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theme/theme9.xml" ContentType="application/vnd.openxmlformats-officedocument.theme+xml"/>
  <Override PartName="/ppt/slideLayouts/slideLayout12.xml" ContentType="application/vnd.openxmlformats-officedocument.presentationml.slideLayout+xml"/>
  <Override PartName="/ppt/theme/theme10.xml" ContentType="application/vnd.openxmlformats-officedocument.theme+xml"/>
  <Override PartName="/ppt/slideLayouts/slideLayout13.xml" ContentType="application/vnd.openxmlformats-officedocument.presentationml.slideLayout+xml"/>
  <Override PartName="/ppt/theme/theme11.xml" ContentType="application/vnd.openxmlformats-officedocument.theme+xml"/>
  <Override PartName="/ppt/slideLayouts/slideLayout14.xml" ContentType="application/vnd.openxmlformats-officedocument.presentationml.slideLayout+xml"/>
  <Override PartName="/ppt/theme/theme12.xml" ContentType="application/vnd.openxmlformats-officedocument.theme+xml"/>
  <Override PartName="/ppt/slideLayouts/slideLayout15.xml" ContentType="application/vnd.openxmlformats-officedocument.presentationml.slideLayout+xml"/>
  <Override PartName="/ppt/theme/theme13.xml" ContentType="application/vnd.openxmlformats-officedocument.theme+xml"/>
  <Override PartName="/ppt/slideLayouts/slideLayout16.xml" ContentType="application/vnd.openxmlformats-officedocument.presentationml.slideLayout+xml"/>
  <Override PartName="/ppt/theme/theme14.xml" ContentType="application/vnd.openxmlformats-officedocument.theme+xml"/>
  <Override PartName="/ppt/slideLayouts/slideLayout17.xml" ContentType="application/vnd.openxmlformats-officedocument.presentationml.slideLayout+xml"/>
  <Override PartName="/ppt/theme/theme15.xml" ContentType="application/vnd.openxmlformats-officedocument.theme+xml"/>
  <Override PartName="/ppt/slideLayouts/slideLayout18.xml" ContentType="application/vnd.openxmlformats-officedocument.presentationml.slideLayout+xml"/>
  <Override PartName="/ppt/theme/theme16.xml" ContentType="application/vnd.openxmlformats-officedocument.theme+xml"/>
  <Override PartName="/ppt/slideLayouts/slideLayout19.xml" ContentType="application/vnd.openxmlformats-officedocument.presentationml.slideLayout+xml"/>
  <Override PartName="/ppt/theme/theme17.xml" ContentType="application/vnd.openxmlformats-officedocument.theme+xml"/>
  <Override PartName="/ppt/slideLayouts/slideLayout20.xml" ContentType="application/vnd.openxmlformats-officedocument.presentationml.slideLayout+xml"/>
  <Override PartName="/ppt/theme/theme18.xml" ContentType="application/vnd.openxmlformats-officedocument.theme+xml"/>
  <Override PartName="/ppt/slideLayouts/slideLayout21.xml" ContentType="application/vnd.openxmlformats-officedocument.presentationml.slideLayout+xml"/>
  <Override PartName="/ppt/theme/theme19.xml" ContentType="application/vnd.openxmlformats-officedocument.theme+xml"/>
  <Override PartName="/ppt/slideLayouts/slideLayout22.xml" ContentType="application/vnd.openxmlformats-officedocument.presentationml.slideLayout+xml"/>
  <Override PartName="/ppt/theme/theme20.xml" ContentType="application/vnd.openxmlformats-officedocument.theme+xml"/>
  <Override PartName="/ppt/slideLayouts/slideLayout23.xml" ContentType="application/vnd.openxmlformats-officedocument.presentationml.slideLayout+xml"/>
  <Override PartName="/ppt/theme/theme21.xml" ContentType="application/vnd.openxmlformats-officedocument.theme+xml"/>
  <Override PartName="/ppt/slideLayouts/slideLayout24.xml" ContentType="application/vnd.openxmlformats-officedocument.presentationml.slideLayout+xml"/>
  <Override PartName="/ppt/theme/theme22.xml" ContentType="application/vnd.openxmlformats-officedocument.theme+xml"/>
  <Override PartName="/ppt/slideLayouts/slideLayout25.xml" ContentType="application/vnd.openxmlformats-officedocument.presentationml.slideLayout+xml"/>
  <Override PartName="/ppt/theme/theme23.xml" ContentType="application/vnd.openxmlformats-officedocument.theme+xml"/>
  <Override PartName="/ppt/slideLayouts/slideLayout26.xml" ContentType="application/vnd.openxmlformats-officedocument.presentationml.slideLayout+xml"/>
  <Override PartName="/ppt/theme/theme24.xml" ContentType="application/vnd.openxmlformats-officedocument.theme+xml"/>
  <Override PartName="/ppt/slideLayouts/slideLayout27.xml" ContentType="application/vnd.openxmlformats-officedocument.presentationml.slideLayout+xml"/>
  <Override PartName="/ppt/theme/theme25.xml" ContentType="application/vnd.openxmlformats-officedocument.theme+xml"/>
  <Override PartName="/ppt/slideLayouts/slideLayout28.xml" ContentType="application/vnd.openxmlformats-officedocument.presentationml.slideLayout+xml"/>
  <Override PartName="/ppt/theme/theme26.xml" ContentType="application/vnd.openxmlformats-officedocument.theme+xml"/>
  <Override PartName="/ppt/slideLayouts/slideLayout29.xml" ContentType="application/vnd.openxmlformats-officedocument.presentationml.slideLayout+xml"/>
  <Override PartName="/ppt/theme/theme27.xml" ContentType="application/vnd.openxmlformats-officedocument.theme+xml"/>
  <Override PartName="/ppt/slideLayouts/slideLayout30.xml" ContentType="application/vnd.openxmlformats-officedocument.presentationml.slideLayout+xml"/>
  <Override PartName="/ppt/theme/theme28.xml" ContentType="application/vnd.openxmlformats-officedocument.theme+xml"/>
  <Override PartName="/ppt/slideLayouts/slideLayout31.xml" ContentType="application/vnd.openxmlformats-officedocument.presentationml.slideLayout+xml"/>
  <Override PartName="/ppt/theme/theme29.xml" ContentType="application/vnd.openxmlformats-officedocument.theme+xml"/>
  <Override PartName="/ppt/slideLayouts/slideLayout32.xml" ContentType="application/vnd.openxmlformats-officedocument.presentationml.slideLayout+xml"/>
  <Override PartName="/ppt/theme/theme30.xml" ContentType="application/vnd.openxmlformats-officedocument.theme+xml"/>
  <Override PartName="/ppt/slideLayouts/slideLayout33.xml" ContentType="application/vnd.openxmlformats-officedocument.presentationml.slideLayout+xml"/>
  <Override PartName="/ppt/theme/theme31.xml" ContentType="application/vnd.openxmlformats-officedocument.theme+xml"/>
  <Override PartName="/ppt/slideLayouts/slideLayout34.xml" ContentType="application/vnd.openxmlformats-officedocument.presentationml.slideLayout+xml"/>
  <Override PartName="/ppt/theme/theme32.xml" ContentType="application/vnd.openxmlformats-officedocument.theme+xml"/>
  <Override PartName="/ppt/slideLayouts/slideLayout35.xml" ContentType="application/vnd.openxmlformats-officedocument.presentationml.slideLayout+xml"/>
  <Override PartName="/ppt/theme/theme33.xml" ContentType="application/vnd.openxmlformats-officedocument.theme+xml"/>
  <Override PartName="/ppt/slideLayouts/slideLayout36.xml" ContentType="application/vnd.openxmlformats-officedocument.presentationml.slideLayout+xml"/>
  <Override PartName="/ppt/theme/theme34.xml" ContentType="application/vnd.openxmlformats-officedocument.theme+xml"/>
  <Override PartName="/ppt/slideLayouts/slideLayout37.xml" ContentType="application/vnd.openxmlformats-officedocument.presentationml.slideLayout+xml"/>
  <Override PartName="/ppt/theme/theme35.xml" ContentType="application/vnd.openxmlformats-officedocument.theme+xml"/>
  <Override PartName="/ppt/slideLayouts/slideLayout38.xml" ContentType="application/vnd.openxmlformats-officedocument.presentationml.slideLayout+xml"/>
  <Override PartName="/ppt/theme/theme36.xml" ContentType="application/vnd.openxmlformats-officedocument.theme+xml"/>
  <Override PartName="/ppt/slideLayouts/slideLayout39.xml" ContentType="application/vnd.openxmlformats-officedocument.presentationml.slideLayout+xml"/>
  <Override PartName="/ppt/theme/theme37.xml" ContentType="application/vnd.openxmlformats-officedocument.theme+xml"/>
  <Override PartName="/ppt/slideLayouts/slideLayout40.xml" ContentType="application/vnd.openxmlformats-officedocument.presentationml.slideLayout+xml"/>
  <Override PartName="/ppt/theme/theme38.xml" ContentType="application/vnd.openxmlformats-officedocument.theme+xml"/>
  <Override PartName="/ppt/slideLayouts/slideLayout41.xml" ContentType="application/vnd.openxmlformats-officedocument.presentationml.slideLayout+xml"/>
  <Override PartName="/ppt/theme/theme39.xml" ContentType="application/vnd.openxmlformats-officedocument.theme+xml"/>
  <Override PartName="/ppt/slideLayouts/slideLayout42.xml" ContentType="application/vnd.openxmlformats-officedocument.presentationml.slideLayout+xml"/>
  <Override PartName="/ppt/theme/theme40.xml" ContentType="application/vnd.openxmlformats-officedocument.theme+xml"/>
  <Override PartName="/ppt/slideLayouts/slideLayout43.xml" ContentType="application/vnd.openxmlformats-officedocument.presentationml.slideLayout+xml"/>
  <Override PartName="/ppt/theme/theme41.xml" ContentType="application/vnd.openxmlformats-officedocument.theme+xml"/>
  <Override PartName="/ppt/slideLayouts/slideLayout44.xml" ContentType="application/vnd.openxmlformats-officedocument.presentationml.slideLayout+xml"/>
  <Override PartName="/ppt/theme/theme42.xml" ContentType="application/vnd.openxmlformats-officedocument.theme+xml"/>
  <Override PartName="/ppt/slideLayouts/slideLayout45.xml" ContentType="application/vnd.openxmlformats-officedocument.presentationml.slideLayout+xml"/>
  <Override PartName="/ppt/theme/theme43.xml" ContentType="application/vnd.openxmlformats-officedocument.theme+xml"/>
  <Override PartName="/ppt/slideLayouts/slideLayout46.xml" ContentType="application/vnd.openxmlformats-officedocument.presentationml.slideLayout+xml"/>
  <Override PartName="/ppt/theme/theme4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notesSlides/notesSlide2.xml" ContentType="application/vnd.openxmlformats-officedocument.presentationml.notesSlide+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notesSlides/notesSlide3.xml" ContentType="application/vnd.openxmlformats-officedocument.presentationml.notesSlide+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notesSlides/notesSlide4.xml" ContentType="application/vnd.openxmlformats-officedocument.presentationml.notesSlide+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notesSlides/notesSlide5.xml" ContentType="application/vnd.openxmlformats-officedocument.presentationml.notesSlide+xml"/>
  <Override PartName="/ppt/tags/tag493.xml" ContentType="application/vnd.openxmlformats-officedocument.presentationml.tags+xml"/>
  <Override PartName="/ppt/tags/tag494.xml" ContentType="application/vnd.openxmlformats-officedocument.presentationml.tags+xml"/>
  <Override PartName="/ppt/notesSlides/notesSlide6.xml" ContentType="application/vnd.openxmlformats-officedocument.presentationml.notesSlide+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notesSlides/notesSlide7.xml" ContentType="application/vnd.openxmlformats-officedocument.presentationml.notesSlide+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notesSlides/notesSlide8.xml" ContentType="application/vnd.openxmlformats-officedocument.presentationml.notesSlide+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notesSlides/notesSlide9.xml" ContentType="application/vnd.openxmlformats-officedocument.presentationml.notesSlide+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notesSlides/notesSlide10.xml" ContentType="application/vnd.openxmlformats-officedocument.presentationml.notesSlide+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notesSlides/notesSlide11.xml" ContentType="application/vnd.openxmlformats-officedocument.presentationml.notesSlide+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notesSlides/notesSlide12.xml" ContentType="application/vnd.openxmlformats-officedocument.presentationml.notesSlide+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notesSlides/notesSlide13.xml" ContentType="application/vnd.openxmlformats-officedocument.presentationml.notesSlide+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notesSlides/notesSlide14.xml" ContentType="application/vnd.openxmlformats-officedocument.presentationml.notesSlide+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notesSlides/notesSlide15.xml" ContentType="application/vnd.openxmlformats-officedocument.presentationml.notesSlide+xml"/>
  <Override PartName="/ppt/tags/tag623.xml" ContentType="application/vnd.openxmlformats-officedocument.presentationml.tags+xml"/>
  <Override PartName="/ppt/notesSlides/notesSlide16.xml" ContentType="application/vnd.openxmlformats-officedocument.presentationml.notesSlide+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notesSlides/notesSlide17.xml" ContentType="application/vnd.openxmlformats-officedocument.presentationml.notesSlide+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notesSlides/notesSlide18.xml" ContentType="application/vnd.openxmlformats-officedocument.presentationml.notesSlide+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notesSlides/notesSlide19.xml" ContentType="application/vnd.openxmlformats-officedocument.presentationml.notesSlide+xml"/>
  <Override PartName="/ppt/tags/tag689.xml" ContentType="application/vnd.openxmlformats-officedocument.presentationml.tags+xml"/>
  <Override PartName="/ppt/tags/tag690.xml" ContentType="application/vnd.openxmlformats-officedocument.presentationml.tags+xml"/>
  <Override PartName="/ppt/notesSlides/notesSlide20.xml" ContentType="application/vnd.openxmlformats-officedocument.presentationml.notesSlide+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notesSlides/notesSlide21.xml" ContentType="application/vnd.openxmlformats-officedocument.presentationml.notesSlide+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notesSlides/notesSlide22.xml" ContentType="application/vnd.openxmlformats-officedocument.presentationml.notesSlide+xml"/>
  <Override PartName="/ppt/tags/tag734.xml" ContentType="application/vnd.openxmlformats-officedocument.presentationml.tags+xml"/>
  <Override PartName="/ppt/notesSlides/notesSlide23.xml" ContentType="application/vnd.openxmlformats-officedocument.presentationml.notesSlide+xml"/>
  <Override PartName="/ppt/tags/tag735.xml" ContentType="application/vnd.openxmlformats-officedocument.presentationml.tags+xml"/>
  <Override PartName="/ppt/notesSlides/notesSlide24.xml" ContentType="application/vnd.openxmlformats-officedocument.presentationml.notesSlide+xml"/>
  <Override PartName="/ppt/tags/tag736.xml" ContentType="application/vnd.openxmlformats-officedocument.presentationml.tags+xml"/>
  <Override PartName="/ppt/tags/tag737.xml" ContentType="application/vnd.openxmlformats-officedocument.presentationml.tags+xml"/>
  <Override PartName="/ppt/notesSlides/notesSlide25.xml" ContentType="application/vnd.openxmlformats-officedocument.presentationml.notesSlide+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notesSlides/notesSlide26.xml" ContentType="application/vnd.openxmlformats-officedocument.presentationml.notesSlide+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notesSlides/notesSlide27.xml" ContentType="application/vnd.openxmlformats-officedocument.presentationml.notesSlide+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notesSlides/notesSlide28.xml" ContentType="application/vnd.openxmlformats-officedocument.presentationml.notesSlide+xml"/>
  <Override PartName="/ppt/tags/tag827.xml" ContentType="application/vnd.openxmlformats-officedocument.presentationml.tags+xml"/>
  <Override PartName="/ppt/notesSlides/notesSlide29.xml" ContentType="application/vnd.openxmlformats-officedocument.presentationml.notesSlide+xml"/>
  <Override PartName="/ppt/tags/tag828.xml" ContentType="application/vnd.openxmlformats-officedocument.presentationml.tags+xml"/>
  <Override PartName="/ppt/tags/tag829.xml" ContentType="application/vnd.openxmlformats-officedocument.presentationml.tags+xml"/>
  <Override PartName="/ppt/notesSlides/notesSlide30.xml" ContentType="application/vnd.openxmlformats-officedocument.presentationml.notesSlide+xml"/>
  <Override PartName="/ppt/tags/tag830.xml" ContentType="application/vnd.openxmlformats-officedocument.presentationml.tags+xml"/>
  <Override PartName="/ppt/notesSlides/notesSlide31.xml" ContentType="application/vnd.openxmlformats-officedocument.presentationml.notesSlide+xml"/>
  <Override PartName="/ppt/tags/tag831.xml" ContentType="application/vnd.openxmlformats-officedocument.presentationml.tags+xml"/>
  <Override PartName="/ppt/notesSlides/notesSlide32.xml" ContentType="application/vnd.openxmlformats-officedocument.presentationml.notesSlide+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notesSlides/notesSlide33.xml" ContentType="application/vnd.openxmlformats-officedocument.presentationml.notesSlide+xml"/>
  <Override PartName="/ppt/tags/tag838.xml" ContentType="application/vnd.openxmlformats-officedocument.presentationml.tags+xml"/>
  <Override PartName="/ppt/notesSlides/notesSlide34.xml" ContentType="application/vnd.openxmlformats-officedocument.presentationml.notesSlide+xml"/>
  <Override PartName="/ppt/tags/tag839.xml" ContentType="application/vnd.openxmlformats-officedocument.presentationml.tags+xml"/>
  <Override PartName="/ppt/notesSlides/notesSlide35.xml" ContentType="application/vnd.openxmlformats-officedocument.presentationml.notesSlide+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notesSlides/notesSlide36.xml" ContentType="application/vnd.openxmlformats-officedocument.presentationml.notesSlide+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notesSlides/notesSlide37.xml" ContentType="application/vnd.openxmlformats-officedocument.presentationml.notesSlide+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notesSlides/notesSlide38.xml" ContentType="application/vnd.openxmlformats-officedocument.presentationml.notesSlide+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notesSlides/notesSlide39.xml" ContentType="application/vnd.openxmlformats-officedocument.presentationml.notesSlide+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notesSlides/notesSlide40.xml" ContentType="application/vnd.openxmlformats-officedocument.presentationml.notesSlide+xml"/>
  <Override PartName="/ppt/tags/tag1129.xml" ContentType="application/vnd.openxmlformats-officedocument.presentationml.tags+xml"/>
  <Override PartName="/ppt/notesSlides/notesSlide41.xml" ContentType="application/vnd.openxmlformats-officedocument.presentationml.notesSlide+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notesSlides/notesSlide42.xml" ContentType="application/vnd.openxmlformats-officedocument.presentationml.notesSlide+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notesSlides/notesSlide43.xml" ContentType="application/vnd.openxmlformats-officedocument.presentationml.notesSlide+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notesSlides/notesSlide44.xml" ContentType="application/vnd.openxmlformats-officedocument.presentationml.notesSlide+xml"/>
  <Override PartName="/ppt/tags/tag1213.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214.xml" ContentType="application/vnd.openxmlformats-officedocument.presentationml.tags+xml"/>
  <Override PartName="/ppt/notesSlides/notesSlide47.xml" ContentType="application/vnd.openxmlformats-officedocument.presentationml.notesSlide+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notesSlides/notesSlide48.xml" ContentType="application/vnd.openxmlformats-officedocument.presentationml.notesSlide+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notesSlides/notesSlide49.xml" ContentType="application/vnd.openxmlformats-officedocument.presentationml.notesSlide+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notesSlides/notesSlide50.xml" ContentType="application/vnd.openxmlformats-officedocument.presentationml.notesSlide+xml"/>
  <Override PartName="/ppt/tags/tag1249.xml" ContentType="application/vnd.openxmlformats-officedocument.presentationml.tags+xml"/>
  <Override PartName="/ppt/notesSlides/notesSlide51.xml" ContentType="application/vnd.openxmlformats-officedocument.presentationml.notesSlide+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notesSlides/notesSlide52.xml" ContentType="application/vnd.openxmlformats-officedocument.presentationml.notesSlide+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notesSlides/notesSlide53.xml" ContentType="application/vnd.openxmlformats-officedocument.presentationml.notesSlide+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notesSlides/notesSlide54.xml" ContentType="application/vnd.openxmlformats-officedocument.presentationml.notesSlide+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 id="2147483656" r:id="rId3"/>
    <p:sldMasterId id="2147483660" r:id="rId4"/>
    <p:sldMasterId id="2147483664" r:id="rId5"/>
    <p:sldMasterId id="2147483668" r:id="rId6"/>
    <p:sldMasterId id="2147483672" r:id="rId7"/>
    <p:sldMasterId id="2147483676" r:id="rId8"/>
    <p:sldMasterId id="2147483680" r:id="rId9"/>
    <p:sldMasterId id="2147483684" r:id="rId10"/>
    <p:sldMasterId id="2147483688" r:id="rId11"/>
    <p:sldMasterId id="2147483692" r:id="rId12"/>
    <p:sldMasterId id="2147483696" r:id="rId13"/>
    <p:sldMasterId id="2147483700" r:id="rId14"/>
    <p:sldMasterId id="2147483704" r:id="rId15"/>
    <p:sldMasterId id="2147483708" r:id="rId16"/>
    <p:sldMasterId id="2147483712" r:id="rId17"/>
    <p:sldMasterId id="2147483716" r:id="rId18"/>
    <p:sldMasterId id="2147483720" r:id="rId19"/>
    <p:sldMasterId id="2147483724" r:id="rId20"/>
    <p:sldMasterId id="2147483728" r:id="rId21"/>
    <p:sldMasterId id="2147483732" r:id="rId22"/>
    <p:sldMasterId id="2147483736" r:id="rId23"/>
    <p:sldMasterId id="2147483740" r:id="rId24"/>
    <p:sldMasterId id="2147483744" r:id="rId25"/>
    <p:sldMasterId id="2147483748" r:id="rId26"/>
    <p:sldMasterId id="2147483752" r:id="rId27"/>
    <p:sldMasterId id="2147483756" r:id="rId28"/>
    <p:sldMasterId id="2147483760" r:id="rId29"/>
    <p:sldMasterId id="2147483764" r:id="rId30"/>
    <p:sldMasterId id="2147483768" r:id="rId31"/>
    <p:sldMasterId id="2147483772" r:id="rId32"/>
    <p:sldMasterId id="2147483776" r:id="rId33"/>
    <p:sldMasterId id="2147483780" r:id="rId34"/>
    <p:sldMasterId id="2147483784" r:id="rId35"/>
    <p:sldMasterId id="2147483788" r:id="rId36"/>
    <p:sldMasterId id="2147483792" r:id="rId37"/>
    <p:sldMasterId id="2147483796" r:id="rId38"/>
    <p:sldMasterId id="2147483800" r:id="rId39"/>
    <p:sldMasterId id="2147483804" r:id="rId40"/>
    <p:sldMasterId id="2147483808" r:id="rId41"/>
    <p:sldMasterId id="2147483812" r:id="rId42"/>
    <p:sldMasterId id="2147483816" r:id="rId43"/>
    <p:sldMasterId id="2147483820" r:id="rId44"/>
    <p:sldMasterId id="2147483824" r:id="rId45"/>
  </p:sldMasterIdLst>
  <p:notesMasterIdLst>
    <p:notesMasterId r:id="rId207"/>
  </p:notesMasterIdLst>
  <p:handoutMasterIdLst>
    <p:handoutMasterId r:id="rId208"/>
  </p:handoutMasterIdLst>
  <p:sldIdLst>
    <p:sldId id="472" r:id="rId46"/>
    <p:sldId id="622" r:id="rId47"/>
    <p:sldId id="612" r:id="rId48"/>
    <p:sldId id="620" r:id="rId49"/>
    <p:sldId id="610" r:id="rId50"/>
    <p:sldId id="611" r:id="rId51"/>
    <p:sldId id="621" r:id="rId52"/>
    <p:sldId id="473" r:id="rId53"/>
    <p:sldId id="474" r:id="rId54"/>
    <p:sldId id="475" r:id="rId55"/>
    <p:sldId id="625" r:id="rId56"/>
    <p:sldId id="626" r:id="rId57"/>
    <p:sldId id="623" r:id="rId58"/>
    <p:sldId id="624" r:id="rId59"/>
    <p:sldId id="476" r:id="rId60"/>
    <p:sldId id="477" r:id="rId61"/>
    <p:sldId id="478" r:id="rId62"/>
    <p:sldId id="479" r:id="rId63"/>
    <p:sldId id="480" r:id="rId64"/>
    <p:sldId id="481" r:id="rId65"/>
    <p:sldId id="482" r:id="rId66"/>
    <p:sldId id="483" r:id="rId67"/>
    <p:sldId id="484" r:id="rId68"/>
    <p:sldId id="485" r:id="rId69"/>
    <p:sldId id="486" r:id="rId70"/>
    <p:sldId id="487" r:id="rId71"/>
    <p:sldId id="488" r:id="rId72"/>
    <p:sldId id="489" r:id="rId73"/>
    <p:sldId id="490" r:id="rId74"/>
    <p:sldId id="491" r:id="rId75"/>
    <p:sldId id="492" r:id="rId76"/>
    <p:sldId id="493" r:id="rId77"/>
    <p:sldId id="494" r:id="rId78"/>
    <p:sldId id="495" r:id="rId79"/>
    <p:sldId id="496" r:id="rId80"/>
    <p:sldId id="497" r:id="rId81"/>
    <p:sldId id="498" r:id="rId82"/>
    <p:sldId id="499" r:id="rId83"/>
    <p:sldId id="500" r:id="rId84"/>
    <p:sldId id="501" r:id="rId85"/>
    <p:sldId id="502" r:id="rId86"/>
    <p:sldId id="503" r:id="rId87"/>
    <p:sldId id="504" r:id="rId88"/>
    <p:sldId id="505" r:id="rId89"/>
    <p:sldId id="506" r:id="rId90"/>
    <p:sldId id="507" r:id="rId91"/>
    <p:sldId id="508" r:id="rId92"/>
    <p:sldId id="509" r:id="rId93"/>
    <p:sldId id="510" r:id="rId94"/>
    <p:sldId id="511" r:id="rId95"/>
    <p:sldId id="512" r:id="rId96"/>
    <p:sldId id="513" r:id="rId97"/>
    <p:sldId id="514" r:id="rId98"/>
    <p:sldId id="515" r:id="rId99"/>
    <p:sldId id="613" r:id="rId100"/>
    <p:sldId id="516" r:id="rId101"/>
    <p:sldId id="517" r:id="rId102"/>
    <p:sldId id="617" r:id="rId103"/>
    <p:sldId id="518" r:id="rId104"/>
    <p:sldId id="616" r:id="rId105"/>
    <p:sldId id="519" r:id="rId106"/>
    <p:sldId id="520" r:id="rId107"/>
    <p:sldId id="521" r:id="rId108"/>
    <p:sldId id="522" r:id="rId109"/>
    <p:sldId id="523" r:id="rId110"/>
    <p:sldId id="524" r:id="rId111"/>
    <p:sldId id="525" r:id="rId112"/>
    <p:sldId id="526" r:id="rId113"/>
    <p:sldId id="527" r:id="rId114"/>
    <p:sldId id="528" r:id="rId115"/>
    <p:sldId id="529" r:id="rId116"/>
    <p:sldId id="530" r:id="rId117"/>
    <p:sldId id="531" r:id="rId118"/>
    <p:sldId id="532" r:id="rId119"/>
    <p:sldId id="533" r:id="rId120"/>
    <p:sldId id="534" r:id="rId121"/>
    <p:sldId id="535" r:id="rId122"/>
    <p:sldId id="536" r:id="rId123"/>
    <p:sldId id="537" r:id="rId124"/>
    <p:sldId id="538" r:id="rId125"/>
    <p:sldId id="618" r:id="rId126"/>
    <p:sldId id="627" r:id="rId127"/>
    <p:sldId id="615" r:id="rId128"/>
    <p:sldId id="539" r:id="rId129"/>
    <p:sldId id="540" r:id="rId130"/>
    <p:sldId id="541" r:id="rId131"/>
    <p:sldId id="542" r:id="rId132"/>
    <p:sldId id="543" r:id="rId133"/>
    <p:sldId id="544" r:id="rId134"/>
    <p:sldId id="545" r:id="rId135"/>
    <p:sldId id="546" r:id="rId136"/>
    <p:sldId id="629" r:id="rId137"/>
    <p:sldId id="631" r:id="rId138"/>
    <p:sldId id="632" r:id="rId139"/>
    <p:sldId id="547" r:id="rId140"/>
    <p:sldId id="548" r:id="rId141"/>
    <p:sldId id="549" r:id="rId142"/>
    <p:sldId id="550" r:id="rId143"/>
    <p:sldId id="551" r:id="rId144"/>
    <p:sldId id="552" r:id="rId145"/>
    <p:sldId id="553" r:id="rId146"/>
    <p:sldId id="554" r:id="rId147"/>
    <p:sldId id="555" r:id="rId148"/>
    <p:sldId id="628" r:id="rId149"/>
    <p:sldId id="614" r:id="rId150"/>
    <p:sldId id="556" r:id="rId151"/>
    <p:sldId id="557" r:id="rId152"/>
    <p:sldId id="558" r:id="rId153"/>
    <p:sldId id="559" r:id="rId154"/>
    <p:sldId id="560" r:id="rId155"/>
    <p:sldId id="561" r:id="rId156"/>
    <p:sldId id="562" r:id="rId157"/>
    <p:sldId id="563" r:id="rId158"/>
    <p:sldId id="564" r:id="rId159"/>
    <p:sldId id="565" r:id="rId160"/>
    <p:sldId id="566" r:id="rId161"/>
    <p:sldId id="567" r:id="rId162"/>
    <p:sldId id="568" r:id="rId163"/>
    <p:sldId id="569" r:id="rId164"/>
    <p:sldId id="619" r:id="rId165"/>
    <p:sldId id="570" r:id="rId166"/>
    <p:sldId id="571" r:id="rId167"/>
    <p:sldId id="572" r:id="rId168"/>
    <p:sldId id="573" r:id="rId169"/>
    <p:sldId id="574" r:id="rId170"/>
    <p:sldId id="575" r:id="rId171"/>
    <p:sldId id="630" r:id="rId172"/>
    <p:sldId id="576" r:id="rId173"/>
    <p:sldId id="577" r:id="rId174"/>
    <p:sldId id="578" r:id="rId175"/>
    <p:sldId id="579" r:id="rId176"/>
    <p:sldId id="580" r:id="rId177"/>
    <p:sldId id="581" r:id="rId178"/>
    <p:sldId id="582" r:id="rId179"/>
    <p:sldId id="583" r:id="rId180"/>
    <p:sldId id="584" r:id="rId181"/>
    <p:sldId id="585" r:id="rId182"/>
    <p:sldId id="586" r:id="rId183"/>
    <p:sldId id="587" r:id="rId184"/>
    <p:sldId id="588" r:id="rId185"/>
    <p:sldId id="589" r:id="rId186"/>
    <p:sldId id="590" r:id="rId187"/>
    <p:sldId id="591" r:id="rId188"/>
    <p:sldId id="592" r:id="rId189"/>
    <p:sldId id="593" r:id="rId190"/>
    <p:sldId id="594" r:id="rId191"/>
    <p:sldId id="595" r:id="rId192"/>
    <p:sldId id="596" r:id="rId193"/>
    <p:sldId id="597" r:id="rId194"/>
    <p:sldId id="598" r:id="rId195"/>
    <p:sldId id="599" r:id="rId196"/>
    <p:sldId id="600" r:id="rId197"/>
    <p:sldId id="601" r:id="rId198"/>
    <p:sldId id="602" r:id="rId199"/>
    <p:sldId id="603" r:id="rId200"/>
    <p:sldId id="604" r:id="rId201"/>
    <p:sldId id="605" r:id="rId202"/>
    <p:sldId id="606" r:id="rId203"/>
    <p:sldId id="607" r:id="rId204"/>
    <p:sldId id="608" r:id="rId205"/>
    <p:sldId id="609" r:id="rId206"/>
  </p:sldIdLst>
  <p:sldSz cx="12192000" cy="6858000"/>
  <p:notesSz cx="6858000" cy="9144000"/>
  <p:custDataLst>
    <p:tags r:id="rId209"/>
  </p:custDataLst>
  <p:defaultTextStyle>
    <a:defPPr>
      <a:defRPr lang="zh-CN"/>
    </a:defPPr>
    <a:lvl1pPr algn="ctr" rtl="0" fontAlgn="base">
      <a:lnSpc>
        <a:spcPct val="80000"/>
      </a:lnSpc>
      <a:spcBef>
        <a:spcPct val="50000"/>
      </a:spcBef>
      <a:spcAft>
        <a:spcPct val="0"/>
      </a:spcAft>
      <a:defRPr kumimoji="1" sz="2400" b="1" kern="1200">
        <a:solidFill>
          <a:srgbClr val="0033CC"/>
        </a:solidFill>
        <a:latin typeface="Times New Roman" panose="02020603050405020304" pitchFamily="18" charset="0"/>
        <a:ea typeface="楷体_GB2312" pitchFamily="49" charset="-122"/>
        <a:cs typeface="+mn-cs"/>
      </a:defRPr>
    </a:lvl1pPr>
    <a:lvl2pPr marL="457200" algn="ctr" rtl="0" fontAlgn="base">
      <a:lnSpc>
        <a:spcPct val="80000"/>
      </a:lnSpc>
      <a:spcBef>
        <a:spcPct val="50000"/>
      </a:spcBef>
      <a:spcAft>
        <a:spcPct val="0"/>
      </a:spcAft>
      <a:defRPr kumimoji="1" sz="2400" b="1" kern="1200">
        <a:solidFill>
          <a:srgbClr val="0033CC"/>
        </a:solidFill>
        <a:latin typeface="Times New Roman" panose="02020603050405020304" pitchFamily="18" charset="0"/>
        <a:ea typeface="楷体_GB2312" pitchFamily="49" charset="-122"/>
        <a:cs typeface="+mn-cs"/>
      </a:defRPr>
    </a:lvl2pPr>
    <a:lvl3pPr marL="914400" algn="ctr" rtl="0" fontAlgn="base">
      <a:lnSpc>
        <a:spcPct val="80000"/>
      </a:lnSpc>
      <a:spcBef>
        <a:spcPct val="50000"/>
      </a:spcBef>
      <a:spcAft>
        <a:spcPct val="0"/>
      </a:spcAft>
      <a:defRPr kumimoji="1" sz="2400" b="1" kern="1200">
        <a:solidFill>
          <a:srgbClr val="0033CC"/>
        </a:solidFill>
        <a:latin typeface="Times New Roman" panose="02020603050405020304" pitchFamily="18" charset="0"/>
        <a:ea typeface="楷体_GB2312" pitchFamily="49" charset="-122"/>
        <a:cs typeface="+mn-cs"/>
      </a:defRPr>
    </a:lvl3pPr>
    <a:lvl4pPr marL="1371600" algn="ctr" rtl="0" fontAlgn="base">
      <a:lnSpc>
        <a:spcPct val="80000"/>
      </a:lnSpc>
      <a:spcBef>
        <a:spcPct val="50000"/>
      </a:spcBef>
      <a:spcAft>
        <a:spcPct val="0"/>
      </a:spcAft>
      <a:defRPr kumimoji="1" sz="2400" b="1" kern="1200">
        <a:solidFill>
          <a:srgbClr val="0033CC"/>
        </a:solidFill>
        <a:latin typeface="Times New Roman" panose="02020603050405020304" pitchFamily="18" charset="0"/>
        <a:ea typeface="楷体_GB2312" pitchFamily="49" charset="-122"/>
        <a:cs typeface="+mn-cs"/>
      </a:defRPr>
    </a:lvl4pPr>
    <a:lvl5pPr marL="1828800" algn="ctr" rtl="0" fontAlgn="base">
      <a:lnSpc>
        <a:spcPct val="80000"/>
      </a:lnSpc>
      <a:spcBef>
        <a:spcPct val="50000"/>
      </a:spcBef>
      <a:spcAft>
        <a:spcPct val="0"/>
      </a:spcAft>
      <a:defRPr kumimoji="1" sz="2400" b="1" kern="1200">
        <a:solidFill>
          <a:srgbClr val="0033CC"/>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a:srgbClr val="525252"/>
    <a:srgbClr val="C0262E"/>
    <a:srgbClr val="FF00FF"/>
    <a:srgbClr val="0000FF"/>
    <a:srgbClr val="FF3399"/>
    <a:srgbClr val="006600"/>
    <a:srgbClr val="FF0066"/>
    <a:srgbClr val="339933"/>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3724" autoAdjust="0"/>
  </p:normalViewPr>
  <p:slideViewPr>
    <p:cSldViewPr>
      <p:cViewPr varScale="1">
        <p:scale>
          <a:sx n="60" d="100"/>
          <a:sy n="60" d="100"/>
        </p:scale>
        <p:origin x="504" y="45"/>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336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72.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63" Type="http://schemas.openxmlformats.org/officeDocument/2006/relationships/slide" Target="slides/slide18.xml"/><Relationship Id="rId84" Type="http://schemas.openxmlformats.org/officeDocument/2006/relationships/slide" Target="slides/slide39.xml"/><Relationship Id="rId138" Type="http://schemas.openxmlformats.org/officeDocument/2006/relationships/slide" Target="slides/slide93.xml"/><Relationship Id="rId159" Type="http://schemas.openxmlformats.org/officeDocument/2006/relationships/slide" Target="slides/slide114.xml"/><Relationship Id="rId170" Type="http://schemas.openxmlformats.org/officeDocument/2006/relationships/slide" Target="slides/slide125.xml"/><Relationship Id="rId191" Type="http://schemas.openxmlformats.org/officeDocument/2006/relationships/slide" Target="slides/slide146.xml"/><Relationship Id="rId205" Type="http://schemas.openxmlformats.org/officeDocument/2006/relationships/slide" Target="slides/slide160.xml"/><Relationship Id="rId107" Type="http://schemas.openxmlformats.org/officeDocument/2006/relationships/slide" Target="slides/slide62.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 Target="slides/slide8.xml"/><Relationship Id="rId74" Type="http://schemas.openxmlformats.org/officeDocument/2006/relationships/slide" Target="slides/slide29.xml"/><Relationship Id="rId128" Type="http://schemas.openxmlformats.org/officeDocument/2006/relationships/slide" Target="slides/slide83.xml"/><Relationship Id="rId149" Type="http://schemas.openxmlformats.org/officeDocument/2006/relationships/slide" Target="slides/slide104.xml"/><Relationship Id="rId5" Type="http://schemas.openxmlformats.org/officeDocument/2006/relationships/slideMaster" Target="slideMasters/slideMaster5.xml"/><Relationship Id="rId95" Type="http://schemas.openxmlformats.org/officeDocument/2006/relationships/slide" Target="slides/slide50.xml"/><Relationship Id="rId160" Type="http://schemas.openxmlformats.org/officeDocument/2006/relationships/slide" Target="slides/slide115.xml"/><Relationship Id="rId181" Type="http://schemas.openxmlformats.org/officeDocument/2006/relationships/slide" Target="slides/slide136.xml"/><Relationship Id="rId22" Type="http://schemas.openxmlformats.org/officeDocument/2006/relationships/slideMaster" Target="slideMasters/slideMaster22.xml"/><Relationship Id="rId43" Type="http://schemas.openxmlformats.org/officeDocument/2006/relationships/slideMaster" Target="slideMasters/slideMaster43.xml"/><Relationship Id="rId64" Type="http://schemas.openxmlformats.org/officeDocument/2006/relationships/slide" Target="slides/slide19.xml"/><Relationship Id="rId118" Type="http://schemas.openxmlformats.org/officeDocument/2006/relationships/slide" Target="slides/slide73.xml"/><Relationship Id="rId139" Type="http://schemas.openxmlformats.org/officeDocument/2006/relationships/slide" Target="slides/slide94.xml"/><Relationship Id="rId85" Type="http://schemas.openxmlformats.org/officeDocument/2006/relationships/slide" Target="slides/slide40.xml"/><Relationship Id="rId150" Type="http://schemas.openxmlformats.org/officeDocument/2006/relationships/slide" Target="slides/slide105.xml"/><Relationship Id="rId171" Type="http://schemas.openxmlformats.org/officeDocument/2006/relationships/slide" Target="slides/slide126.xml"/><Relationship Id="rId192" Type="http://schemas.openxmlformats.org/officeDocument/2006/relationships/slide" Target="slides/slide147.xml"/><Relationship Id="rId206" Type="http://schemas.openxmlformats.org/officeDocument/2006/relationships/slide" Target="slides/slide161.xml"/><Relationship Id="rId12" Type="http://schemas.openxmlformats.org/officeDocument/2006/relationships/slideMaster" Target="slideMasters/slideMaster12.xml"/><Relationship Id="rId33" Type="http://schemas.openxmlformats.org/officeDocument/2006/relationships/slideMaster" Target="slideMasters/slideMaster33.xml"/><Relationship Id="rId108" Type="http://schemas.openxmlformats.org/officeDocument/2006/relationships/slide" Target="slides/slide63.xml"/><Relationship Id="rId129" Type="http://schemas.openxmlformats.org/officeDocument/2006/relationships/slide" Target="slides/slide84.xml"/><Relationship Id="rId54" Type="http://schemas.openxmlformats.org/officeDocument/2006/relationships/slide" Target="slides/slide9.xml"/><Relationship Id="rId75" Type="http://schemas.openxmlformats.org/officeDocument/2006/relationships/slide" Target="slides/slide30.xml"/><Relationship Id="rId96" Type="http://schemas.openxmlformats.org/officeDocument/2006/relationships/slide" Target="slides/slide51.xml"/><Relationship Id="rId140" Type="http://schemas.openxmlformats.org/officeDocument/2006/relationships/slide" Target="slides/slide95.xml"/><Relationship Id="rId161" Type="http://schemas.openxmlformats.org/officeDocument/2006/relationships/slide" Target="slides/slide116.xml"/><Relationship Id="rId182" Type="http://schemas.openxmlformats.org/officeDocument/2006/relationships/slide" Target="slides/slide137.xml"/><Relationship Id="rId6" Type="http://schemas.openxmlformats.org/officeDocument/2006/relationships/slideMaster" Target="slideMasters/slideMaster6.xml"/><Relationship Id="rId23" Type="http://schemas.openxmlformats.org/officeDocument/2006/relationships/slideMaster" Target="slideMasters/slideMaster23.xml"/><Relationship Id="rId119" Type="http://schemas.openxmlformats.org/officeDocument/2006/relationships/slide" Target="slides/slide74.xml"/><Relationship Id="rId44" Type="http://schemas.openxmlformats.org/officeDocument/2006/relationships/slideMaster" Target="slideMasters/slideMaster44.xml"/><Relationship Id="rId65" Type="http://schemas.openxmlformats.org/officeDocument/2006/relationships/slide" Target="slides/slide20.xml"/><Relationship Id="rId86" Type="http://schemas.openxmlformats.org/officeDocument/2006/relationships/slide" Target="slides/slide41.xml"/><Relationship Id="rId130" Type="http://schemas.openxmlformats.org/officeDocument/2006/relationships/slide" Target="slides/slide85.xml"/><Relationship Id="rId151" Type="http://schemas.openxmlformats.org/officeDocument/2006/relationships/slide" Target="slides/slide106.xml"/><Relationship Id="rId172" Type="http://schemas.openxmlformats.org/officeDocument/2006/relationships/slide" Target="slides/slide127.xml"/><Relationship Id="rId193" Type="http://schemas.openxmlformats.org/officeDocument/2006/relationships/slide" Target="slides/slide148.xml"/><Relationship Id="rId207" Type="http://schemas.openxmlformats.org/officeDocument/2006/relationships/notesMaster" Target="notesMasters/notesMaster1.xml"/><Relationship Id="rId13" Type="http://schemas.openxmlformats.org/officeDocument/2006/relationships/slideMaster" Target="slideMasters/slideMaster13.xml"/><Relationship Id="rId109" Type="http://schemas.openxmlformats.org/officeDocument/2006/relationships/slide" Target="slides/slide64.xml"/><Relationship Id="rId34" Type="http://schemas.openxmlformats.org/officeDocument/2006/relationships/slideMaster" Target="slideMasters/slideMaster34.xml"/><Relationship Id="rId55" Type="http://schemas.openxmlformats.org/officeDocument/2006/relationships/slide" Target="slides/slide10.xml"/><Relationship Id="rId76" Type="http://schemas.openxmlformats.org/officeDocument/2006/relationships/slide" Target="slides/slide31.xml"/><Relationship Id="rId97" Type="http://schemas.openxmlformats.org/officeDocument/2006/relationships/slide" Target="slides/slide52.xml"/><Relationship Id="rId120" Type="http://schemas.openxmlformats.org/officeDocument/2006/relationships/slide" Target="slides/slide75.xml"/><Relationship Id="rId141" Type="http://schemas.openxmlformats.org/officeDocument/2006/relationships/slide" Target="slides/slide96.xml"/><Relationship Id="rId7" Type="http://schemas.openxmlformats.org/officeDocument/2006/relationships/slideMaster" Target="slideMasters/slideMaster7.xml"/><Relationship Id="rId162" Type="http://schemas.openxmlformats.org/officeDocument/2006/relationships/slide" Target="slides/slide117.xml"/><Relationship Id="rId183" Type="http://schemas.openxmlformats.org/officeDocument/2006/relationships/slide" Target="slides/slide138.xml"/><Relationship Id="rId24" Type="http://schemas.openxmlformats.org/officeDocument/2006/relationships/slideMaster" Target="slideMasters/slideMaster24.xml"/><Relationship Id="rId45" Type="http://schemas.openxmlformats.org/officeDocument/2006/relationships/slideMaster" Target="slideMasters/slideMaster45.xml"/><Relationship Id="rId66" Type="http://schemas.openxmlformats.org/officeDocument/2006/relationships/slide" Target="slides/slide21.xml"/><Relationship Id="rId87" Type="http://schemas.openxmlformats.org/officeDocument/2006/relationships/slide" Target="slides/slide42.xml"/><Relationship Id="rId110" Type="http://schemas.openxmlformats.org/officeDocument/2006/relationships/slide" Target="slides/slide65.xml"/><Relationship Id="rId131" Type="http://schemas.openxmlformats.org/officeDocument/2006/relationships/slide" Target="slides/slide86.xml"/><Relationship Id="rId152" Type="http://schemas.openxmlformats.org/officeDocument/2006/relationships/slide" Target="slides/slide107.xml"/><Relationship Id="rId173" Type="http://schemas.openxmlformats.org/officeDocument/2006/relationships/slide" Target="slides/slide128.xml"/><Relationship Id="rId194" Type="http://schemas.openxmlformats.org/officeDocument/2006/relationships/slide" Target="slides/slide149.xml"/><Relationship Id="rId208" Type="http://schemas.openxmlformats.org/officeDocument/2006/relationships/handoutMaster" Target="handoutMasters/handoutMaster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11.xml"/><Relationship Id="rId77" Type="http://schemas.openxmlformats.org/officeDocument/2006/relationships/slide" Target="slides/slide32.xml"/><Relationship Id="rId100" Type="http://schemas.openxmlformats.org/officeDocument/2006/relationships/slide" Target="slides/slide55.xml"/><Relationship Id="rId105" Type="http://schemas.openxmlformats.org/officeDocument/2006/relationships/slide" Target="slides/slide60.xml"/><Relationship Id="rId126" Type="http://schemas.openxmlformats.org/officeDocument/2006/relationships/slide" Target="slides/slide81.xml"/><Relationship Id="rId147" Type="http://schemas.openxmlformats.org/officeDocument/2006/relationships/slide" Target="slides/slide102.xml"/><Relationship Id="rId168" Type="http://schemas.openxmlformats.org/officeDocument/2006/relationships/slide" Target="slides/slide123.xml"/><Relationship Id="rId8" Type="http://schemas.openxmlformats.org/officeDocument/2006/relationships/slideMaster" Target="slideMasters/slideMaster8.xml"/><Relationship Id="rId51" Type="http://schemas.openxmlformats.org/officeDocument/2006/relationships/slide" Target="slides/slide6.xml"/><Relationship Id="rId72" Type="http://schemas.openxmlformats.org/officeDocument/2006/relationships/slide" Target="slides/slide27.xml"/><Relationship Id="rId93" Type="http://schemas.openxmlformats.org/officeDocument/2006/relationships/slide" Target="slides/slide48.xml"/><Relationship Id="rId98" Type="http://schemas.openxmlformats.org/officeDocument/2006/relationships/slide" Target="slides/slide53.xml"/><Relationship Id="rId121" Type="http://schemas.openxmlformats.org/officeDocument/2006/relationships/slide" Target="slides/slide76.xml"/><Relationship Id="rId142" Type="http://schemas.openxmlformats.org/officeDocument/2006/relationships/slide" Target="slides/slide97.xml"/><Relationship Id="rId163" Type="http://schemas.openxmlformats.org/officeDocument/2006/relationships/slide" Target="slides/slide118.xml"/><Relationship Id="rId184" Type="http://schemas.openxmlformats.org/officeDocument/2006/relationships/slide" Target="slides/slide139.xml"/><Relationship Id="rId189" Type="http://schemas.openxmlformats.org/officeDocument/2006/relationships/slide" Target="slides/slide144.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1.xml"/><Relationship Id="rId67" Type="http://schemas.openxmlformats.org/officeDocument/2006/relationships/slide" Target="slides/slide22.xml"/><Relationship Id="rId116" Type="http://schemas.openxmlformats.org/officeDocument/2006/relationships/slide" Target="slides/slide71.xml"/><Relationship Id="rId137" Type="http://schemas.openxmlformats.org/officeDocument/2006/relationships/slide" Target="slides/slide92.xml"/><Relationship Id="rId158" Type="http://schemas.openxmlformats.org/officeDocument/2006/relationships/slide" Target="slides/slide113.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17.xml"/><Relationship Id="rId83" Type="http://schemas.openxmlformats.org/officeDocument/2006/relationships/slide" Target="slides/slide38.xml"/><Relationship Id="rId88" Type="http://schemas.openxmlformats.org/officeDocument/2006/relationships/slide" Target="slides/slide43.xml"/><Relationship Id="rId111" Type="http://schemas.openxmlformats.org/officeDocument/2006/relationships/slide" Target="slides/slide66.xml"/><Relationship Id="rId132" Type="http://schemas.openxmlformats.org/officeDocument/2006/relationships/slide" Target="slides/slide87.xml"/><Relationship Id="rId153" Type="http://schemas.openxmlformats.org/officeDocument/2006/relationships/slide" Target="slides/slide108.xml"/><Relationship Id="rId174" Type="http://schemas.openxmlformats.org/officeDocument/2006/relationships/slide" Target="slides/slide129.xml"/><Relationship Id="rId179" Type="http://schemas.openxmlformats.org/officeDocument/2006/relationships/slide" Target="slides/slide134.xml"/><Relationship Id="rId195" Type="http://schemas.openxmlformats.org/officeDocument/2006/relationships/slide" Target="slides/slide150.xml"/><Relationship Id="rId209" Type="http://schemas.openxmlformats.org/officeDocument/2006/relationships/tags" Target="tags/tag1.xml"/><Relationship Id="rId190" Type="http://schemas.openxmlformats.org/officeDocument/2006/relationships/slide" Target="slides/slide145.xml"/><Relationship Id="rId204" Type="http://schemas.openxmlformats.org/officeDocument/2006/relationships/slide" Target="slides/slide159.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12.xml"/><Relationship Id="rId106" Type="http://schemas.openxmlformats.org/officeDocument/2006/relationships/slide" Target="slides/slide61.xml"/><Relationship Id="rId127" Type="http://schemas.openxmlformats.org/officeDocument/2006/relationships/slide" Target="slides/slide82.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7.xml"/><Relationship Id="rId73" Type="http://schemas.openxmlformats.org/officeDocument/2006/relationships/slide" Target="slides/slide28.xml"/><Relationship Id="rId78" Type="http://schemas.openxmlformats.org/officeDocument/2006/relationships/slide" Target="slides/slide33.xml"/><Relationship Id="rId94" Type="http://schemas.openxmlformats.org/officeDocument/2006/relationships/slide" Target="slides/slide49.xml"/><Relationship Id="rId99" Type="http://schemas.openxmlformats.org/officeDocument/2006/relationships/slide" Target="slides/slide54.xml"/><Relationship Id="rId101" Type="http://schemas.openxmlformats.org/officeDocument/2006/relationships/slide" Target="slides/slide56.xml"/><Relationship Id="rId122" Type="http://schemas.openxmlformats.org/officeDocument/2006/relationships/slide" Target="slides/slide77.xml"/><Relationship Id="rId143" Type="http://schemas.openxmlformats.org/officeDocument/2006/relationships/slide" Target="slides/slide98.xml"/><Relationship Id="rId148" Type="http://schemas.openxmlformats.org/officeDocument/2006/relationships/slide" Target="slides/slide103.xml"/><Relationship Id="rId164" Type="http://schemas.openxmlformats.org/officeDocument/2006/relationships/slide" Target="slides/slide119.xml"/><Relationship Id="rId169" Type="http://schemas.openxmlformats.org/officeDocument/2006/relationships/slide" Target="slides/slide124.xml"/><Relationship Id="rId185" Type="http://schemas.openxmlformats.org/officeDocument/2006/relationships/slide" Target="slides/slide140.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35.xml"/><Relationship Id="rId210" Type="http://schemas.openxmlformats.org/officeDocument/2006/relationships/presProps" Target="presProps.xml"/><Relationship Id="rId26" Type="http://schemas.openxmlformats.org/officeDocument/2006/relationships/slideMaster" Target="slideMasters/slideMaster26.xml"/><Relationship Id="rId47" Type="http://schemas.openxmlformats.org/officeDocument/2006/relationships/slide" Target="slides/slide2.xml"/><Relationship Id="rId68" Type="http://schemas.openxmlformats.org/officeDocument/2006/relationships/slide" Target="slides/slide23.xml"/><Relationship Id="rId89" Type="http://schemas.openxmlformats.org/officeDocument/2006/relationships/slide" Target="slides/slide44.xml"/><Relationship Id="rId112" Type="http://schemas.openxmlformats.org/officeDocument/2006/relationships/slide" Target="slides/slide67.xml"/><Relationship Id="rId133" Type="http://schemas.openxmlformats.org/officeDocument/2006/relationships/slide" Target="slides/slide88.xml"/><Relationship Id="rId154" Type="http://schemas.openxmlformats.org/officeDocument/2006/relationships/slide" Target="slides/slide109.xml"/><Relationship Id="rId175" Type="http://schemas.openxmlformats.org/officeDocument/2006/relationships/slide" Target="slides/slide130.xml"/><Relationship Id="rId196" Type="http://schemas.openxmlformats.org/officeDocument/2006/relationships/slide" Target="slides/slide151.xml"/><Relationship Id="rId200" Type="http://schemas.openxmlformats.org/officeDocument/2006/relationships/slide" Target="slides/slide155.xml"/><Relationship Id="rId16" Type="http://schemas.openxmlformats.org/officeDocument/2006/relationships/slideMaster" Target="slideMasters/slideMaster16.xml"/><Relationship Id="rId37" Type="http://schemas.openxmlformats.org/officeDocument/2006/relationships/slideMaster" Target="slideMasters/slideMaster37.xml"/><Relationship Id="rId58" Type="http://schemas.openxmlformats.org/officeDocument/2006/relationships/slide" Target="slides/slide13.xml"/><Relationship Id="rId79" Type="http://schemas.openxmlformats.org/officeDocument/2006/relationships/slide" Target="slides/slide34.xml"/><Relationship Id="rId102" Type="http://schemas.openxmlformats.org/officeDocument/2006/relationships/slide" Target="slides/slide57.xml"/><Relationship Id="rId123" Type="http://schemas.openxmlformats.org/officeDocument/2006/relationships/slide" Target="slides/slide78.xml"/><Relationship Id="rId144" Type="http://schemas.openxmlformats.org/officeDocument/2006/relationships/slide" Target="slides/slide99.xml"/><Relationship Id="rId90" Type="http://schemas.openxmlformats.org/officeDocument/2006/relationships/slide" Target="slides/slide45.xml"/><Relationship Id="rId165" Type="http://schemas.openxmlformats.org/officeDocument/2006/relationships/slide" Target="slides/slide120.xml"/><Relationship Id="rId186" Type="http://schemas.openxmlformats.org/officeDocument/2006/relationships/slide" Target="slides/slide141.xml"/><Relationship Id="rId211" Type="http://schemas.openxmlformats.org/officeDocument/2006/relationships/viewProps" Target="viewProps.xml"/><Relationship Id="rId27" Type="http://schemas.openxmlformats.org/officeDocument/2006/relationships/slideMaster" Target="slideMasters/slideMaster27.xml"/><Relationship Id="rId48" Type="http://schemas.openxmlformats.org/officeDocument/2006/relationships/slide" Target="slides/slide3.xml"/><Relationship Id="rId69" Type="http://schemas.openxmlformats.org/officeDocument/2006/relationships/slide" Target="slides/slide24.xml"/><Relationship Id="rId113" Type="http://schemas.openxmlformats.org/officeDocument/2006/relationships/slide" Target="slides/slide68.xml"/><Relationship Id="rId134" Type="http://schemas.openxmlformats.org/officeDocument/2006/relationships/slide" Target="slides/slide89.xml"/><Relationship Id="rId80" Type="http://schemas.openxmlformats.org/officeDocument/2006/relationships/slide" Target="slides/slide35.xml"/><Relationship Id="rId155" Type="http://schemas.openxmlformats.org/officeDocument/2006/relationships/slide" Target="slides/slide110.xml"/><Relationship Id="rId176" Type="http://schemas.openxmlformats.org/officeDocument/2006/relationships/slide" Target="slides/slide131.xml"/><Relationship Id="rId197" Type="http://schemas.openxmlformats.org/officeDocument/2006/relationships/slide" Target="slides/slide152.xml"/><Relationship Id="rId201" Type="http://schemas.openxmlformats.org/officeDocument/2006/relationships/slide" Target="slides/slide156.xml"/><Relationship Id="rId17" Type="http://schemas.openxmlformats.org/officeDocument/2006/relationships/slideMaster" Target="slideMasters/slideMaster17.xml"/><Relationship Id="rId38" Type="http://schemas.openxmlformats.org/officeDocument/2006/relationships/slideMaster" Target="slideMasters/slideMaster38.xml"/><Relationship Id="rId59" Type="http://schemas.openxmlformats.org/officeDocument/2006/relationships/slide" Target="slides/slide14.xml"/><Relationship Id="rId103" Type="http://schemas.openxmlformats.org/officeDocument/2006/relationships/slide" Target="slides/slide58.xml"/><Relationship Id="rId124" Type="http://schemas.openxmlformats.org/officeDocument/2006/relationships/slide" Target="slides/slide79.xml"/><Relationship Id="rId70" Type="http://schemas.openxmlformats.org/officeDocument/2006/relationships/slide" Target="slides/slide25.xml"/><Relationship Id="rId91" Type="http://schemas.openxmlformats.org/officeDocument/2006/relationships/slide" Target="slides/slide46.xml"/><Relationship Id="rId145" Type="http://schemas.openxmlformats.org/officeDocument/2006/relationships/slide" Target="slides/slide100.xml"/><Relationship Id="rId166" Type="http://schemas.openxmlformats.org/officeDocument/2006/relationships/slide" Target="slides/slide121.xml"/><Relationship Id="rId187" Type="http://schemas.openxmlformats.org/officeDocument/2006/relationships/slide" Target="slides/slide142.xml"/><Relationship Id="rId1" Type="http://schemas.openxmlformats.org/officeDocument/2006/relationships/slideMaster" Target="slideMasters/slideMaster1.xml"/><Relationship Id="rId212" Type="http://schemas.openxmlformats.org/officeDocument/2006/relationships/theme" Target="theme/theme1.xml"/><Relationship Id="rId28" Type="http://schemas.openxmlformats.org/officeDocument/2006/relationships/slideMaster" Target="slideMasters/slideMaster28.xml"/><Relationship Id="rId49" Type="http://schemas.openxmlformats.org/officeDocument/2006/relationships/slide" Target="slides/slide4.xml"/><Relationship Id="rId114" Type="http://schemas.openxmlformats.org/officeDocument/2006/relationships/slide" Target="slides/slide69.xml"/><Relationship Id="rId60" Type="http://schemas.openxmlformats.org/officeDocument/2006/relationships/slide" Target="slides/slide15.xml"/><Relationship Id="rId81" Type="http://schemas.openxmlformats.org/officeDocument/2006/relationships/slide" Target="slides/slide36.xml"/><Relationship Id="rId135" Type="http://schemas.openxmlformats.org/officeDocument/2006/relationships/slide" Target="slides/slide90.xml"/><Relationship Id="rId156" Type="http://schemas.openxmlformats.org/officeDocument/2006/relationships/slide" Target="slides/slide111.xml"/><Relationship Id="rId177" Type="http://schemas.openxmlformats.org/officeDocument/2006/relationships/slide" Target="slides/slide132.xml"/><Relationship Id="rId198" Type="http://schemas.openxmlformats.org/officeDocument/2006/relationships/slide" Target="slides/slide153.xml"/><Relationship Id="rId202" Type="http://schemas.openxmlformats.org/officeDocument/2006/relationships/slide" Target="slides/slide157.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50" Type="http://schemas.openxmlformats.org/officeDocument/2006/relationships/slide" Target="slides/slide5.xml"/><Relationship Id="rId104" Type="http://schemas.openxmlformats.org/officeDocument/2006/relationships/slide" Target="slides/slide59.xml"/><Relationship Id="rId125" Type="http://schemas.openxmlformats.org/officeDocument/2006/relationships/slide" Target="slides/slide80.xml"/><Relationship Id="rId146" Type="http://schemas.openxmlformats.org/officeDocument/2006/relationships/slide" Target="slides/slide101.xml"/><Relationship Id="rId167" Type="http://schemas.openxmlformats.org/officeDocument/2006/relationships/slide" Target="slides/slide122.xml"/><Relationship Id="rId188" Type="http://schemas.openxmlformats.org/officeDocument/2006/relationships/slide" Target="slides/slide143.xml"/><Relationship Id="rId71" Type="http://schemas.openxmlformats.org/officeDocument/2006/relationships/slide" Target="slides/slide26.xml"/><Relationship Id="rId92" Type="http://schemas.openxmlformats.org/officeDocument/2006/relationships/slide" Target="slides/slide47.xml"/><Relationship Id="rId213"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Master" Target="slideMasters/slideMaster29.xml"/><Relationship Id="rId40" Type="http://schemas.openxmlformats.org/officeDocument/2006/relationships/slideMaster" Target="slideMasters/slideMaster40.xml"/><Relationship Id="rId115" Type="http://schemas.openxmlformats.org/officeDocument/2006/relationships/slide" Target="slides/slide70.xml"/><Relationship Id="rId136" Type="http://schemas.openxmlformats.org/officeDocument/2006/relationships/slide" Target="slides/slide91.xml"/><Relationship Id="rId157" Type="http://schemas.openxmlformats.org/officeDocument/2006/relationships/slide" Target="slides/slide112.xml"/><Relationship Id="rId178" Type="http://schemas.openxmlformats.org/officeDocument/2006/relationships/slide" Target="slides/slide133.xml"/><Relationship Id="rId61" Type="http://schemas.openxmlformats.org/officeDocument/2006/relationships/slide" Target="slides/slide16.xml"/><Relationship Id="rId82" Type="http://schemas.openxmlformats.org/officeDocument/2006/relationships/slide" Target="slides/slide37.xml"/><Relationship Id="rId199" Type="http://schemas.openxmlformats.org/officeDocument/2006/relationships/slide" Target="slides/slide154.xml"/><Relationship Id="rId203" Type="http://schemas.openxmlformats.org/officeDocument/2006/relationships/slide" Target="slides/slide1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348C81-2EE0-4ADC-AD51-9DC87E0EF387}" type="datetimeFigureOut">
              <a:rPr lang="zh-CN" altLang="en-US" smtClean="0"/>
              <a:t>2024/9/19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F0761C-5A44-4BA0-B4C5-00F13EA65E0F}" type="slidenum">
              <a:rPr lang="zh-CN" altLang="en-US" smtClean="0"/>
              <a:t>‹#›</a:t>
            </a:fld>
            <a:endParaRPr lang="zh-CN" altLang="en-US"/>
          </a:p>
        </p:txBody>
      </p:sp>
    </p:spTree>
    <p:extLst>
      <p:ext uri="{BB962C8B-B14F-4D97-AF65-F5344CB8AC3E}">
        <p14:creationId xmlns:p14="http://schemas.microsoft.com/office/powerpoint/2010/main" val="3096117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4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lnSpc>
                <a:spcPct val="100000"/>
              </a:lnSpc>
              <a:spcBef>
                <a:spcPct val="0"/>
              </a:spcBef>
              <a:defRPr sz="1200" b="0">
                <a:solidFill>
                  <a:schemeClr val="tx1"/>
                </a:solidFill>
                <a:ea typeface="宋体" panose="02010600030101010101" pitchFamily="2" charset="-122"/>
              </a:defRPr>
            </a:lvl1pPr>
          </a:lstStyle>
          <a:p>
            <a:endParaRPr lang="en-US" altLang="zh-CN"/>
          </a:p>
        </p:txBody>
      </p:sp>
      <p:sp>
        <p:nvSpPr>
          <p:cNvPr id="21504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lnSpc>
                <a:spcPct val="100000"/>
              </a:lnSpc>
              <a:spcBef>
                <a:spcPct val="0"/>
              </a:spcBef>
              <a:defRPr sz="1200" b="0">
                <a:solidFill>
                  <a:schemeClr val="tx1"/>
                </a:solidFill>
                <a:ea typeface="宋体" panose="02010600030101010101" pitchFamily="2" charset="-122"/>
              </a:defRPr>
            </a:lvl1pPr>
          </a:lstStyle>
          <a:p>
            <a:endParaRPr lang="en-US" altLang="zh-CN"/>
          </a:p>
        </p:txBody>
      </p:sp>
      <p:sp>
        <p:nvSpPr>
          <p:cNvPr id="21504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ffectLst/>
        </p:spPr>
      </p:sp>
      <p:sp>
        <p:nvSpPr>
          <p:cNvPr id="21504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1504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lnSpc>
                <a:spcPct val="100000"/>
              </a:lnSpc>
              <a:spcBef>
                <a:spcPct val="0"/>
              </a:spcBef>
              <a:defRPr sz="1200" b="0">
                <a:solidFill>
                  <a:schemeClr val="tx1"/>
                </a:solidFill>
                <a:ea typeface="宋体" panose="02010600030101010101" pitchFamily="2" charset="-122"/>
              </a:defRPr>
            </a:lvl1pPr>
          </a:lstStyle>
          <a:p>
            <a:endParaRPr lang="en-US" altLang="zh-CN"/>
          </a:p>
        </p:txBody>
      </p:sp>
      <p:sp>
        <p:nvSpPr>
          <p:cNvPr id="21504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lnSpc>
                <a:spcPct val="100000"/>
              </a:lnSpc>
              <a:spcBef>
                <a:spcPct val="0"/>
              </a:spcBef>
              <a:defRPr sz="1200" b="0">
                <a:solidFill>
                  <a:schemeClr val="tx1"/>
                </a:solidFill>
                <a:ea typeface="宋体" panose="02010600030101010101" pitchFamily="2" charset="-122"/>
              </a:defRPr>
            </a:lvl1pPr>
          </a:lstStyle>
          <a:p>
            <a:fld id="{0D1E2EF4-146E-47B5-A412-FFD548A1AB6A}" type="slidenum">
              <a:rPr lang="en-US" altLang="zh-CN"/>
              <a:t>‹#›</a:t>
            </a:fld>
            <a:endParaRPr lang="en-US" altLang="zh-CN"/>
          </a:p>
        </p:txBody>
      </p:sp>
    </p:spTree>
    <p:extLst>
      <p:ext uri="{BB962C8B-B14F-4D97-AF65-F5344CB8AC3E}">
        <p14:creationId xmlns:p14="http://schemas.microsoft.com/office/powerpoint/2010/main" val="411550488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9</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69</a:t>
            </a:fld>
            <a:endParaRPr lang="en-US" altLang="zh-CN"/>
          </a:p>
        </p:txBody>
      </p:sp>
    </p:spTree>
    <p:extLst>
      <p:ext uri="{BB962C8B-B14F-4D97-AF65-F5344CB8AC3E}">
        <p14:creationId xmlns:p14="http://schemas.microsoft.com/office/powerpoint/2010/main" val="614792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70</a:t>
            </a:fld>
            <a:endParaRPr lang="en-US" altLang="zh-CN"/>
          </a:p>
        </p:txBody>
      </p:sp>
    </p:spTree>
    <p:extLst>
      <p:ext uri="{BB962C8B-B14F-4D97-AF65-F5344CB8AC3E}">
        <p14:creationId xmlns:p14="http://schemas.microsoft.com/office/powerpoint/2010/main" val="3101715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71</a:t>
            </a:fld>
            <a:endParaRPr lang="en-US" altLang="zh-CN"/>
          </a:p>
        </p:txBody>
      </p:sp>
    </p:spTree>
    <p:extLst>
      <p:ext uri="{BB962C8B-B14F-4D97-AF65-F5344CB8AC3E}">
        <p14:creationId xmlns:p14="http://schemas.microsoft.com/office/powerpoint/2010/main" val="3623856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72</a:t>
            </a:fld>
            <a:endParaRPr lang="en-US" altLang="zh-CN"/>
          </a:p>
        </p:txBody>
      </p:sp>
    </p:spTree>
    <p:extLst>
      <p:ext uri="{BB962C8B-B14F-4D97-AF65-F5344CB8AC3E}">
        <p14:creationId xmlns:p14="http://schemas.microsoft.com/office/powerpoint/2010/main" val="443382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73</a:t>
            </a:fld>
            <a:endParaRPr lang="en-US" altLang="zh-CN"/>
          </a:p>
        </p:txBody>
      </p:sp>
    </p:spTree>
    <p:extLst>
      <p:ext uri="{BB962C8B-B14F-4D97-AF65-F5344CB8AC3E}">
        <p14:creationId xmlns:p14="http://schemas.microsoft.com/office/powerpoint/2010/main" val="994874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74</a:t>
            </a:fld>
            <a:endParaRPr lang="en-US" altLang="zh-CN"/>
          </a:p>
        </p:txBody>
      </p:sp>
    </p:spTree>
    <p:extLst>
      <p:ext uri="{BB962C8B-B14F-4D97-AF65-F5344CB8AC3E}">
        <p14:creationId xmlns:p14="http://schemas.microsoft.com/office/powerpoint/2010/main" val="2363641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75</a:t>
            </a:fld>
            <a:endParaRPr lang="en-US" altLang="zh-CN"/>
          </a:p>
        </p:txBody>
      </p:sp>
    </p:spTree>
    <p:extLst>
      <p:ext uri="{BB962C8B-B14F-4D97-AF65-F5344CB8AC3E}">
        <p14:creationId xmlns:p14="http://schemas.microsoft.com/office/powerpoint/2010/main" val="3848569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76</a:t>
            </a:fld>
            <a:endParaRPr lang="en-US" altLang="zh-CN"/>
          </a:p>
        </p:txBody>
      </p:sp>
    </p:spTree>
    <p:extLst>
      <p:ext uri="{BB962C8B-B14F-4D97-AF65-F5344CB8AC3E}">
        <p14:creationId xmlns:p14="http://schemas.microsoft.com/office/powerpoint/2010/main" val="900266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77</a:t>
            </a:fld>
            <a:endParaRPr lang="en-US" altLang="zh-CN"/>
          </a:p>
        </p:txBody>
      </p:sp>
    </p:spTree>
    <p:extLst>
      <p:ext uri="{BB962C8B-B14F-4D97-AF65-F5344CB8AC3E}">
        <p14:creationId xmlns:p14="http://schemas.microsoft.com/office/powerpoint/2010/main" val="407935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78</a:t>
            </a:fld>
            <a:endParaRPr lang="en-US" altLang="zh-CN"/>
          </a:p>
        </p:txBody>
      </p:sp>
    </p:spTree>
    <p:extLst>
      <p:ext uri="{BB962C8B-B14F-4D97-AF65-F5344CB8AC3E}">
        <p14:creationId xmlns:p14="http://schemas.microsoft.com/office/powerpoint/2010/main" val="4246627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56</a:t>
            </a:fld>
            <a:endParaRPr lang="en-US" altLang="zh-CN"/>
          </a:p>
        </p:txBody>
      </p:sp>
    </p:spTree>
    <p:extLst>
      <p:ext uri="{BB962C8B-B14F-4D97-AF65-F5344CB8AC3E}">
        <p14:creationId xmlns:p14="http://schemas.microsoft.com/office/powerpoint/2010/main" val="208691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79</a:t>
            </a:fld>
            <a:endParaRPr lang="en-US" altLang="zh-CN"/>
          </a:p>
        </p:txBody>
      </p:sp>
    </p:spTree>
    <p:extLst>
      <p:ext uri="{BB962C8B-B14F-4D97-AF65-F5344CB8AC3E}">
        <p14:creationId xmlns:p14="http://schemas.microsoft.com/office/powerpoint/2010/main" val="2970928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80</a:t>
            </a:fld>
            <a:endParaRPr lang="en-US" altLang="zh-CN"/>
          </a:p>
        </p:txBody>
      </p:sp>
    </p:spTree>
    <p:extLst>
      <p:ext uri="{BB962C8B-B14F-4D97-AF65-F5344CB8AC3E}">
        <p14:creationId xmlns:p14="http://schemas.microsoft.com/office/powerpoint/2010/main" val="2088119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84</a:t>
            </a:fld>
            <a:endParaRPr lang="en-US" altLang="zh-CN"/>
          </a:p>
        </p:txBody>
      </p:sp>
    </p:spTree>
    <p:extLst>
      <p:ext uri="{BB962C8B-B14F-4D97-AF65-F5344CB8AC3E}">
        <p14:creationId xmlns:p14="http://schemas.microsoft.com/office/powerpoint/2010/main" val="2312455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85</a:t>
            </a:fld>
            <a:endParaRPr lang="en-US" altLang="zh-CN"/>
          </a:p>
        </p:txBody>
      </p:sp>
    </p:spTree>
    <p:extLst>
      <p:ext uri="{BB962C8B-B14F-4D97-AF65-F5344CB8AC3E}">
        <p14:creationId xmlns:p14="http://schemas.microsoft.com/office/powerpoint/2010/main" val="1739268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86</a:t>
            </a:fld>
            <a:endParaRPr lang="en-US" altLang="zh-CN"/>
          </a:p>
        </p:txBody>
      </p:sp>
    </p:spTree>
    <p:extLst>
      <p:ext uri="{BB962C8B-B14F-4D97-AF65-F5344CB8AC3E}">
        <p14:creationId xmlns:p14="http://schemas.microsoft.com/office/powerpoint/2010/main" val="2814765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88</a:t>
            </a:fld>
            <a:endParaRPr lang="en-US" altLang="zh-CN"/>
          </a:p>
        </p:txBody>
      </p:sp>
    </p:spTree>
    <p:extLst>
      <p:ext uri="{BB962C8B-B14F-4D97-AF65-F5344CB8AC3E}">
        <p14:creationId xmlns:p14="http://schemas.microsoft.com/office/powerpoint/2010/main" val="4262834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91</a:t>
            </a:fld>
            <a:endParaRPr lang="en-US" altLang="zh-CN"/>
          </a:p>
        </p:txBody>
      </p:sp>
    </p:spTree>
    <p:extLst>
      <p:ext uri="{BB962C8B-B14F-4D97-AF65-F5344CB8AC3E}">
        <p14:creationId xmlns:p14="http://schemas.microsoft.com/office/powerpoint/2010/main" val="768228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95</a:t>
            </a:fld>
            <a:endParaRPr lang="en-US" altLang="zh-CN"/>
          </a:p>
        </p:txBody>
      </p:sp>
    </p:spTree>
    <p:extLst>
      <p:ext uri="{BB962C8B-B14F-4D97-AF65-F5344CB8AC3E}">
        <p14:creationId xmlns:p14="http://schemas.microsoft.com/office/powerpoint/2010/main" val="245857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96</a:t>
            </a:fld>
            <a:endParaRPr lang="en-US" altLang="zh-CN"/>
          </a:p>
        </p:txBody>
      </p:sp>
    </p:spTree>
    <p:extLst>
      <p:ext uri="{BB962C8B-B14F-4D97-AF65-F5344CB8AC3E}">
        <p14:creationId xmlns:p14="http://schemas.microsoft.com/office/powerpoint/2010/main" val="300379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97</a:t>
            </a:fld>
            <a:endParaRPr lang="en-US" altLang="zh-CN"/>
          </a:p>
        </p:txBody>
      </p:sp>
    </p:spTree>
    <p:extLst>
      <p:ext uri="{BB962C8B-B14F-4D97-AF65-F5344CB8AC3E}">
        <p14:creationId xmlns:p14="http://schemas.microsoft.com/office/powerpoint/2010/main" val="1789134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57</a:t>
            </a:fld>
            <a:endParaRPr lang="en-US" altLang="zh-CN"/>
          </a:p>
        </p:txBody>
      </p:sp>
    </p:spTree>
    <p:extLst>
      <p:ext uri="{BB962C8B-B14F-4D97-AF65-F5344CB8AC3E}">
        <p14:creationId xmlns:p14="http://schemas.microsoft.com/office/powerpoint/2010/main" val="6008059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98</a:t>
            </a:fld>
            <a:endParaRPr lang="en-US" altLang="zh-CN"/>
          </a:p>
        </p:txBody>
      </p:sp>
    </p:spTree>
    <p:extLst>
      <p:ext uri="{BB962C8B-B14F-4D97-AF65-F5344CB8AC3E}">
        <p14:creationId xmlns:p14="http://schemas.microsoft.com/office/powerpoint/2010/main" val="3169706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99</a:t>
            </a:fld>
            <a:endParaRPr lang="en-US" altLang="zh-CN"/>
          </a:p>
        </p:txBody>
      </p:sp>
    </p:spTree>
    <p:extLst>
      <p:ext uri="{BB962C8B-B14F-4D97-AF65-F5344CB8AC3E}">
        <p14:creationId xmlns:p14="http://schemas.microsoft.com/office/powerpoint/2010/main" val="408092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100</a:t>
            </a:fld>
            <a:endParaRPr lang="en-US" altLang="zh-CN"/>
          </a:p>
        </p:txBody>
      </p:sp>
    </p:spTree>
    <p:extLst>
      <p:ext uri="{BB962C8B-B14F-4D97-AF65-F5344CB8AC3E}">
        <p14:creationId xmlns:p14="http://schemas.microsoft.com/office/powerpoint/2010/main" val="2828494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101</a:t>
            </a:fld>
            <a:endParaRPr lang="en-US" altLang="zh-CN"/>
          </a:p>
        </p:txBody>
      </p:sp>
    </p:spTree>
    <p:extLst>
      <p:ext uri="{BB962C8B-B14F-4D97-AF65-F5344CB8AC3E}">
        <p14:creationId xmlns:p14="http://schemas.microsoft.com/office/powerpoint/2010/main" val="36506591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102</a:t>
            </a:fld>
            <a:endParaRPr lang="en-US" altLang="zh-CN"/>
          </a:p>
        </p:txBody>
      </p:sp>
    </p:spTree>
    <p:extLst>
      <p:ext uri="{BB962C8B-B14F-4D97-AF65-F5344CB8AC3E}">
        <p14:creationId xmlns:p14="http://schemas.microsoft.com/office/powerpoint/2010/main" val="23686457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103</a:t>
            </a:fld>
            <a:endParaRPr lang="en-US" altLang="zh-CN"/>
          </a:p>
        </p:txBody>
      </p:sp>
    </p:spTree>
    <p:extLst>
      <p:ext uri="{BB962C8B-B14F-4D97-AF65-F5344CB8AC3E}">
        <p14:creationId xmlns:p14="http://schemas.microsoft.com/office/powerpoint/2010/main" val="231983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109</a:t>
            </a:fld>
            <a:endParaRPr lang="en-US" altLang="zh-CN"/>
          </a:p>
        </p:txBody>
      </p:sp>
    </p:spTree>
    <p:extLst>
      <p:ext uri="{BB962C8B-B14F-4D97-AF65-F5344CB8AC3E}">
        <p14:creationId xmlns:p14="http://schemas.microsoft.com/office/powerpoint/2010/main" val="27188601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110</a:t>
            </a:fld>
            <a:endParaRPr lang="en-US" altLang="zh-CN"/>
          </a:p>
        </p:txBody>
      </p:sp>
    </p:spTree>
    <p:extLst>
      <p:ext uri="{BB962C8B-B14F-4D97-AF65-F5344CB8AC3E}">
        <p14:creationId xmlns:p14="http://schemas.microsoft.com/office/powerpoint/2010/main" val="15860071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111</a:t>
            </a:fld>
            <a:endParaRPr lang="en-US" altLang="zh-CN"/>
          </a:p>
        </p:txBody>
      </p:sp>
    </p:spTree>
    <p:extLst>
      <p:ext uri="{BB962C8B-B14F-4D97-AF65-F5344CB8AC3E}">
        <p14:creationId xmlns:p14="http://schemas.microsoft.com/office/powerpoint/2010/main" val="23648189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112</a:t>
            </a:fld>
            <a:endParaRPr lang="en-US" altLang="zh-CN"/>
          </a:p>
        </p:txBody>
      </p:sp>
    </p:spTree>
    <p:extLst>
      <p:ext uri="{BB962C8B-B14F-4D97-AF65-F5344CB8AC3E}">
        <p14:creationId xmlns:p14="http://schemas.microsoft.com/office/powerpoint/2010/main" val="1176137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63</a:t>
            </a:fld>
            <a:endParaRPr lang="en-US" altLang="zh-CN"/>
          </a:p>
        </p:txBody>
      </p:sp>
    </p:spTree>
    <p:extLst>
      <p:ext uri="{BB962C8B-B14F-4D97-AF65-F5344CB8AC3E}">
        <p14:creationId xmlns:p14="http://schemas.microsoft.com/office/powerpoint/2010/main" val="379800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113</a:t>
            </a:fld>
            <a:endParaRPr lang="en-US" altLang="zh-CN"/>
          </a:p>
        </p:txBody>
      </p:sp>
    </p:spTree>
    <p:extLst>
      <p:ext uri="{BB962C8B-B14F-4D97-AF65-F5344CB8AC3E}">
        <p14:creationId xmlns:p14="http://schemas.microsoft.com/office/powerpoint/2010/main" val="22953902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114</a:t>
            </a:fld>
            <a:endParaRPr lang="en-US" altLang="zh-CN"/>
          </a:p>
        </p:txBody>
      </p:sp>
    </p:spTree>
    <p:extLst>
      <p:ext uri="{BB962C8B-B14F-4D97-AF65-F5344CB8AC3E}">
        <p14:creationId xmlns:p14="http://schemas.microsoft.com/office/powerpoint/2010/main" val="3884775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115</a:t>
            </a:fld>
            <a:endParaRPr lang="en-US" altLang="zh-CN"/>
          </a:p>
        </p:txBody>
      </p:sp>
    </p:spTree>
    <p:extLst>
      <p:ext uri="{BB962C8B-B14F-4D97-AF65-F5344CB8AC3E}">
        <p14:creationId xmlns:p14="http://schemas.microsoft.com/office/powerpoint/2010/main" val="15762584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116</a:t>
            </a:fld>
            <a:endParaRPr lang="en-US" altLang="zh-CN"/>
          </a:p>
        </p:txBody>
      </p:sp>
    </p:spTree>
    <p:extLst>
      <p:ext uri="{BB962C8B-B14F-4D97-AF65-F5344CB8AC3E}">
        <p14:creationId xmlns:p14="http://schemas.microsoft.com/office/powerpoint/2010/main" val="11972605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121</a:t>
            </a:fld>
            <a:endParaRPr lang="en-US" altLang="zh-CN"/>
          </a:p>
        </p:txBody>
      </p:sp>
    </p:spTree>
    <p:extLst>
      <p:ext uri="{BB962C8B-B14F-4D97-AF65-F5344CB8AC3E}">
        <p14:creationId xmlns:p14="http://schemas.microsoft.com/office/powerpoint/2010/main" val="3454909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122</a:t>
            </a:fld>
            <a:endParaRPr lang="en-US" altLang="zh-CN"/>
          </a:p>
        </p:txBody>
      </p:sp>
    </p:spTree>
    <p:extLst>
      <p:ext uri="{BB962C8B-B14F-4D97-AF65-F5344CB8AC3E}">
        <p14:creationId xmlns:p14="http://schemas.microsoft.com/office/powerpoint/2010/main" val="32674369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123</a:t>
            </a:fld>
            <a:endParaRPr lang="en-US" altLang="zh-CN"/>
          </a:p>
        </p:txBody>
      </p:sp>
    </p:spTree>
    <p:extLst>
      <p:ext uri="{BB962C8B-B14F-4D97-AF65-F5344CB8AC3E}">
        <p14:creationId xmlns:p14="http://schemas.microsoft.com/office/powerpoint/2010/main" val="9601144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124</a:t>
            </a:fld>
            <a:endParaRPr lang="en-US" altLang="zh-CN"/>
          </a:p>
        </p:txBody>
      </p:sp>
    </p:spTree>
    <p:extLst>
      <p:ext uri="{BB962C8B-B14F-4D97-AF65-F5344CB8AC3E}">
        <p14:creationId xmlns:p14="http://schemas.microsoft.com/office/powerpoint/2010/main" val="39534903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125</a:t>
            </a:fld>
            <a:endParaRPr lang="en-US" altLang="zh-CN"/>
          </a:p>
        </p:txBody>
      </p:sp>
    </p:spTree>
    <p:extLst>
      <p:ext uri="{BB962C8B-B14F-4D97-AF65-F5344CB8AC3E}">
        <p14:creationId xmlns:p14="http://schemas.microsoft.com/office/powerpoint/2010/main" val="35067354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126</a:t>
            </a:fld>
            <a:endParaRPr lang="en-US" altLang="zh-CN"/>
          </a:p>
        </p:txBody>
      </p:sp>
    </p:spTree>
    <p:extLst>
      <p:ext uri="{BB962C8B-B14F-4D97-AF65-F5344CB8AC3E}">
        <p14:creationId xmlns:p14="http://schemas.microsoft.com/office/powerpoint/2010/main" val="2486399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64</a:t>
            </a:fld>
            <a:endParaRPr lang="en-US" altLang="zh-CN"/>
          </a:p>
        </p:txBody>
      </p:sp>
    </p:spTree>
    <p:extLst>
      <p:ext uri="{BB962C8B-B14F-4D97-AF65-F5344CB8AC3E}">
        <p14:creationId xmlns:p14="http://schemas.microsoft.com/office/powerpoint/2010/main" val="42340055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128</a:t>
            </a:fld>
            <a:endParaRPr lang="en-US" altLang="zh-CN"/>
          </a:p>
        </p:txBody>
      </p:sp>
    </p:spTree>
    <p:extLst>
      <p:ext uri="{BB962C8B-B14F-4D97-AF65-F5344CB8AC3E}">
        <p14:creationId xmlns:p14="http://schemas.microsoft.com/office/powerpoint/2010/main" val="29616885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129</a:t>
            </a:fld>
            <a:endParaRPr lang="en-US" altLang="zh-CN"/>
          </a:p>
        </p:txBody>
      </p:sp>
    </p:spTree>
    <p:extLst>
      <p:ext uri="{BB962C8B-B14F-4D97-AF65-F5344CB8AC3E}">
        <p14:creationId xmlns:p14="http://schemas.microsoft.com/office/powerpoint/2010/main" val="19568325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138</a:t>
            </a:fld>
            <a:endParaRPr lang="en-US" altLang="zh-CN"/>
          </a:p>
        </p:txBody>
      </p:sp>
    </p:spTree>
    <p:extLst>
      <p:ext uri="{BB962C8B-B14F-4D97-AF65-F5344CB8AC3E}">
        <p14:creationId xmlns:p14="http://schemas.microsoft.com/office/powerpoint/2010/main" val="2871326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139</a:t>
            </a:fld>
            <a:endParaRPr lang="en-US" altLang="zh-CN"/>
          </a:p>
        </p:txBody>
      </p:sp>
    </p:spTree>
    <p:extLst>
      <p:ext uri="{BB962C8B-B14F-4D97-AF65-F5344CB8AC3E}">
        <p14:creationId xmlns:p14="http://schemas.microsoft.com/office/powerpoint/2010/main" val="41583349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147</a:t>
            </a:fld>
            <a:endParaRPr lang="en-US" altLang="zh-CN"/>
          </a:p>
        </p:txBody>
      </p:sp>
    </p:spTree>
    <p:extLst>
      <p:ext uri="{BB962C8B-B14F-4D97-AF65-F5344CB8AC3E}">
        <p14:creationId xmlns:p14="http://schemas.microsoft.com/office/powerpoint/2010/main" val="2872714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65</a:t>
            </a:fld>
            <a:endParaRPr lang="en-US" altLang="zh-CN"/>
          </a:p>
        </p:txBody>
      </p:sp>
    </p:spTree>
    <p:extLst>
      <p:ext uri="{BB962C8B-B14F-4D97-AF65-F5344CB8AC3E}">
        <p14:creationId xmlns:p14="http://schemas.microsoft.com/office/powerpoint/2010/main" val="193179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66</a:t>
            </a:fld>
            <a:endParaRPr lang="en-US" altLang="zh-CN"/>
          </a:p>
        </p:txBody>
      </p:sp>
    </p:spTree>
    <p:extLst>
      <p:ext uri="{BB962C8B-B14F-4D97-AF65-F5344CB8AC3E}">
        <p14:creationId xmlns:p14="http://schemas.microsoft.com/office/powerpoint/2010/main" val="4137772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67</a:t>
            </a:fld>
            <a:endParaRPr lang="en-US" altLang="zh-CN"/>
          </a:p>
        </p:txBody>
      </p:sp>
    </p:spTree>
    <p:extLst>
      <p:ext uri="{BB962C8B-B14F-4D97-AF65-F5344CB8AC3E}">
        <p14:creationId xmlns:p14="http://schemas.microsoft.com/office/powerpoint/2010/main" val="221177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68</a:t>
            </a:fld>
            <a:endParaRPr lang="en-US" altLang="zh-CN"/>
          </a:p>
        </p:txBody>
      </p:sp>
    </p:spTree>
    <p:extLst>
      <p:ext uri="{BB962C8B-B14F-4D97-AF65-F5344CB8AC3E}">
        <p14:creationId xmlns:p14="http://schemas.microsoft.com/office/powerpoint/2010/main" val="4466410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8.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2024/9/19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图片 1" descr="乐高玩具&#10;&#10;低可信度描述已自动生成">
            <a:extLst>
              <a:ext uri="{FF2B5EF4-FFF2-40B4-BE49-F238E27FC236}">
                <a16:creationId xmlns:a16="http://schemas.microsoft.com/office/drawing/2014/main" id="{253EB1FA-079F-401E-B37C-421AEE65AD90}"/>
              </a:ext>
            </a:extLst>
          </p:cNvPr>
          <p:cNvPicPr>
            <a:picLocks noChangeAspect="1"/>
          </p:cNvPicPr>
          <p:nvPr userDrawn="1"/>
        </p:nvPicPr>
        <p:blipFill>
          <a:blip r:embed="rId2">
            <a:duotone>
              <a:schemeClr val="accent6">
                <a:shade val="45000"/>
                <a:satMod val="135000"/>
              </a:schemeClr>
              <a:prstClr val="white"/>
            </a:duotone>
            <a:alphaModFix amt="20000"/>
            <a:extLst>
              <a:ext uri="{28A0092B-C50C-407E-A947-70E740481C1C}">
                <a14:useLocalDpi xmlns:a14="http://schemas.microsoft.com/office/drawing/2010/main" val="0"/>
              </a:ext>
            </a:extLst>
          </a:blip>
          <a:stretch>
            <a:fillRect/>
          </a:stretch>
        </p:blipFill>
        <p:spPr>
          <a:xfrm rot="13064503">
            <a:off x="-4328811" y="2590812"/>
            <a:ext cx="7620301" cy="5134055"/>
          </a:xfrm>
          <a:prstGeom prst="rect">
            <a:avLst/>
          </a:prstGeom>
        </p:spPr>
      </p:pic>
      <p:cxnSp>
        <p:nvCxnSpPr>
          <p:cNvPr id="3" name="直接连接符 2">
            <a:extLst>
              <a:ext uri="{FF2B5EF4-FFF2-40B4-BE49-F238E27FC236}">
                <a16:creationId xmlns:a16="http://schemas.microsoft.com/office/drawing/2014/main" id="{8D72120A-3662-4A25-A19E-3C5C0709980A}"/>
              </a:ext>
            </a:extLst>
          </p:cNvPr>
          <p:cNvCxnSpPr>
            <a:cxnSpLocks/>
          </p:cNvCxnSpPr>
          <p:nvPr userDrawn="1"/>
        </p:nvCxnSpPr>
        <p:spPr>
          <a:xfrm>
            <a:off x="0" y="692696"/>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A3D0688A-5289-40F5-8650-830FF4F2D435}"/>
              </a:ext>
            </a:extLst>
          </p:cNvPr>
          <p:cNvCxnSpPr>
            <a:cxnSpLocks/>
          </p:cNvCxnSpPr>
          <p:nvPr userDrawn="1"/>
        </p:nvCxnSpPr>
        <p:spPr>
          <a:xfrm>
            <a:off x="0" y="764704"/>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pic>
        <p:nvPicPr>
          <p:cNvPr id="5" name="图片 4" descr="文本&#10;&#10;描述已自动生成">
            <a:extLst>
              <a:ext uri="{FF2B5EF4-FFF2-40B4-BE49-F238E27FC236}">
                <a16:creationId xmlns:a16="http://schemas.microsoft.com/office/drawing/2014/main" id="{0F0E4B06-CE64-437D-8633-5A1006D3521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36360" y="-145081"/>
            <a:ext cx="2691329" cy="1053801"/>
          </a:xfrm>
          <a:prstGeom prst="rect">
            <a:avLst/>
          </a:prstGeom>
        </p:spPr>
      </p:pic>
      <p:sp>
        <p:nvSpPr>
          <p:cNvPr id="6" name="fountain-pen-of-large-size_33358">
            <a:extLst>
              <a:ext uri="{FF2B5EF4-FFF2-40B4-BE49-F238E27FC236}">
                <a16:creationId xmlns:a16="http://schemas.microsoft.com/office/drawing/2014/main" id="{AD5BAD6F-E6B6-43DD-AF00-9FE8BB409524}"/>
              </a:ext>
            </a:extLst>
          </p:cNvPr>
          <p:cNvSpPr/>
          <p:nvPr userDrawn="1"/>
        </p:nvSpPr>
        <p:spPr>
          <a:xfrm>
            <a:off x="11640616" y="181925"/>
            <a:ext cx="475891" cy="474767"/>
          </a:xfrm>
          <a:custGeom>
            <a:avLst/>
            <a:gdLst>
              <a:gd name="T0" fmla="*/ 21 w 1156"/>
              <a:gd name="T1" fmla="*/ 1088 h 1155"/>
              <a:gd name="T2" fmla="*/ 67 w 1156"/>
              <a:gd name="T3" fmla="*/ 1134 h 1155"/>
              <a:gd name="T4" fmla="*/ 8 w 1156"/>
              <a:gd name="T5" fmla="*/ 1147 h 1155"/>
              <a:gd name="T6" fmla="*/ 21 w 1156"/>
              <a:gd name="T7" fmla="*/ 1088 h 1155"/>
              <a:gd name="T8" fmla="*/ 10 w 1156"/>
              <a:gd name="T9" fmla="*/ 1052 h 1155"/>
              <a:gd name="T10" fmla="*/ 103 w 1156"/>
              <a:gd name="T11" fmla="*/ 1146 h 1155"/>
              <a:gd name="T12" fmla="*/ 294 w 1156"/>
              <a:gd name="T13" fmla="*/ 1035 h 1155"/>
              <a:gd name="T14" fmla="*/ 120 w 1156"/>
              <a:gd name="T15" fmla="*/ 861 h 1155"/>
              <a:gd name="T16" fmla="*/ 10 w 1156"/>
              <a:gd name="T17" fmla="*/ 1052 h 1155"/>
              <a:gd name="T18" fmla="*/ 443 w 1156"/>
              <a:gd name="T19" fmla="*/ 511 h 1155"/>
              <a:gd name="T20" fmla="*/ 644 w 1156"/>
              <a:gd name="T21" fmla="*/ 712 h 1155"/>
              <a:gd name="T22" fmla="*/ 547 w 1156"/>
              <a:gd name="T23" fmla="*/ 816 h 1155"/>
              <a:gd name="T24" fmla="*/ 316 w 1156"/>
              <a:gd name="T25" fmla="*/ 1019 h 1155"/>
              <a:gd name="T26" fmla="*/ 136 w 1156"/>
              <a:gd name="T27" fmla="*/ 839 h 1155"/>
              <a:gd name="T28" fmla="*/ 339 w 1156"/>
              <a:gd name="T29" fmla="*/ 608 h 1155"/>
              <a:gd name="T30" fmla="*/ 443 w 1156"/>
              <a:gd name="T31" fmla="*/ 511 h 1155"/>
              <a:gd name="T32" fmla="*/ 326 w 1156"/>
              <a:gd name="T33" fmla="*/ 929 h 1155"/>
              <a:gd name="T34" fmla="*/ 339 w 1156"/>
              <a:gd name="T35" fmla="*/ 952 h 1155"/>
              <a:gd name="T36" fmla="*/ 583 w 1156"/>
              <a:gd name="T37" fmla="*/ 720 h 1155"/>
              <a:gd name="T38" fmla="*/ 564 w 1156"/>
              <a:gd name="T39" fmla="*/ 702 h 1155"/>
              <a:gd name="T40" fmla="*/ 326 w 1156"/>
              <a:gd name="T41" fmla="*/ 929 h 1155"/>
              <a:gd name="T42" fmla="*/ 1094 w 1156"/>
              <a:gd name="T43" fmla="*/ 287 h 1155"/>
              <a:gd name="T44" fmla="*/ 715 w 1156"/>
              <a:gd name="T45" fmla="*/ 665 h 1155"/>
              <a:gd name="T46" fmla="*/ 667 w 1156"/>
              <a:gd name="T47" fmla="*/ 698 h 1155"/>
              <a:gd name="T48" fmla="*/ 457 w 1156"/>
              <a:gd name="T49" fmla="*/ 488 h 1155"/>
              <a:gd name="T50" fmla="*/ 490 w 1156"/>
              <a:gd name="T51" fmla="*/ 440 h 1155"/>
              <a:gd name="T52" fmla="*/ 818 w 1156"/>
              <a:gd name="T53" fmla="*/ 112 h 1155"/>
              <a:gd name="T54" fmla="*/ 763 w 1156"/>
              <a:gd name="T55" fmla="*/ 128 h 1155"/>
              <a:gd name="T56" fmla="*/ 481 w 1156"/>
              <a:gd name="T57" fmla="*/ 410 h 1155"/>
              <a:gd name="T58" fmla="*/ 452 w 1156"/>
              <a:gd name="T59" fmla="*/ 410 h 1155"/>
              <a:gd name="T60" fmla="*/ 452 w 1156"/>
              <a:gd name="T61" fmla="*/ 382 h 1155"/>
              <a:gd name="T62" fmla="*/ 738 w 1156"/>
              <a:gd name="T63" fmla="*/ 96 h 1155"/>
              <a:gd name="T64" fmla="*/ 747 w 1156"/>
              <a:gd name="T65" fmla="*/ 91 h 1155"/>
              <a:gd name="T66" fmla="*/ 879 w 1156"/>
              <a:gd name="T67" fmla="*/ 52 h 1155"/>
              <a:gd name="T68" fmla="*/ 1094 w 1156"/>
              <a:gd name="T69" fmla="*/ 62 h 1155"/>
              <a:gd name="T70" fmla="*/ 1094 w 1156"/>
              <a:gd name="T71" fmla="*/ 287 h 1155"/>
              <a:gd name="T72" fmla="*/ 1043 w 1156"/>
              <a:gd name="T73" fmla="*/ 82 h 1155"/>
              <a:gd name="T74" fmla="*/ 1024 w 1156"/>
              <a:gd name="T75" fmla="*/ 101 h 1155"/>
              <a:gd name="T76" fmla="*/ 1048 w 1156"/>
              <a:gd name="T77" fmla="*/ 238 h 1155"/>
              <a:gd name="T78" fmla="*/ 1071 w 1156"/>
              <a:gd name="T79" fmla="*/ 251 h 1155"/>
              <a:gd name="T80" fmla="*/ 1043 w 1156"/>
              <a:gd name="T81" fmla="*/ 82 h 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56" h="1155">
                <a:moveTo>
                  <a:pt x="21" y="1088"/>
                </a:moveTo>
                <a:lnTo>
                  <a:pt x="67" y="1134"/>
                </a:lnTo>
                <a:cubicBezTo>
                  <a:pt x="37" y="1150"/>
                  <a:pt x="16" y="1155"/>
                  <a:pt x="8" y="1147"/>
                </a:cubicBezTo>
                <a:cubicBezTo>
                  <a:pt x="0" y="1139"/>
                  <a:pt x="5" y="1118"/>
                  <a:pt x="21" y="1088"/>
                </a:cubicBezTo>
                <a:close/>
                <a:moveTo>
                  <a:pt x="10" y="1052"/>
                </a:moveTo>
                <a:lnTo>
                  <a:pt x="103" y="1146"/>
                </a:lnTo>
                <a:cubicBezTo>
                  <a:pt x="155" y="1127"/>
                  <a:pt x="221" y="1089"/>
                  <a:pt x="294" y="1035"/>
                </a:cubicBezTo>
                <a:lnTo>
                  <a:pt x="120" y="861"/>
                </a:lnTo>
                <a:cubicBezTo>
                  <a:pt x="66" y="935"/>
                  <a:pt x="28" y="1001"/>
                  <a:pt x="10" y="1052"/>
                </a:cubicBezTo>
                <a:close/>
                <a:moveTo>
                  <a:pt x="443" y="511"/>
                </a:moveTo>
                <a:lnTo>
                  <a:pt x="644" y="712"/>
                </a:lnTo>
                <a:cubicBezTo>
                  <a:pt x="614" y="747"/>
                  <a:pt x="581" y="781"/>
                  <a:pt x="547" y="816"/>
                </a:cubicBezTo>
                <a:cubicBezTo>
                  <a:pt x="468" y="895"/>
                  <a:pt x="389" y="964"/>
                  <a:pt x="316" y="1019"/>
                </a:cubicBezTo>
                <a:lnTo>
                  <a:pt x="136" y="839"/>
                </a:lnTo>
                <a:cubicBezTo>
                  <a:pt x="191" y="767"/>
                  <a:pt x="260" y="687"/>
                  <a:pt x="339" y="608"/>
                </a:cubicBezTo>
                <a:cubicBezTo>
                  <a:pt x="374" y="574"/>
                  <a:pt x="409" y="541"/>
                  <a:pt x="443" y="511"/>
                </a:cubicBezTo>
                <a:close/>
                <a:moveTo>
                  <a:pt x="326" y="929"/>
                </a:moveTo>
                <a:cubicBezTo>
                  <a:pt x="312" y="939"/>
                  <a:pt x="325" y="963"/>
                  <a:pt x="339" y="952"/>
                </a:cubicBezTo>
                <a:cubicBezTo>
                  <a:pt x="429" y="884"/>
                  <a:pt x="504" y="800"/>
                  <a:pt x="583" y="720"/>
                </a:cubicBezTo>
                <a:cubicBezTo>
                  <a:pt x="595" y="708"/>
                  <a:pt x="576" y="689"/>
                  <a:pt x="564" y="702"/>
                </a:cubicBezTo>
                <a:cubicBezTo>
                  <a:pt x="487" y="780"/>
                  <a:pt x="414" y="862"/>
                  <a:pt x="326" y="929"/>
                </a:cubicBezTo>
                <a:close/>
                <a:moveTo>
                  <a:pt x="1094" y="287"/>
                </a:moveTo>
                <a:lnTo>
                  <a:pt x="715" y="665"/>
                </a:lnTo>
                <a:cubicBezTo>
                  <a:pt x="701" y="679"/>
                  <a:pt x="685" y="690"/>
                  <a:pt x="667" y="698"/>
                </a:cubicBezTo>
                <a:lnTo>
                  <a:pt x="457" y="488"/>
                </a:lnTo>
                <a:cubicBezTo>
                  <a:pt x="465" y="470"/>
                  <a:pt x="476" y="454"/>
                  <a:pt x="490" y="440"/>
                </a:cubicBezTo>
                <a:lnTo>
                  <a:pt x="818" y="112"/>
                </a:lnTo>
                <a:lnTo>
                  <a:pt x="763" y="128"/>
                </a:lnTo>
                <a:lnTo>
                  <a:pt x="481" y="410"/>
                </a:lnTo>
                <a:cubicBezTo>
                  <a:pt x="473" y="418"/>
                  <a:pt x="460" y="418"/>
                  <a:pt x="452" y="410"/>
                </a:cubicBezTo>
                <a:cubicBezTo>
                  <a:pt x="445" y="403"/>
                  <a:pt x="445" y="390"/>
                  <a:pt x="452" y="382"/>
                </a:cubicBezTo>
                <a:lnTo>
                  <a:pt x="738" y="96"/>
                </a:lnTo>
                <a:cubicBezTo>
                  <a:pt x="741" y="94"/>
                  <a:pt x="744" y="92"/>
                  <a:pt x="747" y="91"/>
                </a:cubicBezTo>
                <a:lnTo>
                  <a:pt x="879" y="52"/>
                </a:lnTo>
                <a:cubicBezTo>
                  <a:pt x="941" y="0"/>
                  <a:pt x="1035" y="3"/>
                  <a:pt x="1094" y="62"/>
                </a:cubicBezTo>
                <a:cubicBezTo>
                  <a:pt x="1156" y="124"/>
                  <a:pt x="1156" y="225"/>
                  <a:pt x="1094" y="287"/>
                </a:cubicBezTo>
                <a:close/>
                <a:moveTo>
                  <a:pt x="1043" y="82"/>
                </a:moveTo>
                <a:cubicBezTo>
                  <a:pt x="1029" y="71"/>
                  <a:pt x="1010" y="90"/>
                  <a:pt x="1024" y="101"/>
                </a:cubicBezTo>
                <a:cubicBezTo>
                  <a:pt x="1066" y="133"/>
                  <a:pt x="1071" y="192"/>
                  <a:pt x="1048" y="238"/>
                </a:cubicBezTo>
                <a:cubicBezTo>
                  <a:pt x="1040" y="253"/>
                  <a:pt x="1063" y="266"/>
                  <a:pt x="1071" y="251"/>
                </a:cubicBezTo>
                <a:cubicBezTo>
                  <a:pt x="1099" y="196"/>
                  <a:pt x="1095" y="121"/>
                  <a:pt x="1043" y="82"/>
                </a:cubicBezTo>
                <a:close/>
              </a:path>
            </a:pathLst>
          </a:custGeom>
          <a:solidFill>
            <a:srgbClr val="F1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pen-book_299">
            <a:extLst>
              <a:ext uri="{FF2B5EF4-FFF2-40B4-BE49-F238E27FC236}">
                <a16:creationId xmlns:a16="http://schemas.microsoft.com/office/drawing/2014/main" id="{C1641A18-237B-4F22-9D8C-397056CBB914}"/>
              </a:ext>
            </a:extLst>
          </p:cNvPr>
          <p:cNvSpPr/>
          <p:nvPr userDrawn="1"/>
        </p:nvSpPr>
        <p:spPr>
          <a:xfrm>
            <a:off x="335360" y="114432"/>
            <a:ext cx="609685" cy="506257"/>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88862 h 440259"/>
              <a:gd name="T41" fmla="*/ 88862 h 440259"/>
              <a:gd name="T42" fmla="*/ 278945 h 440259"/>
              <a:gd name="T43" fmla="*/ 278945 h 440259"/>
              <a:gd name="T44" fmla="*/ 278945 h 440259"/>
              <a:gd name="T45" fmla="*/ 278945 h 440259"/>
              <a:gd name="T46" fmla="*/ 278945 h 440259"/>
              <a:gd name="T47" fmla="*/ 278945 h 440259"/>
              <a:gd name="T48" fmla="*/ 88862 h 440259"/>
              <a:gd name="T49" fmla="*/ 88862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88862 h 440259"/>
              <a:gd name="T71" fmla="*/ 88862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88862 h 440259"/>
              <a:gd name="T89" fmla="*/ 88862 h 440259"/>
              <a:gd name="T90" fmla="*/ 278945 h 440259"/>
              <a:gd name="T91" fmla="*/ 278945 h 440259"/>
              <a:gd name="T92" fmla="*/ 278945 h 440259"/>
              <a:gd name="T93" fmla="*/ 278945 h 440259"/>
              <a:gd name="T94" fmla="*/ 278945 h 440259"/>
              <a:gd name="T95" fmla="*/ 278945 h 440259"/>
              <a:gd name="T96" fmla="*/ 88862 h 440259"/>
              <a:gd name="T97" fmla="*/ 88862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 name="T110" fmla="*/ 278945 h 440259"/>
              <a:gd name="T111" fmla="*/ 278945 h 440259"/>
              <a:gd name="T112" fmla="*/ 278945 h 440259"/>
              <a:gd name="T113" fmla="*/ 278945 h 440259"/>
              <a:gd name="T114" fmla="*/ 278945 h 440259"/>
              <a:gd name="T115" fmla="*/ 278945 h 440259"/>
              <a:gd name="T116" fmla="*/ 278945 h 440259"/>
              <a:gd name="T11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4" h="336">
                <a:moveTo>
                  <a:pt x="387" y="133"/>
                </a:moveTo>
                <a:lnTo>
                  <a:pt x="387" y="108"/>
                </a:lnTo>
                <a:lnTo>
                  <a:pt x="386" y="102"/>
                </a:lnTo>
                <a:cubicBezTo>
                  <a:pt x="385" y="101"/>
                  <a:pt x="377" y="87"/>
                  <a:pt x="361" y="72"/>
                </a:cubicBezTo>
                <a:cubicBezTo>
                  <a:pt x="348" y="61"/>
                  <a:pt x="331" y="50"/>
                  <a:pt x="308" y="45"/>
                </a:cubicBezTo>
                <a:lnTo>
                  <a:pt x="308" y="0"/>
                </a:lnTo>
                <a:cubicBezTo>
                  <a:pt x="210" y="7"/>
                  <a:pt x="200" y="84"/>
                  <a:pt x="200" y="84"/>
                </a:cubicBezTo>
                <a:lnTo>
                  <a:pt x="200" y="85"/>
                </a:lnTo>
                <a:cubicBezTo>
                  <a:pt x="200" y="85"/>
                  <a:pt x="200" y="85"/>
                  <a:pt x="200" y="85"/>
                </a:cubicBezTo>
                <a:cubicBezTo>
                  <a:pt x="196" y="81"/>
                  <a:pt x="192" y="77"/>
                  <a:pt x="187" y="72"/>
                </a:cubicBezTo>
                <a:cubicBezTo>
                  <a:pt x="171" y="57"/>
                  <a:pt x="145" y="42"/>
                  <a:pt x="112" y="42"/>
                </a:cubicBezTo>
                <a:cubicBezTo>
                  <a:pt x="79" y="42"/>
                  <a:pt x="54" y="58"/>
                  <a:pt x="38" y="72"/>
                </a:cubicBezTo>
                <a:cubicBezTo>
                  <a:pt x="22" y="87"/>
                  <a:pt x="14" y="101"/>
                  <a:pt x="14" y="102"/>
                </a:cubicBezTo>
                <a:lnTo>
                  <a:pt x="12" y="108"/>
                </a:lnTo>
                <a:lnTo>
                  <a:pt x="12" y="133"/>
                </a:lnTo>
                <a:lnTo>
                  <a:pt x="0" y="133"/>
                </a:lnTo>
                <a:lnTo>
                  <a:pt x="0" y="336"/>
                </a:lnTo>
                <a:lnTo>
                  <a:pt x="404" y="336"/>
                </a:lnTo>
                <a:lnTo>
                  <a:pt x="404" y="133"/>
                </a:lnTo>
                <a:lnTo>
                  <a:pt x="387" y="133"/>
                </a:lnTo>
                <a:close/>
                <a:moveTo>
                  <a:pt x="72" y="295"/>
                </a:moveTo>
                <a:cubicBezTo>
                  <a:pt x="83" y="289"/>
                  <a:pt x="96" y="284"/>
                  <a:pt x="112" y="284"/>
                </a:cubicBezTo>
                <a:cubicBezTo>
                  <a:pt x="128" y="284"/>
                  <a:pt x="141" y="289"/>
                  <a:pt x="152" y="295"/>
                </a:cubicBezTo>
                <a:lnTo>
                  <a:pt x="72" y="295"/>
                </a:lnTo>
                <a:close/>
                <a:moveTo>
                  <a:pt x="186" y="286"/>
                </a:moveTo>
                <a:cubicBezTo>
                  <a:pt x="170" y="271"/>
                  <a:pt x="145" y="257"/>
                  <a:pt x="112" y="257"/>
                </a:cubicBezTo>
                <a:lnTo>
                  <a:pt x="112" y="257"/>
                </a:lnTo>
                <a:cubicBezTo>
                  <a:pt x="80" y="257"/>
                  <a:pt x="56" y="271"/>
                  <a:pt x="40" y="285"/>
                </a:cubicBezTo>
                <a:lnTo>
                  <a:pt x="40" y="112"/>
                </a:lnTo>
                <a:cubicBezTo>
                  <a:pt x="42" y="108"/>
                  <a:pt x="49" y="99"/>
                  <a:pt x="58" y="91"/>
                </a:cubicBezTo>
                <a:cubicBezTo>
                  <a:pt x="71" y="80"/>
                  <a:pt x="88" y="70"/>
                  <a:pt x="112" y="70"/>
                </a:cubicBezTo>
                <a:cubicBezTo>
                  <a:pt x="137" y="70"/>
                  <a:pt x="155" y="81"/>
                  <a:pt x="169" y="93"/>
                </a:cubicBezTo>
                <a:cubicBezTo>
                  <a:pt x="175" y="98"/>
                  <a:pt x="180" y="104"/>
                  <a:pt x="183" y="109"/>
                </a:cubicBezTo>
                <a:cubicBezTo>
                  <a:pt x="185" y="110"/>
                  <a:pt x="185" y="111"/>
                  <a:pt x="186" y="112"/>
                </a:cubicBezTo>
                <a:lnTo>
                  <a:pt x="186" y="286"/>
                </a:lnTo>
                <a:close/>
                <a:moveTo>
                  <a:pt x="286" y="24"/>
                </a:moveTo>
                <a:lnTo>
                  <a:pt x="286" y="42"/>
                </a:lnTo>
                <a:lnTo>
                  <a:pt x="286" y="70"/>
                </a:lnTo>
                <a:lnTo>
                  <a:pt x="286" y="229"/>
                </a:lnTo>
                <a:cubicBezTo>
                  <a:pt x="286" y="229"/>
                  <a:pt x="249" y="222"/>
                  <a:pt x="214" y="254"/>
                </a:cubicBezTo>
                <a:lnTo>
                  <a:pt x="214" y="112"/>
                </a:lnTo>
                <a:lnTo>
                  <a:pt x="214" y="112"/>
                </a:lnTo>
                <a:lnTo>
                  <a:pt x="214" y="96"/>
                </a:lnTo>
                <a:cubicBezTo>
                  <a:pt x="214" y="96"/>
                  <a:pt x="227" y="36"/>
                  <a:pt x="286" y="24"/>
                </a:cubicBezTo>
                <a:close/>
                <a:moveTo>
                  <a:pt x="246" y="295"/>
                </a:moveTo>
                <a:cubicBezTo>
                  <a:pt x="257" y="289"/>
                  <a:pt x="270" y="284"/>
                  <a:pt x="286" y="284"/>
                </a:cubicBezTo>
                <a:cubicBezTo>
                  <a:pt x="302" y="284"/>
                  <a:pt x="315" y="289"/>
                  <a:pt x="326" y="295"/>
                </a:cubicBezTo>
                <a:lnTo>
                  <a:pt x="246" y="295"/>
                </a:lnTo>
                <a:close/>
                <a:moveTo>
                  <a:pt x="360" y="286"/>
                </a:moveTo>
                <a:cubicBezTo>
                  <a:pt x="344" y="271"/>
                  <a:pt x="319" y="257"/>
                  <a:pt x="286" y="257"/>
                </a:cubicBezTo>
                <a:cubicBezTo>
                  <a:pt x="254" y="257"/>
                  <a:pt x="230" y="271"/>
                  <a:pt x="214" y="285"/>
                </a:cubicBezTo>
                <a:lnTo>
                  <a:pt x="214" y="284"/>
                </a:lnTo>
                <a:cubicBezTo>
                  <a:pt x="244" y="242"/>
                  <a:pt x="308" y="253"/>
                  <a:pt x="308" y="253"/>
                </a:cubicBezTo>
                <a:lnTo>
                  <a:pt x="308" y="73"/>
                </a:lnTo>
                <a:cubicBezTo>
                  <a:pt x="322" y="77"/>
                  <a:pt x="334" y="85"/>
                  <a:pt x="343" y="92"/>
                </a:cubicBezTo>
                <a:cubicBezTo>
                  <a:pt x="349" y="98"/>
                  <a:pt x="354" y="104"/>
                  <a:pt x="357" y="109"/>
                </a:cubicBezTo>
                <a:cubicBezTo>
                  <a:pt x="358" y="110"/>
                  <a:pt x="359" y="111"/>
                  <a:pt x="360" y="112"/>
                </a:cubicBezTo>
                <a:lnTo>
                  <a:pt x="360" y="286"/>
                </a:lnTo>
                <a:lnTo>
                  <a:pt x="360" y="286"/>
                </a:lnTo>
                <a:close/>
              </a:path>
            </a:pathLst>
          </a:custGeom>
          <a:solidFill>
            <a:srgbClr val="F1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3791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2"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10" name="Group 4"/>
          <p:cNvGrpSpPr>
            <a:grpSpLocks noChangeAspect="1"/>
          </p:cNvGrpSpPr>
          <p:nvPr userDrawn="1"/>
        </p:nvGrpSpPr>
        <p:grpSpPr bwMode="auto">
          <a:xfrm>
            <a:off x="458101" y="125771"/>
            <a:ext cx="525306" cy="504000"/>
            <a:chOff x="3125" y="1474"/>
            <a:chExt cx="1430" cy="1372"/>
          </a:xfrm>
        </p:grpSpPr>
        <p:sp>
          <p:nvSpPr>
            <p:cNvPr id="11"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chemeClr val="tx1"/>
                </a:solidFill>
              </a:endParaRPr>
            </a:p>
          </p:txBody>
        </p:sp>
        <p:sp>
          <p:nvSpPr>
            <p:cNvPr id="12"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solidFill>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2" name="图片 1" descr="乐高玩具&#10;&#10;低可信度描述已自动生成">
            <a:extLst>
              <a:ext uri="{FF2B5EF4-FFF2-40B4-BE49-F238E27FC236}">
                <a16:creationId xmlns:a16="http://schemas.microsoft.com/office/drawing/2014/main" id="{253EB1FA-079F-401E-B37C-421AEE65AD90}"/>
              </a:ext>
            </a:extLst>
          </p:cNvPr>
          <p:cNvPicPr>
            <a:picLocks noChangeAspect="1"/>
          </p:cNvPicPr>
          <p:nvPr userDrawn="1"/>
        </p:nvPicPr>
        <p:blipFill>
          <a:blip r:embed="rId2">
            <a:duotone>
              <a:schemeClr val="accent6">
                <a:shade val="45000"/>
                <a:satMod val="135000"/>
              </a:schemeClr>
              <a:prstClr val="white"/>
            </a:duotone>
            <a:alphaModFix amt="20000"/>
            <a:extLst>
              <a:ext uri="{28A0092B-C50C-407E-A947-70E740481C1C}">
                <a14:useLocalDpi xmlns:a14="http://schemas.microsoft.com/office/drawing/2010/main" val="0"/>
              </a:ext>
            </a:extLst>
          </a:blip>
          <a:stretch>
            <a:fillRect/>
          </a:stretch>
        </p:blipFill>
        <p:spPr>
          <a:xfrm rot="13064503">
            <a:off x="-4328811" y="2590812"/>
            <a:ext cx="7620301" cy="5134055"/>
          </a:xfrm>
          <a:prstGeom prst="rect">
            <a:avLst/>
          </a:prstGeom>
        </p:spPr>
      </p:pic>
      <p:cxnSp>
        <p:nvCxnSpPr>
          <p:cNvPr id="3" name="直接连接符 2">
            <a:extLst>
              <a:ext uri="{FF2B5EF4-FFF2-40B4-BE49-F238E27FC236}">
                <a16:creationId xmlns:a16="http://schemas.microsoft.com/office/drawing/2014/main" id="{8D72120A-3662-4A25-A19E-3C5C0709980A}"/>
              </a:ext>
            </a:extLst>
          </p:cNvPr>
          <p:cNvCxnSpPr>
            <a:cxnSpLocks/>
          </p:cNvCxnSpPr>
          <p:nvPr userDrawn="1"/>
        </p:nvCxnSpPr>
        <p:spPr>
          <a:xfrm>
            <a:off x="0" y="692696"/>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A3D0688A-5289-40F5-8650-830FF4F2D435}"/>
              </a:ext>
            </a:extLst>
          </p:cNvPr>
          <p:cNvCxnSpPr>
            <a:cxnSpLocks/>
          </p:cNvCxnSpPr>
          <p:nvPr userDrawn="1"/>
        </p:nvCxnSpPr>
        <p:spPr>
          <a:xfrm>
            <a:off x="0" y="764704"/>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pic>
        <p:nvPicPr>
          <p:cNvPr id="5" name="图片 4" descr="文本&#10;&#10;描述已自动生成">
            <a:extLst>
              <a:ext uri="{FF2B5EF4-FFF2-40B4-BE49-F238E27FC236}">
                <a16:creationId xmlns:a16="http://schemas.microsoft.com/office/drawing/2014/main" id="{0F0E4B06-CE64-437D-8633-5A1006D3521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36360" y="-145081"/>
            <a:ext cx="2691329" cy="1053801"/>
          </a:xfrm>
          <a:prstGeom prst="rect">
            <a:avLst/>
          </a:prstGeom>
        </p:spPr>
      </p:pic>
      <p:sp>
        <p:nvSpPr>
          <p:cNvPr id="6" name="fountain-pen-of-large-size_33358">
            <a:extLst>
              <a:ext uri="{FF2B5EF4-FFF2-40B4-BE49-F238E27FC236}">
                <a16:creationId xmlns:a16="http://schemas.microsoft.com/office/drawing/2014/main" id="{AD5BAD6F-E6B6-43DD-AF00-9FE8BB409524}"/>
              </a:ext>
            </a:extLst>
          </p:cNvPr>
          <p:cNvSpPr/>
          <p:nvPr userDrawn="1"/>
        </p:nvSpPr>
        <p:spPr>
          <a:xfrm>
            <a:off x="11640616" y="181925"/>
            <a:ext cx="475891" cy="474767"/>
          </a:xfrm>
          <a:custGeom>
            <a:avLst/>
            <a:gdLst>
              <a:gd name="T0" fmla="*/ 21 w 1156"/>
              <a:gd name="T1" fmla="*/ 1088 h 1155"/>
              <a:gd name="T2" fmla="*/ 67 w 1156"/>
              <a:gd name="T3" fmla="*/ 1134 h 1155"/>
              <a:gd name="T4" fmla="*/ 8 w 1156"/>
              <a:gd name="T5" fmla="*/ 1147 h 1155"/>
              <a:gd name="T6" fmla="*/ 21 w 1156"/>
              <a:gd name="T7" fmla="*/ 1088 h 1155"/>
              <a:gd name="T8" fmla="*/ 10 w 1156"/>
              <a:gd name="T9" fmla="*/ 1052 h 1155"/>
              <a:gd name="T10" fmla="*/ 103 w 1156"/>
              <a:gd name="T11" fmla="*/ 1146 h 1155"/>
              <a:gd name="T12" fmla="*/ 294 w 1156"/>
              <a:gd name="T13" fmla="*/ 1035 h 1155"/>
              <a:gd name="T14" fmla="*/ 120 w 1156"/>
              <a:gd name="T15" fmla="*/ 861 h 1155"/>
              <a:gd name="T16" fmla="*/ 10 w 1156"/>
              <a:gd name="T17" fmla="*/ 1052 h 1155"/>
              <a:gd name="T18" fmla="*/ 443 w 1156"/>
              <a:gd name="T19" fmla="*/ 511 h 1155"/>
              <a:gd name="T20" fmla="*/ 644 w 1156"/>
              <a:gd name="T21" fmla="*/ 712 h 1155"/>
              <a:gd name="T22" fmla="*/ 547 w 1156"/>
              <a:gd name="T23" fmla="*/ 816 h 1155"/>
              <a:gd name="T24" fmla="*/ 316 w 1156"/>
              <a:gd name="T25" fmla="*/ 1019 h 1155"/>
              <a:gd name="T26" fmla="*/ 136 w 1156"/>
              <a:gd name="T27" fmla="*/ 839 h 1155"/>
              <a:gd name="T28" fmla="*/ 339 w 1156"/>
              <a:gd name="T29" fmla="*/ 608 h 1155"/>
              <a:gd name="T30" fmla="*/ 443 w 1156"/>
              <a:gd name="T31" fmla="*/ 511 h 1155"/>
              <a:gd name="T32" fmla="*/ 326 w 1156"/>
              <a:gd name="T33" fmla="*/ 929 h 1155"/>
              <a:gd name="T34" fmla="*/ 339 w 1156"/>
              <a:gd name="T35" fmla="*/ 952 h 1155"/>
              <a:gd name="T36" fmla="*/ 583 w 1156"/>
              <a:gd name="T37" fmla="*/ 720 h 1155"/>
              <a:gd name="T38" fmla="*/ 564 w 1156"/>
              <a:gd name="T39" fmla="*/ 702 h 1155"/>
              <a:gd name="T40" fmla="*/ 326 w 1156"/>
              <a:gd name="T41" fmla="*/ 929 h 1155"/>
              <a:gd name="T42" fmla="*/ 1094 w 1156"/>
              <a:gd name="T43" fmla="*/ 287 h 1155"/>
              <a:gd name="T44" fmla="*/ 715 w 1156"/>
              <a:gd name="T45" fmla="*/ 665 h 1155"/>
              <a:gd name="T46" fmla="*/ 667 w 1156"/>
              <a:gd name="T47" fmla="*/ 698 h 1155"/>
              <a:gd name="T48" fmla="*/ 457 w 1156"/>
              <a:gd name="T49" fmla="*/ 488 h 1155"/>
              <a:gd name="T50" fmla="*/ 490 w 1156"/>
              <a:gd name="T51" fmla="*/ 440 h 1155"/>
              <a:gd name="T52" fmla="*/ 818 w 1156"/>
              <a:gd name="T53" fmla="*/ 112 h 1155"/>
              <a:gd name="T54" fmla="*/ 763 w 1156"/>
              <a:gd name="T55" fmla="*/ 128 h 1155"/>
              <a:gd name="T56" fmla="*/ 481 w 1156"/>
              <a:gd name="T57" fmla="*/ 410 h 1155"/>
              <a:gd name="T58" fmla="*/ 452 w 1156"/>
              <a:gd name="T59" fmla="*/ 410 h 1155"/>
              <a:gd name="T60" fmla="*/ 452 w 1156"/>
              <a:gd name="T61" fmla="*/ 382 h 1155"/>
              <a:gd name="T62" fmla="*/ 738 w 1156"/>
              <a:gd name="T63" fmla="*/ 96 h 1155"/>
              <a:gd name="T64" fmla="*/ 747 w 1156"/>
              <a:gd name="T65" fmla="*/ 91 h 1155"/>
              <a:gd name="T66" fmla="*/ 879 w 1156"/>
              <a:gd name="T67" fmla="*/ 52 h 1155"/>
              <a:gd name="T68" fmla="*/ 1094 w 1156"/>
              <a:gd name="T69" fmla="*/ 62 h 1155"/>
              <a:gd name="T70" fmla="*/ 1094 w 1156"/>
              <a:gd name="T71" fmla="*/ 287 h 1155"/>
              <a:gd name="T72" fmla="*/ 1043 w 1156"/>
              <a:gd name="T73" fmla="*/ 82 h 1155"/>
              <a:gd name="T74" fmla="*/ 1024 w 1156"/>
              <a:gd name="T75" fmla="*/ 101 h 1155"/>
              <a:gd name="T76" fmla="*/ 1048 w 1156"/>
              <a:gd name="T77" fmla="*/ 238 h 1155"/>
              <a:gd name="T78" fmla="*/ 1071 w 1156"/>
              <a:gd name="T79" fmla="*/ 251 h 1155"/>
              <a:gd name="T80" fmla="*/ 1043 w 1156"/>
              <a:gd name="T81" fmla="*/ 82 h 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56" h="1155">
                <a:moveTo>
                  <a:pt x="21" y="1088"/>
                </a:moveTo>
                <a:lnTo>
                  <a:pt x="67" y="1134"/>
                </a:lnTo>
                <a:cubicBezTo>
                  <a:pt x="37" y="1150"/>
                  <a:pt x="16" y="1155"/>
                  <a:pt x="8" y="1147"/>
                </a:cubicBezTo>
                <a:cubicBezTo>
                  <a:pt x="0" y="1139"/>
                  <a:pt x="5" y="1118"/>
                  <a:pt x="21" y="1088"/>
                </a:cubicBezTo>
                <a:close/>
                <a:moveTo>
                  <a:pt x="10" y="1052"/>
                </a:moveTo>
                <a:lnTo>
                  <a:pt x="103" y="1146"/>
                </a:lnTo>
                <a:cubicBezTo>
                  <a:pt x="155" y="1127"/>
                  <a:pt x="221" y="1089"/>
                  <a:pt x="294" y="1035"/>
                </a:cubicBezTo>
                <a:lnTo>
                  <a:pt x="120" y="861"/>
                </a:lnTo>
                <a:cubicBezTo>
                  <a:pt x="66" y="935"/>
                  <a:pt x="28" y="1001"/>
                  <a:pt x="10" y="1052"/>
                </a:cubicBezTo>
                <a:close/>
                <a:moveTo>
                  <a:pt x="443" y="511"/>
                </a:moveTo>
                <a:lnTo>
                  <a:pt x="644" y="712"/>
                </a:lnTo>
                <a:cubicBezTo>
                  <a:pt x="614" y="747"/>
                  <a:pt x="581" y="781"/>
                  <a:pt x="547" y="816"/>
                </a:cubicBezTo>
                <a:cubicBezTo>
                  <a:pt x="468" y="895"/>
                  <a:pt x="389" y="964"/>
                  <a:pt x="316" y="1019"/>
                </a:cubicBezTo>
                <a:lnTo>
                  <a:pt x="136" y="839"/>
                </a:lnTo>
                <a:cubicBezTo>
                  <a:pt x="191" y="767"/>
                  <a:pt x="260" y="687"/>
                  <a:pt x="339" y="608"/>
                </a:cubicBezTo>
                <a:cubicBezTo>
                  <a:pt x="374" y="574"/>
                  <a:pt x="409" y="541"/>
                  <a:pt x="443" y="511"/>
                </a:cubicBezTo>
                <a:close/>
                <a:moveTo>
                  <a:pt x="326" y="929"/>
                </a:moveTo>
                <a:cubicBezTo>
                  <a:pt x="312" y="939"/>
                  <a:pt x="325" y="963"/>
                  <a:pt x="339" y="952"/>
                </a:cubicBezTo>
                <a:cubicBezTo>
                  <a:pt x="429" y="884"/>
                  <a:pt x="504" y="800"/>
                  <a:pt x="583" y="720"/>
                </a:cubicBezTo>
                <a:cubicBezTo>
                  <a:pt x="595" y="708"/>
                  <a:pt x="576" y="689"/>
                  <a:pt x="564" y="702"/>
                </a:cubicBezTo>
                <a:cubicBezTo>
                  <a:pt x="487" y="780"/>
                  <a:pt x="414" y="862"/>
                  <a:pt x="326" y="929"/>
                </a:cubicBezTo>
                <a:close/>
                <a:moveTo>
                  <a:pt x="1094" y="287"/>
                </a:moveTo>
                <a:lnTo>
                  <a:pt x="715" y="665"/>
                </a:lnTo>
                <a:cubicBezTo>
                  <a:pt x="701" y="679"/>
                  <a:pt x="685" y="690"/>
                  <a:pt x="667" y="698"/>
                </a:cubicBezTo>
                <a:lnTo>
                  <a:pt x="457" y="488"/>
                </a:lnTo>
                <a:cubicBezTo>
                  <a:pt x="465" y="470"/>
                  <a:pt x="476" y="454"/>
                  <a:pt x="490" y="440"/>
                </a:cubicBezTo>
                <a:lnTo>
                  <a:pt x="818" y="112"/>
                </a:lnTo>
                <a:lnTo>
                  <a:pt x="763" y="128"/>
                </a:lnTo>
                <a:lnTo>
                  <a:pt x="481" y="410"/>
                </a:lnTo>
                <a:cubicBezTo>
                  <a:pt x="473" y="418"/>
                  <a:pt x="460" y="418"/>
                  <a:pt x="452" y="410"/>
                </a:cubicBezTo>
                <a:cubicBezTo>
                  <a:pt x="445" y="403"/>
                  <a:pt x="445" y="390"/>
                  <a:pt x="452" y="382"/>
                </a:cubicBezTo>
                <a:lnTo>
                  <a:pt x="738" y="96"/>
                </a:lnTo>
                <a:cubicBezTo>
                  <a:pt x="741" y="94"/>
                  <a:pt x="744" y="92"/>
                  <a:pt x="747" y="91"/>
                </a:cubicBezTo>
                <a:lnTo>
                  <a:pt x="879" y="52"/>
                </a:lnTo>
                <a:cubicBezTo>
                  <a:pt x="941" y="0"/>
                  <a:pt x="1035" y="3"/>
                  <a:pt x="1094" y="62"/>
                </a:cubicBezTo>
                <a:cubicBezTo>
                  <a:pt x="1156" y="124"/>
                  <a:pt x="1156" y="225"/>
                  <a:pt x="1094" y="287"/>
                </a:cubicBezTo>
                <a:close/>
                <a:moveTo>
                  <a:pt x="1043" y="82"/>
                </a:moveTo>
                <a:cubicBezTo>
                  <a:pt x="1029" y="71"/>
                  <a:pt x="1010" y="90"/>
                  <a:pt x="1024" y="101"/>
                </a:cubicBezTo>
                <a:cubicBezTo>
                  <a:pt x="1066" y="133"/>
                  <a:pt x="1071" y="192"/>
                  <a:pt x="1048" y="238"/>
                </a:cubicBezTo>
                <a:cubicBezTo>
                  <a:pt x="1040" y="253"/>
                  <a:pt x="1063" y="266"/>
                  <a:pt x="1071" y="251"/>
                </a:cubicBezTo>
                <a:cubicBezTo>
                  <a:pt x="1099" y="196"/>
                  <a:pt x="1095" y="121"/>
                  <a:pt x="1043" y="82"/>
                </a:cubicBezTo>
                <a:close/>
              </a:path>
            </a:pathLst>
          </a:custGeom>
          <a:solidFill>
            <a:srgbClr val="F1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pen-book_299">
            <a:extLst>
              <a:ext uri="{FF2B5EF4-FFF2-40B4-BE49-F238E27FC236}">
                <a16:creationId xmlns:a16="http://schemas.microsoft.com/office/drawing/2014/main" id="{C1641A18-237B-4F22-9D8C-397056CBB914}"/>
              </a:ext>
            </a:extLst>
          </p:cNvPr>
          <p:cNvSpPr/>
          <p:nvPr userDrawn="1"/>
        </p:nvSpPr>
        <p:spPr>
          <a:xfrm>
            <a:off x="335360" y="114432"/>
            <a:ext cx="609685" cy="506257"/>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88862 h 440259"/>
              <a:gd name="T41" fmla="*/ 88862 h 440259"/>
              <a:gd name="T42" fmla="*/ 278945 h 440259"/>
              <a:gd name="T43" fmla="*/ 278945 h 440259"/>
              <a:gd name="T44" fmla="*/ 278945 h 440259"/>
              <a:gd name="T45" fmla="*/ 278945 h 440259"/>
              <a:gd name="T46" fmla="*/ 278945 h 440259"/>
              <a:gd name="T47" fmla="*/ 278945 h 440259"/>
              <a:gd name="T48" fmla="*/ 88862 h 440259"/>
              <a:gd name="T49" fmla="*/ 88862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88862 h 440259"/>
              <a:gd name="T71" fmla="*/ 88862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88862 h 440259"/>
              <a:gd name="T89" fmla="*/ 88862 h 440259"/>
              <a:gd name="T90" fmla="*/ 278945 h 440259"/>
              <a:gd name="T91" fmla="*/ 278945 h 440259"/>
              <a:gd name="T92" fmla="*/ 278945 h 440259"/>
              <a:gd name="T93" fmla="*/ 278945 h 440259"/>
              <a:gd name="T94" fmla="*/ 278945 h 440259"/>
              <a:gd name="T95" fmla="*/ 278945 h 440259"/>
              <a:gd name="T96" fmla="*/ 88862 h 440259"/>
              <a:gd name="T97" fmla="*/ 88862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 name="T110" fmla="*/ 278945 h 440259"/>
              <a:gd name="T111" fmla="*/ 278945 h 440259"/>
              <a:gd name="T112" fmla="*/ 278945 h 440259"/>
              <a:gd name="T113" fmla="*/ 278945 h 440259"/>
              <a:gd name="T114" fmla="*/ 278945 h 440259"/>
              <a:gd name="T115" fmla="*/ 278945 h 440259"/>
              <a:gd name="T116" fmla="*/ 278945 h 440259"/>
              <a:gd name="T11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4" h="336">
                <a:moveTo>
                  <a:pt x="387" y="133"/>
                </a:moveTo>
                <a:lnTo>
                  <a:pt x="387" y="108"/>
                </a:lnTo>
                <a:lnTo>
                  <a:pt x="386" y="102"/>
                </a:lnTo>
                <a:cubicBezTo>
                  <a:pt x="385" y="101"/>
                  <a:pt x="377" y="87"/>
                  <a:pt x="361" y="72"/>
                </a:cubicBezTo>
                <a:cubicBezTo>
                  <a:pt x="348" y="61"/>
                  <a:pt x="331" y="50"/>
                  <a:pt x="308" y="45"/>
                </a:cubicBezTo>
                <a:lnTo>
                  <a:pt x="308" y="0"/>
                </a:lnTo>
                <a:cubicBezTo>
                  <a:pt x="210" y="7"/>
                  <a:pt x="200" y="84"/>
                  <a:pt x="200" y="84"/>
                </a:cubicBezTo>
                <a:lnTo>
                  <a:pt x="200" y="85"/>
                </a:lnTo>
                <a:cubicBezTo>
                  <a:pt x="200" y="85"/>
                  <a:pt x="200" y="85"/>
                  <a:pt x="200" y="85"/>
                </a:cubicBezTo>
                <a:cubicBezTo>
                  <a:pt x="196" y="81"/>
                  <a:pt x="192" y="77"/>
                  <a:pt x="187" y="72"/>
                </a:cubicBezTo>
                <a:cubicBezTo>
                  <a:pt x="171" y="57"/>
                  <a:pt x="145" y="42"/>
                  <a:pt x="112" y="42"/>
                </a:cubicBezTo>
                <a:cubicBezTo>
                  <a:pt x="79" y="42"/>
                  <a:pt x="54" y="58"/>
                  <a:pt x="38" y="72"/>
                </a:cubicBezTo>
                <a:cubicBezTo>
                  <a:pt x="22" y="87"/>
                  <a:pt x="14" y="101"/>
                  <a:pt x="14" y="102"/>
                </a:cubicBezTo>
                <a:lnTo>
                  <a:pt x="12" y="108"/>
                </a:lnTo>
                <a:lnTo>
                  <a:pt x="12" y="133"/>
                </a:lnTo>
                <a:lnTo>
                  <a:pt x="0" y="133"/>
                </a:lnTo>
                <a:lnTo>
                  <a:pt x="0" y="336"/>
                </a:lnTo>
                <a:lnTo>
                  <a:pt x="404" y="336"/>
                </a:lnTo>
                <a:lnTo>
                  <a:pt x="404" y="133"/>
                </a:lnTo>
                <a:lnTo>
                  <a:pt x="387" y="133"/>
                </a:lnTo>
                <a:close/>
                <a:moveTo>
                  <a:pt x="72" y="295"/>
                </a:moveTo>
                <a:cubicBezTo>
                  <a:pt x="83" y="289"/>
                  <a:pt x="96" y="284"/>
                  <a:pt x="112" y="284"/>
                </a:cubicBezTo>
                <a:cubicBezTo>
                  <a:pt x="128" y="284"/>
                  <a:pt x="141" y="289"/>
                  <a:pt x="152" y="295"/>
                </a:cubicBezTo>
                <a:lnTo>
                  <a:pt x="72" y="295"/>
                </a:lnTo>
                <a:close/>
                <a:moveTo>
                  <a:pt x="186" y="286"/>
                </a:moveTo>
                <a:cubicBezTo>
                  <a:pt x="170" y="271"/>
                  <a:pt x="145" y="257"/>
                  <a:pt x="112" y="257"/>
                </a:cubicBezTo>
                <a:lnTo>
                  <a:pt x="112" y="257"/>
                </a:lnTo>
                <a:cubicBezTo>
                  <a:pt x="80" y="257"/>
                  <a:pt x="56" y="271"/>
                  <a:pt x="40" y="285"/>
                </a:cubicBezTo>
                <a:lnTo>
                  <a:pt x="40" y="112"/>
                </a:lnTo>
                <a:cubicBezTo>
                  <a:pt x="42" y="108"/>
                  <a:pt x="49" y="99"/>
                  <a:pt x="58" y="91"/>
                </a:cubicBezTo>
                <a:cubicBezTo>
                  <a:pt x="71" y="80"/>
                  <a:pt x="88" y="70"/>
                  <a:pt x="112" y="70"/>
                </a:cubicBezTo>
                <a:cubicBezTo>
                  <a:pt x="137" y="70"/>
                  <a:pt x="155" y="81"/>
                  <a:pt x="169" y="93"/>
                </a:cubicBezTo>
                <a:cubicBezTo>
                  <a:pt x="175" y="98"/>
                  <a:pt x="180" y="104"/>
                  <a:pt x="183" y="109"/>
                </a:cubicBezTo>
                <a:cubicBezTo>
                  <a:pt x="185" y="110"/>
                  <a:pt x="185" y="111"/>
                  <a:pt x="186" y="112"/>
                </a:cubicBezTo>
                <a:lnTo>
                  <a:pt x="186" y="286"/>
                </a:lnTo>
                <a:close/>
                <a:moveTo>
                  <a:pt x="286" y="24"/>
                </a:moveTo>
                <a:lnTo>
                  <a:pt x="286" y="42"/>
                </a:lnTo>
                <a:lnTo>
                  <a:pt x="286" y="70"/>
                </a:lnTo>
                <a:lnTo>
                  <a:pt x="286" y="229"/>
                </a:lnTo>
                <a:cubicBezTo>
                  <a:pt x="286" y="229"/>
                  <a:pt x="249" y="222"/>
                  <a:pt x="214" y="254"/>
                </a:cubicBezTo>
                <a:lnTo>
                  <a:pt x="214" y="112"/>
                </a:lnTo>
                <a:lnTo>
                  <a:pt x="214" y="112"/>
                </a:lnTo>
                <a:lnTo>
                  <a:pt x="214" y="96"/>
                </a:lnTo>
                <a:cubicBezTo>
                  <a:pt x="214" y="96"/>
                  <a:pt x="227" y="36"/>
                  <a:pt x="286" y="24"/>
                </a:cubicBezTo>
                <a:close/>
                <a:moveTo>
                  <a:pt x="246" y="295"/>
                </a:moveTo>
                <a:cubicBezTo>
                  <a:pt x="257" y="289"/>
                  <a:pt x="270" y="284"/>
                  <a:pt x="286" y="284"/>
                </a:cubicBezTo>
                <a:cubicBezTo>
                  <a:pt x="302" y="284"/>
                  <a:pt x="315" y="289"/>
                  <a:pt x="326" y="295"/>
                </a:cubicBezTo>
                <a:lnTo>
                  <a:pt x="246" y="295"/>
                </a:lnTo>
                <a:close/>
                <a:moveTo>
                  <a:pt x="360" y="286"/>
                </a:moveTo>
                <a:cubicBezTo>
                  <a:pt x="344" y="271"/>
                  <a:pt x="319" y="257"/>
                  <a:pt x="286" y="257"/>
                </a:cubicBezTo>
                <a:cubicBezTo>
                  <a:pt x="254" y="257"/>
                  <a:pt x="230" y="271"/>
                  <a:pt x="214" y="285"/>
                </a:cubicBezTo>
                <a:lnTo>
                  <a:pt x="214" y="284"/>
                </a:lnTo>
                <a:cubicBezTo>
                  <a:pt x="244" y="242"/>
                  <a:pt x="308" y="253"/>
                  <a:pt x="308" y="253"/>
                </a:cubicBezTo>
                <a:lnTo>
                  <a:pt x="308" y="73"/>
                </a:lnTo>
                <a:cubicBezTo>
                  <a:pt x="322" y="77"/>
                  <a:pt x="334" y="85"/>
                  <a:pt x="343" y="92"/>
                </a:cubicBezTo>
                <a:cubicBezTo>
                  <a:pt x="349" y="98"/>
                  <a:pt x="354" y="104"/>
                  <a:pt x="357" y="109"/>
                </a:cubicBezTo>
                <a:cubicBezTo>
                  <a:pt x="358" y="110"/>
                  <a:pt x="359" y="111"/>
                  <a:pt x="360" y="112"/>
                </a:cubicBezTo>
                <a:lnTo>
                  <a:pt x="360" y="286"/>
                </a:lnTo>
                <a:lnTo>
                  <a:pt x="360" y="286"/>
                </a:lnTo>
                <a:close/>
              </a:path>
            </a:pathLst>
          </a:custGeom>
          <a:solidFill>
            <a:srgbClr val="F1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869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2" name="图片 1" descr="乐高玩具&#10;&#10;低可信度描述已自动生成">
            <a:extLst>
              <a:ext uri="{FF2B5EF4-FFF2-40B4-BE49-F238E27FC236}">
                <a16:creationId xmlns:a16="http://schemas.microsoft.com/office/drawing/2014/main" id="{253EB1FA-079F-401E-B37C-421AEE65AD90}"/>
              </a:ext>
            </a:extLst>
          </p:cNvPr>
          <p:cNvPicPr>
            <a:picLocks noChangeAspect="1"/>
          </p:cNvPicPr>
          <p:nvPr userDrawn="1"/>
        </p:nvPicPr>
        <p:blipFill>
          <a:blip r:embed="rId2">
            <a:duotone>
              <a:schemeClr val="accent6">
                <a:shade val="45000"/>
                <a:satMod val="135000"/>
              </a:schemeClr>
              <a:prstClr val="white"/>
            </a:duotone>
            <a:alphaModFix amt="20000"/>
            <a:extLst>
              <a:ext uri="{28A0092B-C50C-407E-A947-70E740481C1C}">
                <a14:useLocalDpi xmlns:a14="http://schemas.microsoft.com/office/drawing/2010/main" val="0"/>
              </a:ext>
            </a:extLst>
          </a:blip>
          <a:stretch>
            <a:fillRect/>
          </a:stretch>
        </p:blipFill>
        <p:spPr>
          <a:xfrm rot="13064503">
            <a:off x="-4328811" y="2590812"/>
            <a:ext cx="7620301" cy="5134055"/>
          </a:xfrm>
          <a:prstGeom prst="rect">
            <a:avLst/>
          </a:prstGeom>
        </p:spPr>
      </p:pic>
      <p:cxnSp>
        <p:nvCxnSpPr>
          <p:cNvPr id="3" name="直接连接符 2">
            <a:extLst>
              <a:ext uri="{FF2B5EF4-FFF2-40B4-BE49-F238E27FC236}">
                <a16:creationId xmlns:a16="http://schemas.microsoft.com/office/drawing/2014/main" id="{8D72120A-3662-4A25-A19E-3C5C0709980A}"/>
              </a:ext>
            </a:extLst>
          </p:cNvPr>
          <p:cNvCxnSpPr>
            <a:cxnSpLocks/>
          </p:cNvCxnSpPr>
          <p:nvPr userDrawn="1"/>
        </p:nvCxnSpPr>
        <p:spPr>
          <a:xfrm>
            <a:off x="0" y="692696"/>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A3D0688A-5289-40F5-8650-830FF4F2D435}"/>
              </a:ext>
            </a:extLst>
          </p:cNvPr>
          <p:cNvCxnSpPr>
            <a:cxnSpLocks/>
          </p:cNvCxnSpPr>
          <p:nvPr userDrawn="1"/>
        </p:nvCxnSpPr>
        <p:spPr>
          <a:xfrm>
            <a:off x="0" y="764704"/>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pic>
        <p:nvPicPr>
          <p:cNvPr id="5" name="图片 4" descr="文本&#10;&#10;描述已自动生成">
            <a:extLst>
              <a:ext uri="{FF2B5EF4-FFF2-40B4-BE49-F238E27FC236}">
                <a16:creationId xmlns:a16="http://schemas.microsoft.com/office/drawing/2014/main" id="{0F0E4B06-CE64-437D-8633-5A1006D3521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36360" y="-145081"/>
            <a:ext cx="2691329" cy="1053801"/>
          </a:xfrm>
          <a:prstGeom prst="rect">
            <a:avLst/>
          </a:prstGeom>
        </p:spPr>
      </p:pic>
      <p:sp>
        <p:nvSpPr>
          <p:cNvPr id="6" name="fountain-pen-of-large-size_33358">
            <a:extLst>
              <a:ext uri="{FF2B5EF4-FFF2-40B4-BE49-F238E27FC236}">
                <a16:creationId xmlns:a16="http://schemas.microsoft.com/office/drawing/2014/main" id="{AD5BAD6F-E6B6-43DD-AF00-9FE8BB409524}"/>
              </a:ext>
            </a:extLst>
          </p:cNvPr>
          <p:cNvSpPr/>
          <p:nvPr userDrawn="1"/>
        </p:nvSpPr>
        <p:spPr>
          <a:xfrm>
            <a:off x="11640616" y="181925"/>
            <a:ext cx="475891" cy="474767"/>
          </a:xfrm>
          <a:custGeom>
            <a:avLst/>
            <a:gdLst>
              <a:gd name="T0" fmla="*/ 21 w 1156"/>
              <a:gd name="T1" fmla="*/ 1088 h 1155"/>
              <a:gd name="T2" fmla="*/ 67 w 1156"/>
              <a:gd name="T3" fmla="*/ 1134 h 1155"/>
              <a:gd name="T4" fmla="*/ 8 w 1156"/>
              <a:gd name="T5" fmla="*/ 1147 h 1155"/>
              <a:gd name="T6" fmla="*/ 21 w 1156"/>
              <a:gd name="T7" fmla="*/ 1088 h 1155"/>
              <a:gd name="T8" fmla="*/ 10 w 1156"/>
              <a:gd name="T9" fmla="*/ 1052 h 1155"/>
              <a:gd name="T10" fmla="*/ 103 w 1156"/>
              <a:gd name="T11" fmla="*/ 1146 h 1155"/>
              <a:gd name="T12" fmla="*/ 294 w 1156"/>
              <a:gd name="T13" fmla="*/ 1035 h 1155"/>
              <a:gd name="T14" fmla="*/ 120 w 1156"/>
              <a:gd name="T15" fmla="*/ 861 h 1155"/>
              <a:gd name="T16" fmla="*/ 10 w 1156"/>
              <a:gd name="T17" fmla="*/ 1052 h 1155"/>
              <a:gd name="T18" fmla="*/ 443 w 1156"/>
              <a:gd name="T19" fmla="*/ 511 h 1155"/>
              <a:gd name="T20" fmla="*/ 644 w 1156"/>
              <a:gd name="T21" fmla="*/ 712 h 1155"/>
              <a:gd name="T22" fmla="*/ 547 w 1156"/>
              <a:gd name="T23" fmla="*/ 816 h 1155"/>
              <a:gd name="T24" fmla="*/ 316 w 1156"/>
              <a:gd name="T25" fmla="*/ 1019 h 1155"/>
              <a:gd name="T26" fmla="*/ 136 w 1156"/>
              <a:gd name="T27" fmla="*/ 839 h 1155"/>
              <a:gd name="T28" fmla="*/ 339 w 1156"/>
              <a:gd name="T29" fmla="*/ 608 h 1155"/>
              <a:gd name="T30" fmla="*/ 443 w 1156"/>
              <a:gd name="T31" fmla="*/ 511 h 1155"/>
              <a:gd name="T32" fmla="*/ 326 w 1156"/>
              <a:gd name="T33" fmla="*/ 929 h 1155"/>
              <a:gd name="T34" fmla="*/ 339 w 1156"/>
              <a:gd name="T35" fmla="*/ 952 h 1155"/>
              <a:gd name="T36" fmla="*/ 583 w 1156"/>
              <a:gd name="T37" fmla="*/ 720 h 1155"/>
              <a:gd name="T38" fmla="*/ 564 w 1156"/>
              <a:gd name="T39" fmla="*/ 702 h 1155"/>
              <a:gd name="T40" fmla="*/ 326 w 1156"/>
              <a:gd name="T41" fmla="*/ 929 h 1155"/>
              <a:gd name="T42" fmla="*/ 1094 w 1156"/>
              <a:gd name="T43" fmla="*/ 287 h 1155"/>
              <a:gd name="T44" fmla="*/ 715 w 1156"/>
              <a:gd name="T45" fmla="*/ 665 h 1155"/>
              <a:gd name="T46" fmla="*/ 667 w 1156"/>
              <a:gd name="T47" fmla="*/ 698 h 1155"/>
              <a:gd name="T48" fmla="*/ 457 w 1156"/>
              <a:gd name="T49" fmla="*/ 488 h 1155"/>
              <a:gd name="T50" fmla="*/ 490 w 1156"/>
              <a:gd name="T51" fmla="*/ 440 h 1155"/>
              <a:gd name="T52" fmla="*/ 818 w 1156"/>
              <a:gd name="T53" fmla="*/ 112 h 1155"/>
              <a:gd name="T54" fmla="*/ 763 w 1156"/>
              <a:gd name="T55" fmla="*/ 128 h 1155"/>
              <a:gd name="T56" fmla="*/ 481 w 1156"/>
              <a:gd name="T57" fmla="*/ 410 h 1155"/>
              <a:gd name="T58" fmla="*/ 452 w 1156"/>
              <a:gd name="T59" fmla="*/ 410 h 1155"/>
              <a:gd name="T60" fmla="*/ 452 w 1156"/>
              <a:gd name="T61" fmla="*/ 382 h 1155"/>
              <a:gd name="T62" fmla="*/ 738 w 1156"/>
              <a:gd name="T63" fmla="*/ 96 h 1155"/>
              <a:gd name="T64" fmla="*/ 747 w 1156"/>
              <a:gd name="T65" fmla="*/ 91 h 1155"/>
              <a:gd name="T66" fmla="*/ 879 w 1156"/>
              <a:gd name="T67" fmla="*/ 52 h 1155"/>
              <a:gd name="T68" fmla="*/ 1094 w 1156"/>
              <a:gd name="T69" fmla="*/ 62 h 1155"/>
              <a:gd name="T70" fmla="*/ 1094 w 1156"/>
              <a:gd name="T71" fmla="*/ 287 h 1155"/>
              <a:gd name="T72" fmla="*/ 1043 w 1156"/>
              <a:gd name="T73" fmla="*/ 82 h 1155"/>
              <a:gd name="T74" fmla="*/ 1024 w 1156"/>
              <a:gd name="T75" fmla="*/ 101 h 1155"/>
              <a:gd name="T76" fmla="*/ 1048 w 1156"/>
              <a:gd name="T77" fmla="*/ 238 h 1155"/>
              <a:gd name="T78" fmla="*/ 1071 w 1156"/>
              <a:gd name="T79" fmla="*/ 251 h 1155"/>
              <a:gd name="T80" fmla="*/ 1043 w 1156"/>
              <a:gd name="T81" fmla="*/ 82 h 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56" h="1155">
                <a:moveTo>
                  <a:pt x="21" y="1088"/>
                </a:moveTo>
                <a:lnTo>
                  <a:pt x="67" y="1134"/>
                </a:lnTo>
                <a:cubicBezTo>
                  <a:pt x="37" y="1150"/>
                  <a:pt x="16" y="1155"/>
                  <a:pt x="8" y="1147"/>
                </a:cubicBezTo>
                <a:cubicBezTo>
                  <a:pt x="0" y="1139"/>
                  <a:pt x="5" y="1118"/>
                  <a:pt x="21" y="1088"/>
                </a:cubicBezTo>
                <a:close/>
                <a:moveTo>
                  <a:pt x="10" y="1052"/>
                </a:moveTo>
                <a:lnTo>
                  <a:pt x="103" y="1146"/>
                </a:lnTo>
                <a:cubicBezTo>
                  <a:pt x="155" y="1127"/>
                  <a:pt x="221" y="1089"/>
                  <a:pt x="294" y="1035"/>
                </a:cubicBezTo>
                <a:lnTo>
                  <a:pt x="120" y="861"/>
                </a:lnTo>
                <a:cubicBezTo>
                  <a:pt x="66" y="935"/>
                  <a:pt x="28" y="1001"/>
                  <a:pt x="10" y="1052"/>
                </a:cubicBezTo>
                <a:close/>
                <a:moveTo>
                  <a:pt x="443" y="511"/>
                </a:moveTo>
                <a:lnTo>
                  <a:pt x="644" y="712"/>
                </a:lnTo>
                <a:cubicBezTo>
                  <a:pt x="614" y="747"/>
                  <a:pt x="581" y="781"/>
                  <a:pt x="547" y="816"/>
                </a:cubicBezTo>
                <a:cubicBezTo>
                  <a:pt x="468" y="895"/>
                  <a:pt x="389" y="964"/>
                  <a:pt x="316" y="1019"/>
                </a:cubicBezTo>
                <a:lnTo>
                  <a:pt x="136" y="839"/>
                </a:lnTo>
                <a:cubicBezTo>
                  <a:pt x="191" y="767"/>
                  <a:pt x="260" y="687"/>
                  <a:pt x="339" y="608"/>
                </a:cubicBezTo>
                <a:cubicBezTo>
                  <a:pt x="374" y="574"/>
                  <a:pt x="409" y="541"/>
                  <a:pt x="443" y="511"/>
                </a:cubicBezTo>
                <a:close/>
                <a:moveTo>
                  <a:pt x="326" y="929"/>
                </a:moveTo>
                <a:cubicBezTo>
                  <a:pt x="312" y="939"/>
                  <a:pt x="325" y="963"/>
                  <a:pt x="339" y="952"/>
                </a:cubicBezTo>
                <a:cubicBezTo>
                  <a:pt x="429" y="884"/>
                  <a:pt x="504" y="800"/>
                  <a:pt x="583" y="720"/>
                </a:cubicBezTo>
                <a:cubicBezTo>
                  <a:pt x="595" y="708"/>
                  <a:pt x="576" y="689"/>
                  <a:pt x="564" y="702"/>
                </a:cubicBezTo>
                <a:cubicBezTo>
                  <a:pt x="487" y="780"/>
                  <a:pt x="414" y="862"/>
                  <a:pt x="326" y="929"/>
                </a:cubicBezTo>
                <a:close/>
                <a:moveTo>
                  <a:pt x="1094" y="287"/>
                </a:moveTo>
                <a:lnTo>
                  <a:pt x="715" y="665"/>
                </a:lnTo>
                <a:cubicBezTo>
                  <a:pt x="701" y="679"/>
                  <a:pt x="685" y="690"/>
                  <a:pt x="667" y="698"/>
                </a:cubicBezTo>
                <a:lnTo>
                  <a:pt x="457" y="488"/>
                </a:lnTo>
                <a:cubicBezTo>
                  <a:pt x="465" y="470"/>
                  <a:pt x="476" y="454"/>
                  <a:pt x="490" y="440"/>
                </a:cubicBezTo>
                <a:lnTo>
                  <a:pt x="818" y="112"/>
                </a:lnTo>
                <a:lnTo>
                  <a:pt x="763" y="128"/>
                </a:lnTo>
                <a:lnTo>
                  <a:pt x="481" y="410"/>
                </a:lnTo>
                <a:cubicBezTo>
                  <a:pt x="473" y="418"/>
                  <a:pt x="460" y="418"/>
                  <a:pt x="452" y="410"/>
                </a:cubicBezTo>
                <a:cubicBezTo>
                  <a:pt x="445" y="403"/>
                  <a:pt x="445" y="390"/>
                  <a:pt x="452" y="382"/>
                </a:cubicBezTo>
                <a:lnTo>
                  <a:pt x="738" y="96"/>
                </a:lnTo>
                <a:cubicBezTo>
                  <a:pt x="741" y="94"/>
                  <a:pt x="744" y="92"/>
                  <a:pt x="747" y="91"/>
                </a:cubicBezTo>
                <a:lnTo>
                  <a:pt x="879" y="52"/>
                </a:lnTo>
                <a:cubicBezTo>
                  <a:pt x="941" y="0"/>
                  <a:pt x="1035" y="3"/>
                  <a:pt x="1094" y="62"/>
                </a:cubicBezTo>
                <a:cubicBezTo>
                  <a:pt x="1156" y="124"/>
                  <a:pt x="1156" y="225"/>
                  <a:pt x="1094" y="287"/>
                </a:cubicBezTo>
                <a:close/>
                <a:moveTo>
                  <a:pt x="1043" y="82"/>
                </a:moveTo>
                <a:cubicBezTo>
                  <a:pt x="1029" y="71"/>
                  <a:pt x="1010" y="90"/>
                  <a:pt x="1024" y="101"/>
                </a:cubicBezTo>
                <a:cubicBezTo>
                  <a:pt x="1066" y="133"/>
                  <a:pt x="1071" y="192"/>
                  <a:pt x="1048" y="238"/>
                </a:cubicBezTo>
                <a:cubicBezTo>
                  <a:pt x="1040" y="253"/>
                  <a:pt x="1063" y="266"/>
                  <a:pt x="1071" y="251"/>
                </a:cubicBezTo>
                <a:cubicBezTo>
                  <a:pt x="1099" y="196"/>
                  <a:pt x="1095" y="121"/>
                  <a:pt x="1043" y="82"/>
                </a:cubicBezTo>
                <a:close/>
              </a:path>
            </a:pathLst>
          </a:custGeom>
          <a:solidFill>
            <a:srgbClr val="F1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pen-book_299">
            <a:extLst>
              <a:ext uri="{FF2B5EF4-FFF2-40B4-BE49-F238E27FC236}">
                <a16:creationId xmlns:a16="http://schemas.microsoft.com/office/drawing/2014/main" id="{C1641A18-237B-4F22-9D8C-397056CBB914}"/>
              </a:ext>
            </a:extLst>
          </p:cNvPr>
          <p:cNvSpPr/>
          <p:nvPr userDrawn="1"/>
        </p:nvSpPr>
        <p:spPr>
          <a:xfrm>
            <a:off x="335360" y="114432"/>
            <a:ext cx="609685" cy="506257"/>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88862 h 440259"/>
              <a:gd name="T41" fmla="*/ 88862 h 440259"/>
              <a:gd name="T42" fmla="*/ 278945 h 440259"/>
              <a:gd name="T43" fmla="*/ 278945 h 440259"/>
              <a:gd name="T44" fmla="*/ 278945 h 440259"/>
              <a:gd name="T45" fmla="*/ 278945 h 440259"/>
              <a:gd name="T46" fmla="*/ 278945 h 440259"/>
              <a:gd name="T47" fmla="*/ 278945 h 440259"/>
              <a:gd name="T48" fmla="*/ 88862 h 440259"/>
              <a:gd name="T49" fmla="*/ 88862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88862 h 440259"/>
              <a:gd name="T71" fmla="*/ 88862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88862 h 440259"/>
              <a:gd name="T89" fmla="*/ 88862 h 440259"/>
              <a:gd name="T90" fmla="*/ 278945 h 440259"/>
              <a:gd name="T91" fmla="*/ 278945 h 440259"/>
              <a:gd name="T92" fmla="*/ 278945 h 440259"/>
              <a:gd name="T93" fmla="*/ 278945 h 440259"/>
              <a:gd name="T94" fmla="*/ 278945 h 440259"/>
              <a:gd name="T95" fmla="*/ 278945 h 440259"/>
              <a:gd name="T96" fmla="*/ 88862 h 440259"/>
              <a:gd name="T97" fmla="*/ 88862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 name="T110" fmla="*/ 278945 h 440259"/>
              <a:gd name="T111" fmla="*/ 278945 h 440259"/>
              <a:gd name="T112" fmla="*/ 278945 h 440259"/>
              <a:gd name="T113" fmla="*/ 278945 h 440259"/>
              <a:gd name="T114" fmla="*/ 278945 h 440259"/>
              <a:gd name="T115" fmla="*/ 278945 h 440259"/>
              <a:gd name="T116" fmla="*/ 278945 h 440259"/>
              <a:gd name="T11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4" h="336">
                <a:moveTo>
                  <a:pt x="387" y="133"/>
                </a:moveTo>
                <a:lnTo>
                  <a:pt x="387" y="108"/>
                </a:lnTo>
                <a:lnTo>
                  <a:pt x="386" y="102"/>
                </a:lnTo>
                <a:cubicBezTo>
                  <a:pt x="385" y="101"/>
                  <a:pt x="377" y="87"/>
                  <a:pt x="361" y="72"/>
                </a:cubicBezTo>
                <a:cubicBezTo>
                  <a:pt x="348" y="61"/>
                  <a:pt x="331" y="50"/>
                  <a:pt x="308" y="45"/>
                </a:cubicBezTo>
                <a:lnTo>
                  <a:pt x="308" y="0"/>
                </a:lnTo>
                <a:cubicBezTo>
                  <a:pt x="210" y="7"/>
                  <a:pt x="200" y="84"/>
                  <a:pt x="200" y="84"/>
                </a:cubicBezTo>
                <a:lnTo>
                  <a:pt x="200" y="85"/>
                </a:lnTo>
                <a:cubicBezTo>
                  <a:pt x="200" y="85"/>
                  <a:pt x="200" y="85"/>
                  <a:pt x="200" y="85"/>
                </a:cubicBezTo>
                <a:cubicBezTo>
                  <a:pt x="196" y="81"/>
                  <a:pt x="192" y="77"/>
                  <a:pt x="187" y="72"/>
                </a:cubicBezTo>
                <a:cubicBezTo>
                  <a:pt x="171" y="57"/>
                  <a:pt x="145" y="42"/>
                  <a:pt x="112" y="42"/>
                </a:cubicBezTo>
                <a:cubicBezTo>
                  <a:pt x="79" y="42"/>
                  <a:pt x="54" y="58"/>
                  <a:pt x="38" y="72"/>
                </a:cubicBezTo>
                <a:cubicBezTo>
                  <a:pt x="22" y="87"/>
                  <a:pt x="14" y="101"/>
                  <a:pt x="14" y="102"/>
                </a:cubicBezTo>
                <a:lnTo>
                  <a:pt x="12" y="108"/>
                </a:lnTo>
                <a:lnTo>
                  <a:pt x="12" y="133"/>
                </a:lnTo>
                <a:lnTo>
                  <a:pt x="0" y="133"/>
                </a:lnTo>
                <a:lnTo>
                  <a:pt x="0" y="336"/>
                </a:lnTo>
                <a:lnTo>
                  <a:pt x="404" y="336"/>
                </a:lnTo>
                <a:lnTo>
                  <a:pt x="404" y="133"/>
                </a:lnTo>
                <a:lnTo>
                  <a:pt x="387" y="133"/>
                </a:lnTo>
                <a:close/>
                <a:moveTo>
                  <a:pt x="72" y="295"/>
                </a:moveTo>
                <a:cubicBezTo>
                  <a:pt x="83" y="289"/>
                  <a:pt x="96" y="284"/>
                  <a:pt x="112" y="284"/>
                </a:cubicBezTo>
                <a:cubicBezTo>
                  <a:pt x="128" y="284"/>
                  <a:pt x="141" y="289"/>
                  <a:pt x="152" y="295"/>
                </a:cubicBezTo>
                <a:lnTo>
                  <a:pt x="72" y="295"/>
                </a:lnTo>
                <a:close/>
                <a:moveTo>
                  <a:pt x="186" y="286"/>
                </a:moveTo>
                <a:cubicBezTo>
                  <a:pt x="170" y="271"/>
                  <a:pt x="145" y="257"/>
                  <a:pt x="112" y="257"/>
                </a:cubicBezTo>
                <a:lnTo>
                  <a:pt x="112" y="257"/>
                </a:lnTo>
                <a:cubicBezTo>
                  <a:pt x="80" y="257"/>
                  <a:pt x="56" y="271"/>
                  <a:pt x="40" y="285"/>
                </a:cubicBezTo>
                <a:lnTo>
                  <a:pt x="40" y="112"/>
                </a:lnTo>
                <a:cubicBezTo>
                  <a:pt x="42" y="108"/>
                  <a:pt x="49" y="99"/>
                  <a:pt x="58" y="91"/>
                </a:cubicBezTo>
                <a:cubicBezTo>
                  <a:pt x="71" y="80"/>
                  <a:pt x="88" y="70"/>
                  <a:pt x="112" y="70"/>
                </a:cubicBezTo>
                <a:cubicBezTo>
                  <a:pt x="137" y="70"/>
                  <a:pt x="155" y="81"/>
                  <a:pt x="169" y="93"/>
                </a:cubicBezTo>
                <a:cubicBezTo>
                  <a:pt x="175" y="98"/>
                  <a:pt x="180" y="104"/>
                  <a:pt x="183" y="109"/>
                </a:cubicBezTo>
                <a:cubicBezTo>
                  <a:pt x="185" y="110"/>
                  <a:pt x="185" y="111"/>
                  <a:pt x="186" y="112"/>
                </a:cubicBezTo>
                <a:lnTo>
                  <a:pt x="186" y="286"/>
                </a:lnTo>
                <a:close/>
                <a:moveTo>
                  <a:pt x="286" y="24"/>
                </a:moveTo>
                <a:lnTo>
                  <a:pt x="286" y="42"/>
                </a:lnTo>
                <a:lnTo>
                  <a:pt x="286" y="70"/>
                </a:lnTo>
                <a:lnTo>
                  <a:pt x="286" y="229"/>
                </a:lnTo>
                <a:cubicBezTo>
                  <a:pt x="286" y="229"/>
                  <a:pt x="249" y="222"/>
                  <a:pt x="214" y="254"/>
                </a:cubicBezTo>
                <a:lnTo>
                  <a:pt x="214" y="112"/>
                </a:lnTo>
                <a:lnTo>
                  <a:pt x="214" y="112"/>
                </a:lnTo>
                <a:lnTo>
                  <a:pt x="214" y="96"/>
                </a:lnTo>
                <a:cubicBezTo>
                  <a:pt x="214" y="96"/>
                  <a:pt x="227" y="36"/>
                  <a:pt x="286" y="24"/>
                </a:cubicBezTo>
                <a:close/>
                <a:moveTo>
                  <a:pt x="246" y="295"/>
                </a:moveTo>
                <a:cubicBezTo>
                  <a:pt x="257" y="289"/>
                  <a:pt x="270" y="284"/>
                  <a:pt x="286" y="284"/>
                </a:cubicBezTo>
                <a:cubicBezTo>
                  <a:pt x="302" y="284"/>
                  <a:pt x="315" y="289"/>
                  <a:pt x="326" y="295"/>
                </a:cubicBezTo>
                <a:lnTo>
                  <a:pt x="246" y="295"/>
                </a:lnTo>
                <a:close/>
                <a:moveTo>
                  <a:pt x="360" y="286"/>
                </a:moveTo>
                <a:cubicBezTo>
                  <a:pt x="344" y="271"/>
                  <a:pt x="319" y="257"/>
                  <a:pt x="286" y="257"/>
                </a:cubicBezTo>
                <a:cubicBezTo>
                  <a:pt x="254" y="257"/>
                  <a:pt x="230" y="271"/>
                  <a:pt x="214" y="285"/>
                </a:cubicBezTo>
                <a:lnTo>
                  <a:pt x="214" y="284"/>
                </a:lnTo>
                <a:cubicBezTo>
                  <a:pt x="244" y="242"/>
                  <a:pt x="308" y="253"/>
                  <a:pt x="308" y="253"/>
                </a:cubicBezTo>
                <a:lnTo>
                  <a:pt x="308" y="73"/>
                </a:lnTo>
                <a:cubicBezTo>
                  <a:pt x="322" y="77"/>
                  <a:pt x="334" y="85"/>
                  <a:pt x="343" y="92"/>
                </a:cubicBezTo>
                <a:cubicBezTo>
                  <a:pt x="349" y="98"/>
                  <a:pt x="354" y="104"/>
                  <a:pt x="357" y="109"/>
                </a:cubicBezTo>
                <a:cubicBezTo>
                  <a:pt x="358" y="110"/>
                  <a:pt x="359" y="111"/>
                  <a:pt x="360" y="112"/>
                </a:cubicBezTo>
                <a:lnTo>
                  <a:pt x="360" y="286"/>
                </a:lnTo>
                <a:lnTo>
                  <a:pt x="360" y="286"/>
                </a:lnTo>
                <a:close/>
              </a:path>
            </a:pathLst>
          </a:custGeom>
          <a:solidFill>
            <a:srgbClr val="F1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8276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AF016A1-9F15-429F-9EFD-84004B73C732}" type="slidenum">
              <a:rPr lang="en-US" altLang="zh-CN" smtClean="0"/>
              <a:t>‹#›</a:t>
            </a:fld>
            <a:r>
              <a:rPr lang="en-US" altLang="zh-CN"/>
              <a:t>/43</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0.xml"/><Relationship Id="rId1" Type="http://schemas.openxmlformats.org/officeDocument/2006/relationships/slideLayout" Target="../slideLayouts/slideLayout12.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1.xml"/><Relationship Id="rId1" Type="http://schemas.openxmlformats.org/officeDocument/2006/relationships/slideLayout" Target="../slideLayouts/slideLayout13.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2.xml"/><Relationship Id="rId1" Type="http://schemas.openxmlformats.org/officeDocument/2006/relationships/slideLayout" Target="../slideLayouts/slideLayout14.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3.xml"/><Relationship Id="rId1" Type="http://schemas.openxmlformats.org/officeDocument/2006/relationships/slideLayout" Target="../slideLayouts/slideLayout15.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4.xml"/><Relationship Id="rId1" Type="http://schemas.openxmlformats.org/officeDocument/2006/relationships/slideLayout" Target="../slideLayouts/slideLayout16.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5.xml"/><Relationship Id="rId1" Type="http://schemas.openxmlformats.org/officeDocument/2006/relationships/slideLayout" Target="../slideLayouts/slideLayout17.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6.xml"/><Relationship Id="rId1" Type="http://schemas.openxmlformats.org/officeDocument/2006/relationships/slideLayout" Target="../slideLayouts/slideLayout18.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7.xml"/><Relationship Id="rId1" Type="http://schemas.openxmlformats.org/officeDocument/2006/relationships/slideLayout" Target="../slideLayouts/slideLayout19.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8.xml"/><Relationship Id="rId1" Type="http://schemas.openxmlformats.org/officeDocument/2006/relationships/slideLayout" Target="../slideLayouts/slideLayout20.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9.xml"/><Relationship Id="rId1" Type="http://schemas.openxmlformats.org/officeDocument/2006/relationships/slideLayout" Target="../slideLayouts/slideLayout2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0.xml"/><Relationship Id="rId1" Type="http://schemas.openxmlformats.org/officeDocument/2006/relationships/slideLayout" Target="../slideLayouts/slideLayout22.xm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1.xml"/><Relationship Id="rId1" Type="http://schemas.openxmlformats.org/officeDocument/2006/relationships/slideLayout" Target="../slideLayouts/slideLayout23.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2.xml"/><Relationship Id="rId1" Type="http://schemas.openxmlformats.org/officeDocument/2006/relationships/slideLayout" Target="../slideLayouts/slideLayout24.xml"/></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3.xml"/><Relationship Id="rId1" Type="http://schemas.openxmlformats.org/officeDocument/2006/relationships/slideLayout" Target="../slideLayouts/slideLayout25.xml"/></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4.xml"/><Relationship Id="rId1" Type="http://schemas.openxmlformats.org/officeDocument/2006/relationships/slideLayout" Target="../slideLayouts/slideLayout26.xml"/></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5.xml"/><Relationship Id="rId1" Type="http://schemas.openxmlformats.org/officeDocument/2006/relationships/slideLayout" Target="../slideLayouts/slideLayout27.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6.xml"/><Relationship Id="rId1" Type="http://schemas.openxmlformats.org/officeDocument/2006/relationships/slideLayout" Target="../slideLayouts/slideLayout28.xml"/></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7.xml"/><Relationship Id="rId1" Type="http://schemas.openxmlformats.org/officeDocument/2006/relationships/slideLayout" Target="../slideLayouts/slideLayout29.xml"/></Relationships>
</file>

<file path=ppt/slideMasters/_rels/slideMaster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8.xml"/><Relationship Id="rId1" Type="http://schemas.openxmlformats.org/officeDocument/2006/relationships/slideLayout" Target="../slideLayouts/slideLayout30.xml"/></Relationships>
</file>

<file path=ppt/slideMasters/_rels/slideMaster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9.xml"/><Relationship Id="rId1"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0.xml"/><Relationship Id="rId1" Type="http://schemas.openxmlformats.org/officeDocument/2006/relationships/slideLayout" Target="../slideLayouts/slideLayout32.xml"/></Relationships>
</file>

<file path=ppt/slideMasters/_rels/slideMaster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1.xml"/><Relationship Id="rId1" Type="http://schemas.openxmlformats.org/officeDocument/2006/relationships/slideLayout" Target="../slideLayouts/slideLayout33.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2.xml"/><Relationship Id="rId1" Type="http://schemas.openxmlformats.org/officeDocument/2006/relationships/slideLayout" Target="../slideLayouts/slideLayout34.xml"/></Relationships>
</file>

<file path=ppt/slideMasters/_rels/slideMaster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3.xml"/><Relationship Id="rId1" Type="http://schemas.openxmlformats.org/officeDocument/2006/relationships/slideLayout" Target="../slideLayouts/slideLayout35.xml"/></Relationships>
</file>

<file path=ppt/slideMasters/_rels/slideMaster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4.xml"/><Relationship Id="rId1" Type="http://schemas.openxmlformats.org/officeDocument/2006/relationships/slideLayout" Target="../slideLayouts/slideLayout36.xml"/></Relationships>
</file>

<file path=ppt/slideMasters/_rels/slideMaster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5.xml"/><Relationship Id="rId1" Type="http://schemas.openxmlformats.org/officeDocument/2006/relationships/slideLayout" Target="../slideLayouts/slideLayout37.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6.xml"/><Relationship Id="rId1" Type="http://schemas.openxmlformats.org/officeDocument/2006/relationships/slideLayout" Target="../slideLayouts/slideLayout38.xml"/></Relationships>
</file>

<file path=ppt/slideMasters/_rels/slideMaster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7.xml"/><Relationship Id="rId1" Type="http://schemas.openxmlformats.org/officeDocument/2006/relationships/slideLayout" Target="../slideLayouts/slideLayout39.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8.xml"/><Relationship Id="rId1" Type="http://schemas.openxmlformats.org/officeDocument/2006/relationships/slideLayout" Target="../slideLayouts/slideLayout40.xml"/></Relationships>
</file>

<file path=ppt/slideMasters/_rels/slideMaster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9.xml"/><Relationship Id="rId1"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0.xml"/><Relationship Id="rId1" Type="http://schemas.openxmlformats.org/officeDocument/2006/relationships/slideLayout" Target="../slideLayouts/slideLayout42.xml"/></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1.xml"/><Relationship Id="rId1" Type="http://schemas.openxmlformats.org/officeDocument/2006/relationships/slideLayout" Target="../slideLayouts/slideLayout43.xml"/></Relationships>
</file>

<file path=ppt/slideMasters/_rels/slideMaster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2.xml"/><Relationship Id="rId1" Type="http://schemas.openxmlformats.org/officeDocument/2006/relationships/slideLayout" Target="../slideLayouts/slideLayout44.xml"/></Relationships>
</file>

<file path=ppt/slideMasters/_rels/slideMaster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3.xml"/><Relationship Id="rId1" Type="http://schemas.openxmlformats.org/officeDocument/2006/relationships/slideLayout" Target="../slideLayouts/slideLayout45.xml"/></Relationships>
</file>

<file path=ppt/slideMasters/_rels/slideMaster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4.xml"/><Relationship Id="rId1" Type="http://schemas.openxmlformats.org/officeDocument/2006/relationships/slideLayout" Target="../slideLayouts/slideLayout46.xml"/></Relationships>
</file>

<file path=ppt/slideMasters/_rels/slideMaster45.xml.rels><?xml version="1.0" encoding="UTF-8" standalone="yes"?>
<Relationships xmlns="http://schemas.openxmlformats.org/package/2006/relationships"><Relationship Id="rId3" Type="http://schemas.openxmlformats.org/officeDocument/2006/relationships/theme" Target="../theme/theme4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4"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jpe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6.xml"/><Relationship Id="rId1" Type="http://schemas.openxmlformats.org/officeDocument/2006/relationships/slideLayout" Target="../slideLayouts/slideLayout8.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7.xml"/><Relationship Id="rId1" Type="http://schemas.openxmlformats.org/officeDocument/2006/relationships/slideLayout" Target="../slideLayouts/slideLayout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8.xml"/><Relationship Id="rId1" Type="http://schemas.openxmlformats.org/officeDocument/2006/relationships/slideLayout" Target="../slideLayouts/slideLayout10.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9.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685"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68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693"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697"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701"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705"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70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713"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717"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721"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826"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725"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72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733"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737"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741"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745"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74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753"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757"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761"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65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765"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76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773"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777"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781"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785"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78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793"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797"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801"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805"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80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813"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817"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821"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825" r:id="rId1"/>
    <p:sldLayoutId id="2147483828" r:id="rId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665" r:id="rId1"/>
    <p:sldLayoutId id="2147483827" r:id="rId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66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677"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774085"/>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3DD41-1E0E-46B0-ABE7-D5048A3DF737}"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681"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4.xml"/><Relationship Id="rId7"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image" Target="../media/image5.jpeg"/></Relationships>
</file>

<file path=ppt/slides/_rels/slide10.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image" Target="../media/image12.jpeg"/><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slideLayout" Target="../slideLayouts/slideLayout6.xml"/><Relationship Id="rId2" Type="http://schemas.openxmlformats.org/officeDocument/2006/relationships/tags" Target="../tags/tag33.xml"/><Relationship Id="rId16" Type="http://schemas.openxmlformats.org/officeDocument/2006/relationships/tags" Target="../tags/tag47.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5" Type="http://schemas.openxmlformats.org/officeDocument/2006/relationships/tags" Target="../tags/tag36.xml"/><Relationship Id="rId15" Type="http://schemas.openxmlformats.org/officeDocument/2006/relationships/tags" Target="../tags/tag46.xml"/><Relationship Id="rId10" Type="http://schemas.openxmlformats.org/officeDocument/2006/relationships/tags" Target="../tags/tag41.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tags" Target="../tags/tag45.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7.xml"/><Relationship Id="rId1" Type="http://schemas.openxmlformats.org/officeDocument/2006/relationships/tags" Target="../tags/tag831.xml"/><Relationship Id="rId5" Type="http://schemas.openxmlformats.org/officeDocument/2006/relationships/image" Target="../media/image54.jpeg"/><Relationship Id="rId4" Type="http://schemas.openxmlformats.org/officeDocument/2006/relationships/image" Target="../media/image53.png"/></Relationships>
</file>

<file path=ppt/slides/_rels/slide101.xml.rels><?xml version="1.0" encoding="UTF-8" standalone="yes"?>
<Relationships xmlns="http://schemas.openxmlformats.org/package/2006/relationships"><Relationship Id="rId8" Type="http://schemas.openxmlformats.org/officeDocument/2006/relationships/notesSlide" Target="../notesSlides/notesSlide33.xml"/><Relationship Id="rId3" Type="http://schemas.openxmlformats.org/officeDocument/2006/relationships/tags" Target="../tags/tag834.xml"/><Relationship Id="rId7" Type="http://schemas.openxmlformats.org/officeDocument/2006/relationships/slideLayout" Target="../slideLayouts/slideLayout47.xml"/><Relationship Id="rId2" Type="http://schemas.openxmlformats.org/officeDocument/2006/relationships/tags" Target="../tags/tag833.xml"/><Relationship Id="rId1" Type="http://schemas.openxmlformats.org/officeDocument/2006/relationships/tags" Target="../tags/tag832.xml"/><Relationship Id="rId6" Type="http://schemas.openxmlformats.org/officeDocument/2006/relationships/tags" Target="../tags/tag837.xml"/><Relationship Id="rId5" Type="http://schemas.openxmlformats.org/officeDocument/2006/relationships/tags" Target="../tags/tag836.xml"/><Relationship Id="rId4" Type="http://schemas.openxmlformats.org/officeDocument/2006/relationships/tags" Target="../tags/tag835.xml"/><Relationship Id="rId9" Type="http://schemas.openxmlformats.org/officeDocument/2006/relationships/image" Target="../media/image51.jpe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7.xml"/><Relationship Id="rId1" Type="http://schemas.openxmlformats.org/officeDocument/2006/relationships/tags" Target="../tags/tag838.xml"/><Relationship Id="rId4" Type="http://schemas.openxmlformats.org/officeDocument/2006/relationships/image" Target="../media/image55.jpe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7.xml"/><Relationship Id="rId1" Type="http://schemas.openxmlformats.org/officeDocument/2006/relationships/tags" Target="../tags/tag839.xml"/><Relationship Id="rId5" Type="http://schemas.openxmlformats.org/officeDocument/2006/relationships/image" Target="../media/image56.jpeg"/><Relationship Id="rId4" Type="http://schemas.openxmlformats.org/officeDocument/2006/relationships/image" Target="../media/image31.GIF"/></Relationships>
</file>

<file path=ppt/slides/_rels/slide104.xml.rels><?xml version="1.0" encoding="UTF-8" standalone="yes"?>
<Relationships xmlns="http://schemas.openxmlformats.org/package/2006/relationships"><Relationship Id="rId8" Type="http://schemas.openxmlformats.org/officeDocument/2006/relationships/tags" Target="../tags/tag847.xml"/><Relationship Id="rId13" Type="http://schemas.openxmlformats.org/officeDocument/2006/relationships/tags" Target="../tags/tag852.xml"/><Relationship Id="rId18" Type="http://schemas.openxmlformats.org/officeDocument/2006/relationships/slideLayout" Target="../slideLayouts/slideLayout47.xml"/><Relationship Id="rId3" Type="http://schemas.openxmlformats.org/officeDocument/2006/relationships/tags" Target="../tags/tag842.xml"/><Relationship Id="rId7" Type="http://schemas.openxmlformats.org/officeDocument/2006/relationships/tags" Target="../tags/tag846.xml"/><Relationship Id="rId12" Type="http://schemas.openxmlformats.org/officeDocument/2006/relationships/tags" Target="../tags/tag851.xml"/><Relationship Id="rId17" Type="http://schemas.openxmlformats.org/officeDocument/2006/relationships/tags" Target="../tags/tag856.xml"/><Relationship Id="rId2" Type="http://schemas.openxmlformats.org/officeDocument/2006/relationships/tags" Target="../tags/tag841.xml"/><Relationship Id="rId16" Type="http://schemas.openxmlformats.org/officeDocument/2006/relationships/tags" Target="../tags/tag855.xml"/><Relationship Id="rId1" Type="http://schemas.openxmlformats.org/officeDocument/2006/relationships/tags" Target="../tags/tag840.xml"/><Relationship Id="rId6" Type="http://schemas.openxmlformats.org/officeDocument/2006/relationships/tags" Target="../tags/tag845.xml"/><Relationship Id="rId11" Type="http://schemas.openxmlformats.org/officeDocument/2006/relationships/tags" Target="../tags/tag850.xml"/><Relationship Id="rId5" Type="http://schemas.openxmlformats.org/officeDocument/2006/relationships/tags" Target="../tags/tag844.xml"/><Relationship Id="rId15" Type="http://schemas.openxmlformats.org/officeDocument/2006/relationships/tags" Target="../tags/tag854.xml"/><Relationship Id="rId10" Type="http://schemas.openxmlformats.org/officeDocument/2006/relationships/tags" Target="../tags/tag849.xml"/><Relationship Id="rId19" Type="http://schemas.openxmlformats.org/officeDocument/2006/relationships/image" Target="../media/image6.tmp"/><Relationship Id="rId4" Type="http://schemas.openxmlformats.org/officeDocument/2006/relationships/tags" Target="../tags/tag843.xml"/><Relationship Id="rId9" Type="http://schemas.openxmlformats.org/officeDocument/2006/relationships/tags" Target="../tags/tag848.xml"/><Relationship Id="rId14" Type="http://schemas.openxmlformats.org/officeDocument/2006/relationships/tags" Target="../tags/tag85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6.xml.rels><?xml version="1.0" encoding="UTF-8" standalone="yes"?>
<Relationships xmlns="http://schemas.openxmlformats.org/package/2006/relationships"><Relationship Id="rId8" Type="http://schemas.openxmlformats.org/officeDocument/2006/relationships/tags" Target="../tags/tag864.xml"/><Relationship Id="rId13" Type="http://schemas.openxmlformats.org/officeDocument/2006/relationships/tags" Target="../tags/tag869.xml"/><Relationship Id="rId18" Type="http://schemas.openxmlformats.org/officeDocument/2006/relationships/tags" Target="../tags/tag874.xml"/><Relationship Id="rId26" Type="http://schemas.openxmlformats.org/officeDocument/2006/relationships/image" Target="../media/image58.jpeg"/><Relationship Id="rId3" Type="http://schemas.openxmlformats.org/officeDocument/2006/relationships/tags" Target="../tags/tag859.xml"/><Relationship Id="rId21" Type="http://schemas.openxmlformats.org/officeDocument/2006/relationships/tags" Target="../tags/tag877.xml"/><Relationship Id="rId7" Type="http://schemas.openxmlformats.org/officeDocument/2006/relationships/tags" Target="../tags/tag863.xml"/><Relationship Id="rId12" Type="http://schemas.openxmlformats.org/officeDocument/2006/relationships/tags" Target="../tags/tag868.xml"/><Relationship Id="rId17" Type="http://schemas.openxmlformats.org/officeDocument/2006/relationships/tags" Target="../tags/tag873.xml"/><Relationship Id="rId25" Type="http://schemas.openxmlformats.org/officeDocument/2006/relationships/image" Target="../media/image57.jpeg"/><Relationship Id="rId2" Type="http://schemas.openxmlformats.org/officeDocument/2006/relationships/tags" Target="../tags/tag858.xml"/><Relationship Id="rId16" Type="http://schemas.openxmlformats.org/officeDocument/2006/relationships/tags" Target="../tags/tag872.xml"/><Relationship Id="rId20" Type="http://schemas.openxmlformats.org/officeDocument/2006/relationships/tags" Target="../tags/tag876.xml"/><Relationship Id="rId1" Type="http://schemas.openxmlformats.org/officeDocument/2006/relationships/tags" Target="../tags/tag857.xml"/><Relationship Id="rId6" Type="http://schemas.openxmlformats.org/officeDocument/2006/relationships/tags" Target="../tags/tag862.xml"/><Relationship Id="rId11" Type="http://schemas.openxmlformats.org/officeDocument/2006/relationships/tags" Target="../tags/tag867.xml"/><Relationship Id="rId24" Type="http://schemas.openxmlformats.org/officeDocument/2006/relationships/slideLayout" Target="../slideLayouts/slideLayout47.xml"/><Relationship Id="rId5" Type="http://schemas.openxmlformats.org/officeDocument/2006/relationships/tags" Target="../tags/tag861.xml"/><Relationship Id="rId15" Type="http://schemas.openxmlformats.org/officeDocument/2006/relationships/tags" Target="../tags/tag871.xml"/><Relationship Id="rId23" Type="http://schemas.openxmlformats.org/officeDocument/2006/relationships/tags" Target="../tags/tag879.xml"/><Relationship Id="rId10" Type="http://schemas.openxmlformats.org/officeDocument/2006/relationships/tags" Target="../tags/tag866.xml"/><Relationship Id="rId19" Type="http://schemas.openxmlformats.org/officeDocument/2006/relationships/tags" Target="../tags/tag875.xml"/><Relationship Id="rId4" Type="http://schemas.openxmlformats.org/officeDocument/2006/relationships/tags" Target="../tags/tag860.xml"/><Relationship Id="rId9" Type="http://schemas.openxmlformats.org/officeDocument/2006/relationships/tags" Target="../tags/tag865.xml"/><Relationship Id="rId14" Type="http://schemas.openxmlformats.org/officeDocument/2006/relationships/tags" Target="../tags/tag870.xml"/><Relationship Id="rId22" Type="http://schemas.openxmlformats.org/officeDocument/2006/relationships/tags" Target="../tags/tag878.xml"/></Relationships>
</file>

<file path=ppt/slides/_rels/slide107.xml.rels><?xml version="1.0" encoding="UTF-8" standalone="yes"?>
<Relationships xmlns="http://schemas.openxmlformats.org/package/2006/relationships"><Relationship Id="rId8" Type="http://schemas.openxmlformats.org/officeDocument/2006/relationships/tags" Target="../tags/tag887.xml"/><Relationship Id="rId13" Type="http://schemas.openxmlformats.org/officeDocument/2006/relationships/slideLayout" Target="../slideLayouts/slideLayout47.xml"/><Relationship Id="rId3" Type="http://schemas.openxmlformats.org/officeDocument/2006/relationships/tags" Target="../tags/tag882.xml"/><Relationship Id="rId7" Type="http://schemas.openxmlformats.org/officeDocument/2006/relationships/tags" Target="../tags/tag886.xml"/><Relationship Id="rId12" Type="http://schemas.openxmlformats.org/officeDocument/2006/relationships/tags" Target="../tags/tag891.xml"/><Relationship Id="rId2" Type="http://schemas.openxmlformats.org/officeDocument/2006/relationships/tags" Target="../tags/tag881.xml"/><Relationship Id="rId1" Type="http://schemas.openxmlformats.org/officeDocument/2006/relationships/tags" Target="../tags/tag880.xml"/><Relationship Id="rId6" Type="http://schemas.openxmlformats.org/officeDocument/2006/relationships/tags" Target="../tags/tag885.xml"/><Relationship Id="rId11" Type="http://schemas.openxmlformats.org/officeDocument/2006/relationships/tags" Target="../tags/tag890.xml"/><Relationship Id="rId5" Type="http://schemas.openxmlformats.org/officeDocument/2006/relationships/tags" Target="../tags/tag884.xml"/><Relationship Id="rId10" Type="http://schemas.openxmlformats.org/officeDocument/2006/relationships/tags" Target="../tags/tag889.xml"/><Relationship Id="rId4" Type="http://schemas.openxmlformats.org/officeDocument/2006/relationships/tags" Target="../tags/tag883.xml"/><Relationship Id="rId9" Type="http://schemas.openxmlformats.org/officeDocument/2006/relationships/tags" Target="../tags/tag888.xml"/><Relationship Id="rId14" Type="http://schemas.openxmlformats.org/officeDocument/2006/relationships/image" Target="../media/image59.jpeg"/></Relationships>
</file>

<file path=ppt/slides/_rels/slide108.xml.rels><?xml version="1.0" encoding="UTF-8" standalone="yes"?>
<Relationships xmlns="http://schemas.openxmlformats.org/package/2006/relationships"><Relationship Id="rId8" Type="http://schemas.openxmlformats.org/officeDocument/2006/relationships/tags" Target="../tags/tag899.xml"/><Relationship Id="rId13" Type="http://schemas.openxmlformats.org/officeDocument/2006/relationships/tags" Target="../tags/tag904.xml"/><Relationship Id="rId18" Type="http://schemas.openxmlformats.org/officeDocument/2006/relationships/tags" Target="../tags/tag909.xml"/><Relationship Id="rId3" Type="http://schemas.openxmlformats.org/officeDocument/2006/relationships/tags" Target="../tags/tag894.xml"/><Relationship Id="rId21" Type="http://schemas.openxmlformats.org/officeDocument/2006/relationships/tags" Target="../tags/tag912.xml"/><Relationship Id="rId7" Type="http://schemas.openxmlformats.org/officeDocument/2006/relationships/tags" Target="../tags/tag898.xml"/><Relationship Id="rId12" Type="http://schemas.openxmlformats.org/officeDocument/2006/relationships/tags" Target="../tags/tag903.xml"/><Relationship Id="rId17" Type="http://schemas.openxmlformats.org/officeDocument/2006/relationships/tags" Target="../tags/tag908.xml"/><Relationship Id="rId2" Type="http://schemas.openxmlformats.org/officeDocument/2006/relationships/tags" Target="../tags/tag893.xml"/><Relationship Id="rId16" Type="http://schemas.openxmlformats.org/officeDocument/2006/relationships/tags" Target="../tags/tag907.xml"/><Relationship Id="rId20" Type="http://schemas.openxmlformats.org/officeDocument/2006/relationships/tags" Target="../tags/tag911.xml"/><Relationship Id="rId1" Type="http://schemas.openxmlformats.org/officeDocument/2006/relationships/tags" Target="../tags/tag892.xml"/><Relationship Id="rId6" Type="http://schemas.openxmlformats.org/officeDocument/2006/relationships/tags" Target="../tags/tag897.xml"/><Relationship Id="rId11" Type="http://schemas.openxmlformats.org/officeDocument/2006/relationships/tags" Target="../tags/tag902.xml"/><Relationship Id="rId5" Type="http://schemas.openxmlformats.org/officeDocument/2006/relationships/tags" Target="../tags/tag896.xml"/><Relationship Id="rId15" Type="http://schemas.openxmlformats.org/officeDocument/2006/relationships/tags" Target="../tags/tag906.xml"/><Relationship Id="rId10" Type="http://schemas.openxmlformats.org/officeDocument/2006/relationships/tags" Target="../tags/tag901.xml"/><Relationship Id="rId19" Type="http://schemas.openxmlformats.org/officeDocument/2006/relationships/tags" Target="../tags/tag910.xml"/><Relationship Id="rId4" Type="http://schemas.openxmlformats.org/officeDocument/2006/relationships/tags" Target="../tags/tag895.xml"/><Relationship Id="rId9" Type="http://schemas.openxmlformats.org/officeDocument/2006/relationships/tags" Target="../tags/tag900.xml"/><Relationship Id="rId14" Type="http://schemas.openxmlformats.org/officeDocument/2006/relationships/tags" Target="../tags/tag905.xml"/><Relationship Id="rId22" Type="http://schemas.openxmlformats.org/officeDocument/2006/relationships/slideLayout" Target="../slideLayouts/slideLayout47.xml"/></Relationships>
</file>

<file path=ppt/slides/_rels/slide109.xml.rels><?xml version="1.0" encoding="UTF-8" standalone="yes"?>
<Relationships xmlns="http://schemas.openxmlformats.org/package/2006/relationships"><Relationship Id="rId8" Type="http://schemas.openxmlformats.org/officeDocument/2006/relationships/tags" Target="../tags/tag920.xml"/><Relationship Id="rId13" Type="http://schemas.openxmlformats.org/officeDocument/2006/relationships/tags" Target="../tags/tag925.xml"/><Relationship Id="rId18" Type="http://schemas.openxmlformats.org/officeDocument/2006/relationships/tags" Target="../tags/tag930.xml"/><Relationship Id="rId26" Type="http://schemas.openxmlformats.org/officeDocument/2006/relationships/tags" Target="../tags/tag938.xml"/><Relationship Id="rId3" Type="http://schemas.openxmlformats.org/officeDocument/2006/relationships/tags" Target="../tags/tag915.xml"/><Relationship Id="rId21" Type="http://schemas.openxmlformats.org/officeDocument/2006/relationships/tags" Target="../tags/tag933.xml"/><Relationship Id="rId7" Type="http://schemas.openxmlformats.org/officeDocument/2006/relationships/tags" Target="../tags/tag919.xml"/><Relationship Id="rId12" Type="http://schemas.openxmlformats.org/officeDocument/2006/relationships/tags" Target="../tags/tag924.xml"/><Relationship Id="rId17" Type="http://schemas.openxmlformats.org/officeDocument/2006/relationships/tags" Target="../tags/tag929.xml"/><Relationship Id="rId25" Type="http://schemas.openxmlformats.org/officeDocument/2006/relationships/tags" Target="../tags/tag937.xml"/><Relationship Id="rId2" Type="http://schemas.openxmlformats.org/officeDocument/2006/relationships/tags" Target="../tags/tag914.xml"/><Relationship Id="rId16" Type="http://schemas.openxmlformats.org/officeDocument/2006/relationships/tags" Target="../tags/tag928.xml"/><Relationship Id="rId20" Type="http://schemas.openxmlformats.org/officeDocument/2006/relationships/tags" Target="../tags/tag932.xml"/><Relationship Id="rId29" Type="http://schemas.openxmlformats.org/officeDocument/2006/relationships/tags" Target="../tags/tag941.xml"/><Relationship Id="rId1" Type="http://schemas.openxmlformats.org/officeDocument/2006/relationships/tags" Target="../tags/tag913.xml"/><Relationship Id="rId6" Type="http://schemas.openxmlformats.org/officeDocument/2006/relationships/tags" Target="../tags/tag918.xml"/><Relationship Id="rId11" Type="http://schemas.openxmlformats.org/officeDocument/2006/relationships/tags" Target="../tags/tag923.xml"/><Relationship Id="rId24" Type="http://schemas.openxmlformats.org/officeDocument/2006/relationships/tags" Target="../tags/tag936.xml"/><Relationship Id="rId32" Type="http://schemas.openxmlformats.org/officeDocument/2006/relationships/notesSlide" Target="../notesSlides/notesSlide36.xml"/><Relationship Id="rId5" Type="http://schemas.openxmlformats.org/officeDocument/2006/relationships/tags" Target="../tags/tag917.xml"/><Relationship Id="rId15" Type="http://schemas.openxmlformats.org/officeDocument/2006/relationships/tags" Target="../tags/tag927.xml"/><Relationship Id="rId23" Type="http://schemas.openxmlformats.org/officeDocument/2006/relationships/tags" Target="../tags/tag935.xml"/><Relationship Id="rId28" Type="http://schemas.openxmlformats.org/officeDocument/2006/relationships/tags" Target="../tags/tag940.xml"/><Relationship Id="rId10" Type="http://schemas.openxmlformats.org/officeDocument/2006/relationships/tags" Target="../tags/tag922.xml"/><Relationship Id="rId19" Type="http://schemas.openxmlformats.org/officeDocument/2006/relationships/tags" Target="../tags/tag931.xml"/><Relationship Id="rId31" Type="http://schemas.openxmlformats.org/officeDocument/2006/relationships/slideLayout" Target="../slideLayouts/slideLayout47.xml"/><Relationship Id="rId4" Type="http://schemas.openxmlformats.org/officeDocument/2006/relationships/tags" Target="../tags/tag916.xml"/><Relationship Id="rId9" Type="http://schemas.openxmlformats.org/officeDocument/2006/relationships/tags" Target="../tags/tag921.xml"/><Relationship Id="rId14" Type="http://schemas.openxmlformats.org/officeDocument/2006/relationships/tags" Target="../tags/tag926.xml"/><Relationship Id="rId22" Type="http://schemas.openxmlformats.org/officeDocument/2006/relationships/tags" Target="../tags/tag934.xml"/><Relationship Id="rId27" Type="http://schemas.openxmlformats.org/officeDocument/2006/relationships/tags" Target="../tags/tag939.xml"/><Relationship Id="rId30" Type="http://schemas.openxmlformats.org/officeDocument/2006/relationships/tags" Target="../tags/tag94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2.wdp"/></Relationships>
</file>

<file path=ppt/slides/_rels/slide110.xml.rels><?xml version="1.0" encoding="UTF-8" standalone="yes"?>
<Relationships xmlns="http://schemas.openxmlformats.org/package/2006/relationships"><Relationship Id="rId8" Type="http://schemas.openxmlformats.org/officeDocument/2006/relationships/notesSlide" Target="../notesSlides/notesSlide37.xml"/><Relationship Id="rId3" Type="http://schemas.openxmlformats.org/officeDocument/2006/relationships/tags" Target="../tags/tag945.xml"/><Relationship Id="rId7" Type="http://schemas.openxmlformats.org/officeDocument/2006/relationships/slideLayout" Target="../slideLayouts/slideLayout47.xml"/><Relationship Id="rId2" Type="http://schemas.openxmlformats.org/officeDocument/2006/relationships/tags" Target="../tags/tag944.xml"/><Relationship Id="rId1" Type="http://schemas.openxmlformats.org/officeDocument/2006/relationships/tags" Target="../tags/tag943.xml"/><Relationship Id="rId6" Type="http://schemas.openxmlformats.org/officeDocument/2006/relationships/tags" Target="../tags/tag948.xml"/><Relationship Id="rId5" Type="http://schemas.openxmlformats.org/officeDocument/2006/relationships/tags" Target="../tags/tag947.xml"/><Relationship Id="rId4" Type="http://schemas.openxmlformats.org/officeDocument/2006/relationships/tags" Target="../tags/tag946.xml"/><Relationship Id="rId9" Type="http://schemas.openxmlformats.org/officeDocument/2006/relationships/image" Target="../media/image60.jpeg"/></Relationships>
</file>

<file path=ppt/slides/_rels/slide111.xml.rels><?xml version="1.0" encoding="UTF-8" standalone="yes"?>
<Relationships xmlns="http://schemas.openxmlformats.org/package/2006/relationships"><Relationship Id="rId13" Type="http://schemas.openxmlformats.org/officeDocument/2006/relationships/tags" Target="../tags/tag961.xml"/><Relationship Id="rId18" Type="http://schemas.openxmlformats.org/officeDocument/2006/relationships/tags" Target="../tags/tag966.xml"/><Relationship Id="rId26" Type="http://schemas.openxmlformats.org/officeDocument/2006/relationships/tags" Target="../tags/tag974.xml"/><Relationship Id="rId39" Type="http://schemas.openxmlformats.org/officeDocument/2006/relationships/tags" Target="../tags/tag987.xml"/><Relationship Id="rId21" Type="http://schemas.openxmlformats.org/officeDocument/2006/relationships/tags" Target="../tags/tag969.xml"/><Relationship Id="rId34" Type="http://schemas.openxmlformats.org/officeDocument/2006/relationships/tags" Target="../tags/tag982.xml"/><Relationship Id="rId42" Type="http://schemas.openxmlformats.org/officeDocument/2006/relationships/tags" Target="../tags/tag990.xml"/><Relationship Id="rId47" Type="http://schemas.openxmlformats.org/officeDocument/2006/relationships/tags" Target="../tags/tag995.xml"/><Relationship Id="rId50" Type="http://schemas.openxmlformats.org/officeDocument/2006/relationships/notesSlide" Target="../notesSlides/notesSlide38.xml"/><Relationship Id="rId7" Type="http://schemas.openxmlformats.org/officeDocument/2006/relationships/tags" Target="../tags/tag955.xml"/><Relationship Id="rId2" Type="http://schemas.openxmlformats.org/officeDocument/2006/relationships/tags" Target="../tags/tag950.xml"/><Relationship Id="rId16" Type="http://schemas.openxmlformats.org/officeDocument/2006/relationships/tags" Target="../tags/tag964.xml"/><Relationship Id="rId29" Type="http://schemas.openxmlformats.org/officeDocument/2006/relationships/tags" Target="../tags/tag977.xml"/><Relationship Id="rId11" Type="http://schemas.openxmlformats.org/officeDocument/2006/relationships/tags" Target="../tags/tag959.xml"/><Relationship Id="rId24" Type="http://schemas.openxmlformats.org/officeDocument/2006/relationships/tags" Target="../tags/tag972.xml"/><Relationship Id="rId32" Type="http://schemas.openxmlformats.org/officeDocument/2006/relationships/tags" Target="../tags/tag980.xml"/><Relationship Id="rId37" Type="http://schemas.openxmlformats.org/officeDocument/2006/relationships/tags" Target="../tags/tag985.xml"/><Relationship Id="rId40" Type="http://schemas.openxmlformats.org/officeDocument/2006/relationships/tags" Target="../tags/tag988.xml"/><Relationship Id="rId45" Type="http://schemas.openxmlformats.org/officeDocument/2006/relationships/tags" Target="../tags/tag993.xml"/><Relationship Id="rId5" Type="http://schemas.openxmlformats.org/officeDocument/2006/relationships/tags" Target="../tags/tag953.xml"/><Relationship Id="rId15" Type="http://schemas.openxmlformats.org/officeDocument/2006/relationships/tags" Target="../tags/tag963.xml"/><Relationship Id="rId23" Type="http://schemas.openxmlformats.org/officeDocument/2006/relationships/tags" Target="../tags/tag971.xml"/><Relationship Id="rId28" Type="http://schemas.openxmlformats.org/officeDocument/2006/relationships/tags" Target="../tags/tag976.xml"/><Relationship Id="rId36" Type="http://schemas.openxmlformats.org/officeDocument/2006/relationships/tags" Target="../tags/tag984.xml"/><Relationship Id="rId49" Type="http://schemas.openxmlformats.org/officeDocument/2006/relationships/slideLayout" Target="../slideLayouts/slideLayout47.xml"/><Relationship Id="rId10" Type="http://schemas.openxmlformats.org/officeDocument/2006/relationships/tags" Target="../tags/tag958.xml"/><Relationship Id="rId19" Type="http://schemas.openxmlformats.org/officeDocument/2006/relationships/tags" Target="../tags/tag967.xml"/><Relationship Id="rId31" Type="http://schemas.openxmlformats.org/officeDocument/2006/relationships/tags" Target="../tags/tag979.xml"/><Relationship Id="rId44" Type="http://schemas.openxmlformats.org/officeDocument/2006/relationships/tags" Target="../tags/tag992.xml"/><Relationship Id="rId4" Type="http://schemas.openxmlformats.org/officeDocument/2006/relationships/tags" Target="../tags/tag952.xml"/><Relationship Id="rId9" Type="http://schemas.openxmlformats.org/officeDocument/2006/relationships/tags" Target="../tags/tag957.xml"/><Relationship Id="rId14" Type="http://schemas.openxmlformats.org/officeDocument/2006/relationships/tags" Target="../tags/tag962.xml"/><Relationship Id="rId22" Type="http://schemas.openxmlformats.org/officeDocument/2006/relationships/tags" Target="../tags/tag970.xml"/><Relationship Id="rId27" Type="http://schemas.openxmlformats.org/officeDocument/2006/relationships/tags" Target="../tags/tag975.xml"/><Relationship Id="rId30" Type="http://schemas.openxmlformats.org/officeDocument/2006/relationships/tags" Target="../tags/tag978.xml"/><Relationship Id="rId35" Type="http://schemas.openxmlformats.org/officeDocument/2006/relationships/tags" Target="../tags/tag983.xml"/><Relationship Id="rId43" Type="http://schemas.openxmlformats.org/officeDocument/2006/relationships/tags" Target="../tags/tag991.xml"/><Relationship Id="rId48" Type="http://schemas.openxmlformats.org/officeDocument/2006/relationships/tags" Target="../tags/tag996.xml"/><Relationship Id="rId8" Type="http://schemas.openxmlformats.org/officeDocument/2006/relationships/tags" Target="../tags/tag956.xml"/><Relationship Id="rId3" Type="http://schemas.openxmlformats.org/officeDocument/2006/relationships/tags" Target="../tags/tag951.xml"/><Relationship Id="rId12" Type="http://schemas.openxmlformats.org/officeDocument/2006/relationships/tags" Target="../tags/tag960.xml"/><Relationship Id="rId17" Type="http://schemas.openxmlformats.org/officeDocument/2006/relationships/tags" Target="../tags/tag965.xml"/><Relationship Id="rId25" Type="http://schemas.openxmlformats.org/officeDocument/2006/relationships/tags" Target="../tags/tag973.xml"/><Relationship Id="rId33" Type="http://schemas.openxmlformats.org/officeDocument/2006/relationships/tags" Target="../tags/tag981.xml"/><Relationship Id="rId38" Type="http://schemas.openxmlformats.org/officeDocument/2006/relationships/tags" Target="../tags/tag986.xml"/><Relationship Id="rId46" Type="http://schemas.openxmlformats.org/officeDocument/2006/relationships/tags" Target="../tags/tag994.xml"/><Relationship Id="rId20" Type="http://schemas.openxmlformats.org/officeDocument/2006/relationships/tags" Target="../tags/tag968.xml"/><Relationship Id="rId41" Type="http://schemas.openxmlformats.org/officeDocument/2006/relationships/tags" Target="../tags/tag989.xml"/><Relationship Id="rId1" Type="http://schemas.openxmlformats.org/officeDocument/2006/relationships/tags" Target="../tags/tag949.xml"/><Relationship Id="rId6" Type="http://schemas.openxmlformats.org/officeDocument/2006/relationships/tags" Target="../tags/tag954.xml"/></Relationships>
</file>

<file path=ppt/slides/_rels/slide112.xml.rels><?xml version="1.0" encoding="UTF-8" standalone="yes"?>
<Relationships xmlns="http://schemas.openxmlformats.org/package/2006/relationships"><Relationship Id="rId13" Type="http://schemas.openxmlformats.org/officeDocument/2006/relationships/tags" Target="../tags/tag1009.xml"/><Relationship Id="rId18" Type="http://schemas.openxmlformats.org/officeDocument/2006/relationships/tags" Target="../tags/tag1014.xml"/><Relationship Id="rId26" Type="http://schemas.openxmlformats.org/officeDocument/2006/relationships/tags" Target="../tags/tag1022.xml"/><Relationship Id="rId39" Type="http://schemas.openxmlformats.org/officeDocument/2006/relationships/tags" Target="../tags/tag1035.xml"/><Relationship Id="rId21" Type="http://schemas.openxmlformats.org/officeDocument/2006/relationships/tags" Target="../tags/tag1017.xml"/><Relationship Id="rId34" Type="http://schemas.openxmlformats.org/officeDocument/2006/relationships/tags" Target="../tags/tag1030.xml"/><Relationship Id="rId42" Type="http://schemas.openxmlformats.org/officeDocument/2006/relationships/tags" Target="../tags/tag1038.xml"/><Relationship Id="rId47" Type="http://schemas.openxmlformats.org/officeDocument/2006/relationships/tags" Target="../tags/tag1043.xml"/><Relationship Id="rId50" Type="http://schemas.openxmlformats.org/officeDocument/2006/relationships/tags" Target="../tags/tag1046.xml"/><Relationship Id="rId7" Type="http://schemas.openxmlformats.org/officeDocument/2006/relationships/tags" Target="../tags/tag1003.xml"/><Relationship Id="rId2" Type="http://schemas.openxmlformats.org/officeDocument/2006/relationships/tags" Target="../tags/tag998.xml"/><Relationship Id="rId16" Type="http://schemas.openxmlformats.org/officeDocument/2006/relationships/tags" Target="../tags/tag1012.xml"/><Relationship Id="rId29" Type="http://schemas.openxmlformats.org/officeDocument/2006/relationships/tags" Target="../tags/tag1025.xml"/><Relationship Id="rId11" Type="http://schemas.openxmlformats.org/officeDocument/2006/relationships/tags" Target="../tags/tag1007.xml"/><Relationship Id="rId24" Type="http://schemas.openxmlformats.org/officeDocument/2006/relationships/tags" Target="../tags/tag1020.xml"/><Relationship Id="rId32" Type="http://schemas.openxmlformats.org/officeDocument/2006/relationships/tags" Target="../tags/tag1028.xml"/><Relationship Id="rId37" Type="http://schemas.openxmlformats.org/officeDocument/2006/relationships/tags" Target="../tags/tag1033.xml"/><Relationship Id="rId40" Type="http://schemas.openxmlformats.org/officeDocument/2006/relationships/tags" Target="../tags/tag1036.xml"/><Relationship Id="rId45" Type="http://schemas.openxmlformats.org/officeDocument/2006/relationships/tags" Target="../tags/tag1041.xml"/><Relationship Id="rId53" Type="http://schemas.openxmlformats.org/officeDocument/2006/relationships/image" Target="../media/image61.jpeg"/><Relationship Id="rId5" Type="http://schemas.openxmlformats.org/officeDocument/2006/relationships/tags" Target="../tags/tag1001.xml"/><Relationship Id="rId10" Type="http://schemas.openxmlformats.org/officeDocument/2006/relationships/tags" Target="../tags/tag1006.xml"/><Relationship Id="rId19" Type="http://schemas.openxmlformats.org/officeDocument/2006/relationships/tags" Target="../tags/tag1015.xml"/><Relationship Id="rId31" Type="http://schemas.openxmlformats.org/officeDocument/2006/relationships/tags" Target="../tags/tag1027.xml"/><Relationship Id="rId44" Type="http://schemas.openxmlformats.org/officeDocument/2006/relationships/tags" Target="../tags/tag1040.xml"/><Relationship Id="rId52" Type="http://schemas.openxmlformats.org/officeDocument/2006/relationships/notesSlide" Target="../notesSlides/notesSlide39.xml"/><Relationship Id="rId4" Type="http://schemas.openxmlformats.org/officeDocument/2006/relationships/tags" Target="../tags/tag1000.xml"/><Relationship Id="rId9" Type="http://schemas.openxmlformats.org/officeDocument/2006/relationships/tags" Target="../tags/tag1005.xml"/><Relationship Id="rId14" Type="http://schemas.openxmlformats.org/officeDocument/2006/relationships/tags" Target="../tags/tag1010.xml"/><Relationship Id="rId22" Type="http://schemas.openxmlformats.org/officeDocument/2006/relationships/tags" Target="../tags/tag1018.xml"/><Relationship Id="rId27" Type="http://schemas.openxmlformats.org/officeDocument/2006/relationships/tags" Target="../tags/tag1023.xml"/><Relationship Id="rId30" Type="http://schemas.openxmlformats.org/officeDocument/2006/relationships/tags" Target="../tags/tag1026.xml"/><Relationship Id="rId35" Type="http://schemas.openxmlformats.org/officeDocument/2006/relationships/tags" Target="../tags/tag1031.xml"/><Relationship Id="rId43" Type="http://schemas.openxmlformats.org/officeDocument/2006/relationships/tags" Target="../tags/tag1039.xml"/><Relationship Id="rId48" Type="http://schemas.openxmlformats.org/officeDocument/2006/relationships/tags" Target="../tags/tag1044.xml"/><Relationship Id="rId8" Type="http://schemas.openxmlformats.org/officeDocument/2006/relationships/tags" Target="../tags/tag1004.xml"/><Relationship Id="rId51" Type="http://schemas.openxmlformats.org/officeDocument/2006/relationships/slideLayout" Target="../slideLayouts/slideLayout47.xml"/><Relationship Id="rId3" Type="http://schemas.openxmlformats.org/officeDocument/2006/relationships/tags" Target="../tags/tag999.xml"/><Relationship Id="rId12" Type="http://schemas.openxmlformats.org/officeDocument/2006/relationships/tags" Target="../tags/tag1008.xml"/><Relationship Id="rId17" Type="http://schemas.openxmlformats.org/officeDocument/2006/relationships/tags" Target="../tags/tag1013.xml"/><Relationship Id="rId25" Type="http://schemas.openxmlformats.org/officeDocument/2006/relationships/tags" Target="../tags/tag1021.xml"/><Relationship Id="rId33" Type="http://schemas.openxmlformats.org/officeDocument/2006/relationships/tags" Target="../tags/tag1029.xml"/><Relationship Id="rId38" Type="http://schemas.openxmlformats.org/officeDocument/2006/relationships/tags" Target="../tags/tag1034.xml"/><Relationship Id="rId46" Type="http://schemas.openxmlformats.org/officeDocument/2006/relationships/tags" Target="../tags/tag1042.xml"/><Relationship Id="rId20" Type="http://schemas.openxmlformats.org/officeDocument/2006/relationships/tags" Target="../tags/tag1016.xml"/><Relationship Id="rId41" Type="http://schemas.openxmlformats.org/officeDocument/2006/relationships/tags" Target="../tags/tag1037.xml"/><Relationship Id="rId1" Type="http://schemas.openxmlformats.org/officeDocument/2006/relationships/tags" Target="../tags/tag997.xml"/><Relationship Id="rId6" Type="http://schemas.openxmlformats.org/officeDocument/2006/relationships/tags" Target="../tags/tag1002.xml"/><Relationship Id="rId15" Type="http://schemas.openxmlformats.org/officeDocument/2006/relationships/tags" Target="../tags/tag1011.xml"/><Relationship Id="rId23" Type="http://schemas.openxmlformats.org/officeDocument/2006/relationships/tags" Target="../tags/tag1019.xml"/><Relationship Id="rId28" Type="http://schemas.openxmlformats.org/officeDocument/2006/relationships/tags" Target="../tags/tag1024.xml"/><Relationship Id="rId36" Type="http://schemas.openxmlformats.org/officeDocument/2006/relationships/tags" Target="../tags/tag1032.xml"/><Relationship Id="rId49" Type="http://schemas.openxmlformats.org/officeDocument/2006/relationships/tags" Target="../tags/tag1045.xml"/></Relationships>
</file>

<file path=ppt/slides/_rels/slide113.xml.rels><?xml version="1.0" encoding="UTF-8" standalone="yes"?>
<Relationships xmlns="http://schemas.openxmlformats.org/package/2006/relationships"><Relationship Id="rId26" Type="http://schemas.openxmlformats.org/officeDocument/2006/relationships/tags" Target="../tags/tag1072.xml"/><Relationship Id="rId21" Type="http://schemas.openxmlformats.org/officeDocument/2006/relationships/tags" Target="../tags/tag1067.xml"/><Relationship Id="rId42" Type="http://schemas.openxmlformats.org/officeDocument/2006/relationships/tags" Target="../tags/tag1088.xml"/><Relationship Id="rId47" Type="http://schemas.openxmlformats.org/officeDocument/2006/relationships/tags" Target="../tags/tag1093.xml"/><Relationship Id="rId63" Type="http://schemas.openxmlformats.org/officeDocument/2006/relationships/tags" Target="../tags/tag1109.xml"/><Relationship Id="rId68" Type="http://schemas.openxmlformats.org/officeDocument/2006/relationships/tags" Target="../tags/tag1114.xml"/><Relationship Id="rId84" Type="http://schemas.openxmlformats.org/officeDocument/2006/relationships/notesSlide" Target="../notesSlides/notesSlide40.xml"/><Relationship Id="rId16" Type="http://schemas.openxmlformats.org/officeDocument/2006/relationships/tags" Target="../tags/tag1062.xml"/><Relationship Id="rId11" Type="http://schemas.openxmlformats.org/officeDocument/2006/relationships/tags" Target="../tags/tag1057.xml"/><Relationship Id="rId32" Type="http://schemas.openxmlformats.org/officeDocument/2006/relationships/tags" Target="../tags/tag1078.xml"/><Relationship Id="rId37" Type="http://schemas.openxmlformats.org/officeDocument/2006/relationships/tags" Target="../tags/tag1083.xml"/><Relationship Id="rId53" Type="http://schemas.openxmlformats.org/officeDocument/2006/relationships/tags" Target="../tags/tag1099.xml"/><Relationship Id="rId58" Type="http://schemas.openxmlformats.org/officeDocument/2006/relationships/tags" Target="../tags/tag1104.xml"/><Relationship Id="rId74" Type="http://schemas.openxmlformats.org/officeDocument/2006/relationships/tags" Target="../tags/tag1120.xml"/><Relationship Id="rId79" Type="http://schemas.openxmlformats.org/officeDocument/2006/relationships/tags" Target="../tags/tag1125.xml"/><Relationship Id="rId5" Type="http://schemas.openxmlformats.org/officeDocument/2006/relationships/tags" Target="../tags/tag1051.xml"/><Relationship Id="rId19" Type="http://schemas.openxmlformats.org/officeDocument/2006/relationships/tags" Target="../tags/tag1065.xml"/><Relationship Id="rId14" Type="http://schemas.openxmlformats.org/officeDocument/2006/relationships/tags" Target="../tags/tag1060.xml"/><Relationship Id="rId22" Type="http://schemas.openxmlformats.org/officeDocument/2006/relationships/tags" Target="../tags/tag1068.xml"/><Relationship Id="rId27" Type="http://schemas.openxmlformats.org/officeDocument/2006/relationships/tags" Target="../tags/tag1073.xml"/><Relationship Id="rId30" Type="http://schemas.openxmlformats.org/officeDocument/2006/relationships/tags" Target="../tags/tag1076.xml"/><Relationship Id="rId35" Type="http://schemas.openxmlformats.org/officeDocument/2006/relationships/tags" Target="../tags/tag1081.xml"/><Relationship Id="rId43" Type="http://schemas.openxmlformats.org/officeDocument/2006/relationships/tags" Target="../tags/tag1089.xml"/><Relationship Id="rId48" Type="http://schemas.openxmlformats.org/officeDocument/2006/relationships/tags" Target="../tags/tag1094.xml"/><Relationship Id="rId56" Type="http://schemas.openxmlformats.org/officeDocument/2006/relationships/tags" Target="../tags/tag1102.xml"/><Relationship Id="rId64" Type="http://schemas.openxmlformats.org/officeDocument/2006/relationships/tags" Target="../tags/tag1110.xml"/><Relationship Id="rId69" Type="http://schemas.openxmlformats.org/officeDocument/2006/relationships/tags" Target="../tags/tag1115.xml"/><Relationship Id="rId77" Type="http://schemas.openxmlformats.org/officeDocument/2006/relationships/tags" Target="../tags/tag1123.xml"/><Relationship Id="rId8" Type="http://schemas.openxmlformats.org/officeDocument/2006/relationships/tags" Target="../tags/tag1054.xml"/><Relationship Id="rId51" Type="http://schemas.openxmlformats.org/officeDocument/2006/relationships/tags" Target="../tags/tag1097.xml"/><Relationship Id="rId72" Type="http://schemas.openxmlformats.org/officeDocument/2006/relationships/tags" Target="../tags/tag1118.xml"/><Relationship Id="rId80" Type="http://schemas.openxmlformats.org/officeDocument/2006/relationships/tags" Target="../tags/tag1126.xml"/><Relationship Id="rId85" Type="http://schemas.openxmlformats.org/officeDocument/2006/relationships/image" Target="../media/image62.jpeg"/><Relationship Id="rId3" Type="http://schemas.openxmlformats.org/officeDocument/2006/relationships/tags" Target="../tags/tag1049.xml"/><Relationship Id="rId12" Type="http://schemas.openxmlformats.org/officeDocument/2006/relationships/tags" Target="../tags/tag1058.xml"/><Relationship Id="rId17" Type="http://schemas.openxmlformats.org/officeDocument/2006/relationships/tags" Target="../tags/tag1063.xml"/><Relationship Id="rId25" Type="http://schemas.openxmlformats.org/officeDocument/2006/relationships/tags" Target="../tags/tag1071.xml"/><Relationship Id="rId33" Type="http://schemas.openxmlformats.org/officeDocument/2006/relationships/tags" Target="../tags/tag1079.xml"/><Relationship Id="rId38" Type="http://schemas.openxmlformats.org/officeDocument/2006/relationships/tags" Target="../tags/tag1084.xml"/><Relationship Id="rId46" Type="http://schemas.openxmlformats.org/officeDocument/2006/relationships/tags" Target="../tags/tag1092.xml"/><Relationship Id="rId59" Type="http://schemas.openxmlformats.org/officeDocument/2006/relationships/tags" Target="../tags/tag1105.xml"/><Relationship Id="rId67" Type="http://schemas.openxmlformats.org/officeDocument/2006/relationships/tags" Target="../tags/tag1113.xml"/><Relationship Id="rId20" Type="http://schemas.openxmlformats.org/officeDocument/2006/relationships/tags" Target="../tags/tag1066.xml"/><Relationship Id="rId41" Type="http://schemas.openxmlformats.org/officeDocument/2006/relationships/tags" Target="../tags/tag1087.xml"/><Relationship Id="rId54" Type="http://schemas.openxmlformats.org/officeDocument/2006/relationships/tags" Target="../tags/tag1100.xml"/><Relationship Id="rId62" Type="http://schemas.openxmlformats.org/officeDocument/2006/relationships/tags" Target="../tags/tag1108.xml"/><Relationship Id="rId70" Type="http://schemas.openxmlformats.org/officeDocument/2006/relationships/tags" Target="../tags/tag1116.xml"/><Relationship Id="rId75" Type="http://schemas.openxmlformats.org/officeDocument/2006/relationships/tags" Target="../tags/tag1121.xml"/><Relationship Id="rId83" Type="http://schemas.openxmlformats.org/officeDocument/2006/relationships/slideLayout" Target="../slideLayouts/slideLayout47.xml"/><Relationship Id="rId1" Type="http://schemas.openxmlformats.org/officeDocument/2006/relationships/tags" Target="../tags/tag1047.xml"/><Relationship Id="rId6" Type="http://schemas.openxmlformats.org/officeDocument/2006/relationships/tags" Target="../tags/tag1052.xml"/><Relationship Id="rId15" Type="http://schemas.openxmlformats.org/officeDocument/2006/relationships/tags" Target="../tags/tag1061.xml"/><Relationship Id="rId23" Type="http://schemas.openxmlformats.org/officeDocument/2006/relationships/tags" Target="../tags/tag1069.xml"/><Relationship Id="rId28" Type="http://schemas.openxmlformats.org/officeDocument/2006/relationships/tags" Target="../tags/tag1074.xml"/><Relationship Id="rId36" Type="http://schemas.openxmlformats.org/officeDocument/2006/relationships/tags" Target="../tags/tag1082.xml"/><Relationship Id="rId49" Type="http://schemas.openxmlformats.org/officeDocument/2006/relationships/tags" Target="../tags/tag1095.xml"/><Relationship Id="rId57" Type="http://schemas.openxmlformats.org/officeDocument/2006/relationships/tags" Target="../tags/tag1103.xml"/><Relationship Id="rId10" Type="http://schemas.openxmlformats.org/officeDocument/2006/relationships/tags" Target="../tags/tag1056.xml"/><Relationship Id="rId31" Type="http://schemas.openxmlformats.org/officeDocument/2006/relationships/tags" Target="../tags/tag1077.xml"/><Relationship Id="rId44" Type="http://schemas.openxmlformats.org/officeDocument/2006/relationships/tags" Target="../tags/tag1090.xml"/><Relationship Id="rId52" Type="http://schemas.openxmlformats.org/officeDocument/2006/relationships/tags" Target="../tags/tag1098.xml"/><Relationship Id="rId60" Type="http://schemas.openxmlformats.org/officeDocument/2006/relationships/tags" Target="../tags/tag1106.xml"/><Relationship Id="rId65" Type="http://schemas.openxmlformats.org/officeDocument/2006/relationships/tags" Target="../tags/tag1111.xml"/><Relationship Id="rId73" Type="http://schemas.openxmlformats.org/officeDocument/2006/relationships/tags" Target="../tags/tag1119.xml"/><Relationship Id="rId78" Type="http://schemas.openxmlformats.org/officeDocument/2006/relationships/tags" Target="../tags/tag1124.xml"/><Relationship Id="rId81" Type="http://schemas.openxmlformats.org/officeDocument/2006/relationships/tags" Target="../tags/tag1127.xml"/><Relationship Id="rId4" Type="http://schemas.openxmlformats.org/officeDocument/2006/relationships/tags" Target="../tags/tag1050.xml"/><Relationship Id="rId9" Type="http://schemas.openxmlformats.org/officeDocument/2006/relationships/tags" Target="../tags/tag1055.xml"/><Relationship Id="rId13" Type="http://schemas.openxmlformats.org/officeDocument/2006/relationships/tags" Target="../tags/tag1059.xml"/><Relationship Id="rId18" Type="http://schemas.openxmlformats.org/officeDocument/2006/relationships/tags" Target="../tags/tag1064.xml"/><Relationship Id="rId39" Type="http://schemas.openxmlformats.org/officeDocument/2006/relationships/tags" Target="../tags/tag1085.xml"/><Relationship Id="rId34" Type="http://schemas.openxmlformats.org/officeDocument/2006/relationships/tags" Target="../tags/tag1080.xml"/><Relationship Id="rId50" Type="http://schemas.openxmlformats.org/officeDocument/2006/relationships/tags" Target="../tags/tag1096.xml"/><Relationship Id="rId55" Type="http://schemas.openxmlformats.org/officeDocument/2006/relationships/tags" Target="../tags/tag1101.xml"/><Relationship Id="rId76" Type="http://schemas.openxmlformats.org/officeDocument/2006/relationships/tags" Target="../tags/tag1122.xml"/><Relationship Id="rId7" Type="http://schemas.openxmlformats.org/officeDocument/2006/relationships/tags" Target="../tags/tag1053.xml"/><Relationship Id="rId71" Type="http://schemas.openxmlformats.org/officeDocument/2006/relationships/tags" Target="../tags/tag1117.xml"/><Relationship Id="rId2" Type="http://schemas.openxmlformats.org/officeDocument/2006/relationships/tags" Target="../tags/tag1048.xml"/><Relationship Id="rId29" Type="http://schemas.openxmlformats.org/officeDocument/2006/relationships/tags" Target="../tags/tag1075.xml"/><Relationship Id="rId24" Type="http://schemas.openxmlformats.org/officeDocument/2006/relationships/tags" Target="../tags/tag1070.xml"/><Relationship Id="rId40" Type="http://schemas.openxmlformats.org/officeDocument/2006/relationships/tags" Target="../tags/tag1086.xml"/><Relationship Id="rId45" Type="http://schemas.openxmlformats.org/officeDocument/2006/relationships/tags" Target="../tags/tag1091.xml"/><Relationship Id="rId66" Type="http://schemas.openxmlformats.org/officeDocument/2006/relationships/tags" Target="../tags/tag1112.xml"/><Relationship Id="rId61" Type="http://schemas.openxmlformats.org/officeDocument/2006/relationships/tags" Target="../tags/tag1107.xml"/><Relationship Id="rId82" Type="http://schemas.openxmlformats.org/officeDocument/2006/relationships/tags" Target="../tags/tag1128.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7.xml"/><Relationship Id="rId1" Type="http://schemas.openxmlformats.org/officeDocument/2006/relationships/tags" Target="../tags/tag1129.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31.GIF"/></Relationships>
</file>

<file path=ppt/slides/_rels/slide115.xml.rels><?xml version="1.0" encoding="UTF-8" standalone="yes"?>
<Relationships xmlns="http://schemas.openxmlformats.org/package/2006/relationships"><Relationship Id="rId8" Type="http://schemas.openxmlformats.org/officeDocument/2006/relationships/tags" Target="../tags/tag1137.xml"/><Relationship Id="rId13" Type="http://schemas.openxmlformats.org/officeDocument/2006/relationships/tags" Target="../tags/tag1142.xml"/><Relationship Id="rId18" Type="http://schemas.openxmlformats.org/officeDocument/2006/relationships/tags" Target="../tags/tag1147.xml"/><Relationship Id="rId26" Type="http://schemas.openxmlformats.org/officeDocument/2006/relationships/tags" Target="../tags/tag1155.xml"/><Relationship Id="rId3" Type="http://schemas.openxmlformats.org/officeDocument/2006/relationships/tags" Target="../tags/tag1132.xml"/><Relationship Id="rId21" Type="http://schemas.openxmlformats.org/officeDocument/2006/relationships/tags" Target="../tags/tag1150.xml"/><Relationship Id="rId7" Type="http://schemas.openxmlformats.org/officeDocument/2006/relationships/tags" Target="../tags/tag1136.xml"/><Relationship Id="rId12" Type="http://schemas.openxmlformats.org/officeDocument/2006/relationships/tags" Target="../tags/tag1141.xml"/><Relationship Id="rId17" Type="http://schemas.openxmlformats.org/officeDocument/2006/relationships/tags" Target="../tags/tag1146.xml"/><Relationship Id="rId25" Type="http://schemas.openxmlformats.org/officeDocument/2006/relationships/tags" Target="../tags/tag1154.xml"/><Relationship Id="rId2" Type="http://schemas.openxmlformats.org/officeDocument/2006/relationships/tags" Target="../tags/tag1131.xml"/><Relationship Id="rId16" Type="http://schemas.openxmlformats.org/officeDocument/2006/relationships/tags" Target="../tags/tag1145.xml"/><Relationship Id="rId20" Type="http://schemas.openxmlformats.org/officeDocument/2006/relationships/tags" Target="../tags/tag1149.xml"/><Relationship Id="rId29" Type="http://schemas.openxmlformats.org/officeDocument/2006/relationships/notesSlide" Target="../notesSlides/notesSlide42.xml"/><Relationship Id="rId1" Type="http://schemas.openxmlformats.org/officeDocument/2006/relationships/tags" Target="../tags/tag1130.xml"/><Relationship Id="rId6" Type="http://schemas.openxmlformats.org/officeDocument/2006/relationships/tags" Target="../tags/tag1135.xml"/><Relationship Id="rId11" Type="http://schemas.openxmlformats.org/officeDocument/2006/relationships/tags" Target="../tags/tag1140.xml"/><Relationship Id="rId24" Type="http://schemas.openxmlformats.org/officeDocument/2006/relationships/tags" Target="../tags/tag1153.xml"/><Relationship Id="rId5" Type="http://schemas.openxmlformats.org/officeDocument/2006/relationships/tags" Target="../tags/tag1134.xml"/><Relationship Id="rId15" Type="http://schemas.openxmlformats.org/officeDocument/2006/relationships/tags" Target="../tags/tag1144.xml"/><Relationship Id="rId23" Type="http://schemas.openxmlformats.org/officeDocument/2006/relationships/tags" Target="../tags/tag1152.xml"/><Relationship Id="rId28" Type="http://schemas.openxmlformats.org/officeDocument/2006/relationships/slideLayout" Target="../slideLayouts/slideLayout47.xml"/><Relationship Id="rId10" Type="http://schemas.openxmlformats.org/officeDocument/2006/relationships/tags" Target="../tags/tag1139.xml"/><Relationship Id="rId19" Type="http://schemas.openxmlformats.org/officeDocument/2006/relationships/tags" Target="../tags/tag1148.xml"/><Relationship Id="rId4" Type="http://schemas.openxmlformats.org/officeDocument/2006/relationships/tags" Target="../tags/tag1133.xml"/><Relationship Id="rId9" Type="http://schemas.openxmlformats.org/officeDocument/2006/relationships/tags" Target="../tags/tag1138.xml"/><Relationship Id="rId14" Type="http://schemas.openxmlformats.org/officeDocument/2006/relationships/tags" Target="../tags/tag1143.xml"/><Relationship Id="rId22" Type="http://schemas.openxmlformats.org/officeDocument/2006/relationships/tags" Target="../tags/tag1151.xml"/><Relationship Id="rId27" Type="http://schemas.openxmlformats.org/officeDocument/2006/relationships/tags" Target="../tags/tag1156.xml"/><Relationship Id="rId30" Type="http://schemas.openxmlformats.org/officeDocument/2006/relationships/image" Target="../media/image65.jpeg"/></Relationships>
</file>

<file path=ppt/slides/_rels/slide116.xml.rels><?xml version="1.0" encoding="UTF-8" standalone="yes"?>
<Relationships xmlns="http://schemas.openxmlformats.org/package/2006/relationships"><Relationship Id="rId8" Type="http://schemas.openxmlformats.org/officeDocument/2006/relationships/tags" Target="../tags/tag1164.xml"/><Relationship Id="rId13" Type="http://schemas.openxmlformats.org/officeDocument/2006/relationships/tags" Target="../tags/tag1169.xml"/><Relationship Id="rId18" Type="http://schemas.openxmlformats.org/officeDocument/2006/relationships/tags" Target="../tags/tag1174.xml"/><Relationship Id="rId26" Type="http://schemas.openxmlformats.org/officeDocument/2006/relationships/tags" Target="../tags/tag1182.xml"/><Relationship Id="rId3" Type="http://schemas.openxmlformats.org/officeDocument/2006/relationships/tags" Target="../tags/tag1159.xml"/><Relationship Id="rId21" Type="http://schemas.openxmlformats.org/officeDocument/2006/relationships/tags" Target="../tags/tag1177.xml"/><Relationship Id="rId7" Type="http://schemas.openxmlformats.org/officeDocument/2006/relationships/tags" Target="../tags/tag1163.xml"/><Relationship Id="rId12" Type="http://schemas.openxmlformats.org/officeDocument/2006/relationships/tags" Target="../tags/tag1168.xml"/><Relationship Id="rId17" Type="http://schemas.openxmlformats.org/officeDocument/2006/relationships/tags" Target="../tags/tag1173.xml"/><Relationship Id="rId25" Type="http://schemas.openxmlformats.org/officeDocument/2006/relationships/tags" Target="../tags/tag1181.xml"/><Relationship Id="rId2" Type="http://schemas.openxmlformats.org/officeDocument/2006/relationships/tags" Target="../tags/tag1158.xml"/><Relationship Id="rId16" Type="http://schemas.openxmlformats.org/officeDocument/2006/relationships/tags" Target="../tags/tag1172.xml"/><Relationship Id="rId20" Type="http://schemas.openxmlformats.org/officeDocument/2006/relationships/tags" Target="../tags/tag1176.xml"/><Relationship Id="rId29" Type="http://schemas.openxmlformats.org/officeDocument/2006/relationships/tags" Target="../tags/tag1185.xml"/><Relationship Id="rId1" Type="http://schemas.openxmlformats.org/officeDocument/2006/relationships/tags" Target="../tags/tag1157.xml"/><Relationship Id="rId6" Type="http://schemas.openxmlformats.org/officeDocument/2006/relationships/tags" Target="../tags/tag1162.xml"/><Relationship Id="rId11" Type="http://schemas.openxmlformats.org/officeDocument/2006/relationships/tags" Target="../tags/tag1167.xml"/><Relationship Id="rId24" Type="http://schemas.openxmlformats.org/officeDocument/2006/relationships/tags" Target="../tags/tag1180.xml"/><Relationship Id="rId32" Type="http://schemas.openxmlformats.org/officeDocument/2006/relationships/image" Target="../media/image66.jpeg"/><Relationship Id="rId5" Type="http://schemas.openxmlformats.org/officeDocument/2006/relationships/tags" Target="../tags/tag1161.xml"/><Relationship Id="rId15" Type="http://schemas.openxmlformats.org/officeDocument/2006/relationships/tags" Target="../tags/tag1171.xml"/><Relationship Id="rId23" Type="http://schemas.openxmlformats.org/officeDocument/2006/relationships/tags" Target="../tags/tag1179.xml"/><Relationship Id="rId28" Type="http://schemas.openxmlformats.org/officeDocument/2006/relationships/tags" Target="../tags/tag1184.xml"/><Relationship Id="rId10" Type="http://schemas.openxmlformats.org/officeDocument/2006/relationships/tags" Target="../tags/tag1166.xml"/><Relationship Id="rId19" Type="http://schemas.openxmlformats.org/officeDocument/2006/relationships/tags" Target="../tags/tag1175.xml"/><Relationship Id="rId31" Type="http://schemas.openxmlformats.org/officeDocument/2006/relationships/notesSlide" Target="../notesSlides/notesSlide43.xml"/><Relationship Id="rId4" Type="http://schemas.openxmlformats.org/officeDocument/2006/relationships/tags" Target="../tags/tag1160.xml"/><Relationship Id="rId9" Type="http://schemas.openxmlformats.org/officeDocument/2006/relationships/tags" Target="../tags/tag1165.xml"/><Relationship Id="rId14" Type="http://schemas.openxmlformats.org/officeDocument/2006/relationships/tags" Target="../tags/tag1170.xml"/><Relationship Id="rId22" Type="http://schemas.openxmlformats.org/officeDocument/2006/relationships/tags" Target="../tags/tag1178.xml"/><Relationship Id="rId27" Type="http://schemas.openxmlformats.org/officeDocument/2006/relationships/tags" Target="../tags/tag1183.xml"/><Relationship Id="rId30" Type="http://schemas.openxmlformats.org/officeDocument/2006/relationships/slideLayout" Target="../slideLayouts/slideLayout47.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1187.xml"/><Relationship Id="rId1" Type="http://schemas.openxmlformats.org/officeDocument/2006/relationships/tags" Target="../tags/tag1186.xml"/><Relationship Id="rId6" Type="http://schemas.openxmlformats.org/officeDocument/2006/relationships/image" Target="../media/image51.jpeg"/><Relationship Id="rId5" Type="http://schemas.openxmlformats.org/officeDocument/2006/relationships/image" Target="../media/image67.jpeg"/><Relationship Id="rId4" Type="http://schemas.openxmlformats.org/officeDocument/2006/relationships/image" Target="../media/image31.GIF"/></Relationships>
</file>

<file path=ppt/slides/_rels/slide118.xml.rels><?xml version="1.0" encoding="UTF-8" standalone="yes"?>
<Relationships xmlns="http://schemas.openxmlformats.org/package/2006/relationships"><Relationship Id="rId3" Type="http://schemas.openxmlformats.org/officeDocument/2006/relationships/tags" Target="../tags/tag1190.xml"/><Relationship Id="rId2" Type="http://schemas.openxmlformats.org/officeDocument/2006/relationships/tags" Target="../tags/tag1189.xml"/><Relationship Id="rId1" Type="http://schemas.openxmlformats.org/officeDocument/2006/relationships/tags" Target="../tags/tag1188.xml"/><Relationship Id="rId5" Type="http://schemas.openxmlformats.org/officeDocument/2006/relationships/slideLayout" Target="../slideLayouts/slideLayout47.xml"/><Relationship Id="rId4" Type="http://schemas.openxmlformats.org/officeDocument/2006/relationships/tags" Target="../tags/tag1191.xml"/></Relationships>
</file>

<file path=ppt/slides/_rels/slide119.xml.rels><?xml version="1.0" encoding="UTF-8" standalone="yes"?>
<Relationships xmlns="http://schemas.openxmlformats.org/package/2006/relationships"><Relationship Id="rId3" Type="http://schemas.openxmlformats.org/officeDocument/2006/relationships/tags" Target="../tags/tag1194.xml"/><Relationship Id="rId2" Type="http://schemas.openxmlformats.org/officeDocument/2006/relationships/tags" Target="../tags/tag1193.xml"/><Relationship Id="rId1" Type="http://schemas.openxmlformats.org/officeDocument/2006/relationships/tags" Target="../tags/tag1192.xml"/><Relationship Id="rId5" Type="http://schemas.openxmlformats.org/officeDocument/2006/relationships/slideLayout" Target="../slideLayouts/slideLayout47.xml"/><Relationship Id="rId4" Type="http://schemas.openxmlformats.org/officeDocument/2006/relationships/tags" Target="../tags/tag119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8" Type="http://schemas.openxmlformats.org/officeDocument/2006/relationships/tags" Target="../tags/tag1203.xml"/><Relationship Id="rId13" Type="http://schemas.openxmlformats.org/officeDocument/2006/relationships/tags" Target="../tags/tag1208.xml"/><Relationship Id="rId18" Type="http://schemas.openxmlformats.org/officeDocument/2006/relationships/slideLayout" Target="../slideLayouts/slideLayout47.xml"/><Relationship Id="rId3" Type="http://schemas.openxmlformats.org/officeDocument/2006/relationships/tags" Target="../tags/tag1198.xml"/><Relationship Id="rId7" Type="http://schemas.openxmlformats.org/officeDocument/2006/relationships/tags" Target="../tags/tag1202.xml"/><Relationship Id="rId12" Type="http://schemas.openxmlformats.org/officeDocument/2006/relationships/tags" Target="../tags/tag1207.xml"/><Relationship Id="rId17" Type="http://schemas.openxmlformats.org/officeDocument/2006/relationships/tags" Target="../tags/tag1212.xml"/><Relationship Id="rId2" Type="http://schemas.openxmlformats.org/officeDocument/2006/relationships/tags" Target="../tags/tag1197.xml"/><Relationship Id="rId16" Type="http://schemas.openxmlformats.org/officeDocument/2006/relationships/tags" Target="../tags/tag1211.xml"/><Relationship Id="rId20" Type="http://schemas.openxmlformats.org/officeDocument/2006/relationships/image" Target="../media/image6.tmp"/><Relationship Id="rId1" Type="http://schemas.openxmlformats.org/officeDocument/2006/relationships/tags" Target="../tags/tag1196.xml"/><Relationship Id="rId6" Type="http://schemas.openxmlformats.org/officeDocument/2006/relationships/tags" Target="../tags/tag1201.xml"/><Relationship Id="rId11" Type="http://schemas.openxmlformats.org/officeDocument/2006/relationships/tags" Target="../tags/tag1206.xml"/><Relationship Id="rId5" Type="http://schemas.openxmlformats.org/officeDocument/2006/relationships/tags" Target="../tags/tag1200.xml"/><Relationship Id="rId15" Type="http://schemas.openxmlformats.org/officeDocument/2006/relationships/tags" Target="../tags/tag1210.xml"/><Relationship Id="rId10" Type="http://schemas.openxmlformats.org/officeDocument/2006/relationships/tags" Target="../tags/tag1205.xml"/><Relationship Id="rId19" Type="http://schemas.openxmlformats.org/officeDocument/2006/relationships/image" Target="../media/image68.png"/><Relationship Id="rId4" Type="http://schemas.openxmlformats.org/officeDocument/2006/relationships/tags" Target="../tags/tag1199.xml"/><Relationship Id="rId9" Type="http://schemas.openxmlformats.org/officeDocument/2006/relationships/tags" Target="../tags/tag1204.xml"/><Relationship Id="rId14" Type="http://schemas.openxmlformats.org/officeDocument/2006/relationships/tags" Target="../tags/tag1209.xml"/></Relationships>
</file>

<file path=ppt/slides/_rels/slide1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47.xml"/><Relationship Id="rId4" Type="http://schemas.openxmlformats.org/officeDocument/2006/relationships/image" Target="../media/image70.jpe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7.xml"/><Relationship Id="rId1" Type="http://schemas.openxmlformats.org/officeDocument/2006/relationships/tags" Target="../tags/tag1213.xml"/><Relationship Id="rId4" Type="http://schemas.openxmlformats.org/officeDocument/2006/relationships/image" Target="../media/image71.jpeg"/></Relationships>
</file>

<file path=ppt/slides/_rels/slide1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47.xml"/><Relationship Id="rId4" Type="http://schemas.openxmlformats.org/officeDocument/2006/relationships/image" Target="../media/image73.jpe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7.xml"/><Relationship Id="rId1" Type="http://schemas.openxmlformats.org/officeDocument/2006/relationships/tags" Target="../tags/tag1214.xml"/><Relationship Id="rId4" Type="http://schemas.openxmlformats.org/officeDocument/2006/relationships/image" Target="../media/image56.jpeg"/></Relationships>
</file>

<file path=ppt/slides/_rels/slide125.xml.rels><?xml version="1.0" encoding="UTF-8" standalone="yes"?>
<Relationships xmlns="http://schemas.openxmlformats.org/package/2006/relationships"><Relationship Id="rId8" Type="http://schemas.openxmlformats.org/officeDocument/2006/relationships/tags" Target="../tags/tag1222.xml"/><Relationship Id="rId13" Type="http://schemas.openxmlformats.org/officeDocument/2006/relationships/tags" Target="../tags/tag1227.xml"/><Relationship Id="rId18" Type="http://schemas.openxmlformats.org/officeDocument/2006/relationships/tags" Target="../tags/tag1232.xml"/><Relationship Id="rId3" Type="http://schemas.openxmlformats.org/officeDocument/2006/relationships/tags" Target="../tags/tag1217.xml"/><Relationship Id="rId21" Type="http://schemas.openxmlformats.org/officeDocument/2006/relationships/tags" Target="../tags/tag1235.xml"/><Relationship Id="rId7" Type="http://schemas.openxmlformats.org/officeDocument/2006/relationships/tags" Target="../tags/tag1221.xml"/><Relationship Id="rId12" Type="http://schemas.openxmlformats.org/officeDocument/2006/relationships/tags" Target="../tags/tag1226.xml"/><Relationship Id="rId17" Type="http://schemas.openxmlformats.org/officeDocument/2006/relationships/tags" Target="../tags/tag1231.xml"/><Relationship Id="rId25" Type="http://schemas.openxmlformats.org/officeDocument/2006/relationships/image" Target="../media/image74.jpeg"/><Relationship Id="rId2" Type="http://schemas.openxmlformats.org/officeDocument/2006/relationships/tags" Target="../tags/tag1216.xml"/><Relationship Id="rId16" Type="http://schemas.openxmlformats.org/officeDocument/2006/relationships/tags" Target="../tags/tag1230.xml"/><Relationship Id="rId20" Type="http://schemas.openxmlformats.org/officeDocument/2006/relationships/tags" Target="../tags/tag1234.xml"/><Relationship Id="rId1" Type="http://schemas.openxmlformats.org/officeDocument/2006/relationships/tags" Target="../tags/tag1215.xml"/><Relationship Id="rId6" Type="http://schemas.openxmlformats.org/officeDocument/2006/relationships/tags" Target="../tags/tag1220.xml"/><Relationship Id="rId11" Type="http://schemas.openxmlformats.org/officeDocument/2006/relationships/tags" Target="../tags/tag1225.xml"/><Relationship Id="rId24" Type="http://schemas.openxmlformats.org/officeDocument/2006/relationships/notesSlide" Target="../notesSlides/notesSlide48.xml"/><Relationship Id="rId5" Type="http://schemas.openxmlformats.org/officeDocument/2006/relationships/tags" Target="../tags/tag1219.xml"/><Relationship Id="rId15" Type="http://schemas.openxmlformats.org/officeDocument/2006/relationships/tags" Target="../tags/tag1229.xml"/><Relationship Id="rId23" Type="http://schemas.openxmlformats.org/officeDocument/2006/relationships/slideLayout" Target="../slideLayouts/slideLayout47.xml"/><Relationship Id="rId10" Type="http://schemas.openxmlformats.org/officeDocument/2006/relationships/tags" Target="../tags/tag1224.xml"/><Relationship Id="rId19" Type="http://schemas.openxmlformats.org/officeDocument/2006/relationships/tags" Target="../tags/tag1233.xml"/><Relationship Id="rId4" Type="http://schemas.openxmlformats.org/officeDocument/2006/relationships/tags" Target="../tags/tag1218.xml"/><Relationship Id="rId9" Type="http://schemas.openxmlformats.org/officeDocument/2006/relationships/tags" Target="../tags/tag1223.xml"/><Relationship Id="rId14" Type="http://schemas.openxmlformats.org/officeDocument/2006/relationships/tags" Target="../tags/tag1228.xml"/><Relationship Id="rId22" Type="http://schemas.openxmlformats.org/officeDocument/2006/relationships/tags" Target="../tags/tag1236.xml"/></Relationships>
</file>

<file path=ppt/slides/_rels/slide126.xml.rels><?xml version="1.0" encoding="UTF-8" standalone="yes"?>
<Relationships xmlns="http://schemas.openxmlformats.org/package/2006/relationships"><Relationship Id="rId8" Type="http://schemas.openxmlformats.org/officeDocument/2006/relationships/tags" Target="../tags/tag1244.xml"/><Relationship Id="rId3" Type="http://schemas.openxmlformats.org/officeDocument/2006/relationships/tags" Target="../tags/tag1239.xml"/><Relationship Id="rId7" Type="http://schemas.openxmlformats.org/officeDocument/2006/relationships/tags" Target="../tags/tag1243.xml"/><Relationship Id="rId12" Type="http://schemas.openxmlformats.org/officeDocument/2006/relationships/image" Target="../media/image75.jpeg"/><Relationship Id="rId2" Type="http://schemas.openxmlformats.org/officeDocument/2006/relationships/tags" Target="../tags/tag1238.xml"/><Relationship Id="rId1" Type="http://schemas.openxmlformats.org/officeDocument/2006/relationships/tags" Target="../tags/tag1237.xml"/><Relationship Id="rId6" Type="http://schemas.openxmlformats.org/officeDocument/2006/relationships/tags" Target="../tags/tag1242.xml"/><Relationship Id="rId11" Type="http://schemas.openxmlformats.org/officeDocument/2006/relationships/notesSlide" Target="../notesSlides/notesSlide49.xml"/><Relationship Id="rId5" Type="http://schemas.openxmlformats.org/officeDocument/2006/relationships/tags" Target="../tags/tag1241.xml"/><Relationship Id="rId10" Type="http://schemas.openxmlformats.org/officeDocument/2006/relationships/slideLayout" Target="../slideLayouts/slideLayout47.xml"/><Relationship Id="rId4" Type="http://schemas.openxmlformats.org/officeDocument/2006/relationships/tags" Target="../tags/tag1240.xml"/><Relationship Id="rId9" Type="http://schemas.openxmlformats.org/officeDocument/2006/relationships/tags" Target="../tags/tag1245.xml"/></Relationships>
</file>

<file path=ppt/slides/_rels/slide1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8.xml"/></Relationships>
</file>

<file path=ppt/slides/_rels/slide128.xml.rels><?xml version="1.0" encoding="UTF-8" standalone="yes"?>
<Relationships xmlns="http://schemas.openxmlformats.org/package/2006/relationships"><Relationship Id="rId3" Type="http://schemas.openxmlformats.org/officeDocument/2006/relationships/tags" Target="../tags/tag1248.xml"/><Relationship Id="rId7" Type="http://schemas.openxmlformats.org/officeDocument/2006/relationships/image" Target="../media/image77.jpeg"/><Relationship Id="rId2" Type="http://schemas.openxmlformats.org/officeDocument/2006/relationships/tags" Target="../tags/tag1247.xml"/><Relationship Id="rId1" Type="http://schemas.openxmlformats.org/officeDocument/2006/relationships/tags" Target="../tags/tag1246.xml"/><Relationship Id="rId6" Type="http://schemas.openxmlformats.org/officeDocument/2006/relationships/image" Target="../media/image31.GIF"/><Relationship Id="rId5" Type="http://schemas.openxmlformats.org/officeDocument/2006/relationships/notesSlide" Target="../notesSlides/notesSlide50.xml"/><Relationship Id="rId4" Type="http://schemas.openxmlformats.org/officeDocument/2006/relationships/slideLayout" Target="../slideLayouts/slideLayout47.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7.xml"/><Relationship Id="rId1" Type="http://schemas.openxmlformats.org/officeDocument/2006/relationships/tags" Target="../tags/tag1249.xml"/><Relationship Id="rId4" Type="http://schemas.openxmlformats.org/officeDocument/2006/relationships/image" Target="../media/image78.jpe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47.xml"/><Relationship Id="rId1" Type="http://schemas.openxmlformats.org/officeDocument/2006/relationships/tags" Target="../tags/tag1250.xml"/><Relationship Id="rId4" Type="http://schemas.openxmlformats.org/officeDocument/2006/relationships/image" Target="../media/image80.gif"/></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1252.xml"/><Relationship Id="rId1" Type="http://schemas.openxmlformats.org/officeDocument/2006/relationships/tags" Target="../tags/tag1251.xml"/><Relationship Id="rId4" Type="http://schemas.openxmlformats.org/officeDocument/2006/relationships/image" Target="../media/image81.jpeg"/></Relationships>
</file>

<file path=ppt/slides/_rels/slide132.xml.rels><?xml version="1.0" encoding="UTF-8" standalone="yes"?>
<Relationships xmlns="http://schemas.openxmlformats.org/package/2006/relationships"><Relationship Id="rId8" Type="http://schemas.openxmlformats.org/officeDocument/2006/relationships/tags" Target="../tags/tag1260.xml"/><Relationship Id="rId13" Type="http://schemas.openxmlformats.org/officeDocument/2006/relationships/tags" Target="../tags/tag1265.xml"/><Relationship Id="rId18" Type="http://schemas.openxmlformats.org/officeDocument/2006/relationships/tags" Target="../tags/tag1270.xml"/><Relationship Id="rId3" Type="http://schemas.openxmlformats.org/officeDocument/2006/relationships/tags" Target="../tags/tag1255.xml"/><Relationship Id="rId21" Type="http://schemas.openxmlformats.org/officeDocument/2006/relationships/tags" Target="../tags/tag1273.xml"/><Relationship Id="rId7" Type="http://schemas.openxmlformats.org/officeDocument/2006/relationships/tags" Target="../tags/tag1259.xml"/><Relationship Id="rId12" Type="http://schemas.openxmlformats.org/officeDocument/2006/relationships/tags" Target="../tags/tag1264.xml"/><Relationship Id="rId17" Type="http://schemas.openxmlformats.org/officeDocument/2006/relationships/tags" Target="../tags/tag1269.xml"/><Relationship Id="rId2" Type="http://schemas.openxmlformats.org/officeDocument/2006/relationships/tags" Target="../tags/tag1254.xml"/><Relationship Id="rId16" Type="http://schemas.openxmlformats.org/officeDocument/2006/relationships/tags" Target="../tags/tag1268.xml"/><Relationship Id="rId20" Type="http://schemas.openxmlformats.org/officeDocument/2006/relationships/tags" Target="../tags/tag1272.xml"/><Relationship Id="rId1" Type="http://schemas.openxmlformats.org/officeDocument/2006/relationships/tags" Target="../tags/tag1253.xml"/><Relationship Id="rId6" Type="http://schemas.openxmlformats.org/officeDocument/2006/relationships/tags" Target="../tags/tag1258.xml"/><Relationship Id="rId11" Type="http://schemas.openxmlformats.org/officeDocument/2006/relationships/tags" Target="../tags/tag1263.xml"/><Relationship Id="rId24" Type="http://schemas.openxmlformats.org/officeDocument/2006/relationships/image" Target="../media/image82.jpeg"/><Relationship Id="rId5" Type="http://schemas.openxmlformats.org/officeDocument/2006/relationships/tags" Target="../tags/tag1257.xml"/><Relationship Id="rId15" Type="http://schemas.openxmlformats.org/officeDocument/2006/relationships/tags" Target="../tags/tag1267.xml"/><Relationship Id="rId23" Type="http://schemas.openxmlformats.org/officeDocument/2006/relationships/slideLayout" Target="../slideLayouts/slideLayout47.xml"/><Relationship Id="rId10" Type="http://schemas.openxmlformats.org/officeDocument/2006/relationships/tags" Target="../tags/tag1262.xml"/><Relationship Id="rId19" Type="http://schemas.openxmlformats.org/officeDocument/2006/relationships/tags" Target="../tags/tag1271.xml"/><Relationship Id="rId4" Type="http://schemas.openxmlformats.org/officeDocument/2006/relationships/tags" Target="../tags/tag1256.xml"/><Relationship Id="rId9" Type="http://schemas.openxmlformats.org/officeDocument/2006/relationships/tags" Target="../tags/tag1261.xml"/><Relationship Id="rId14" Type="http://schemas.openxmlformats.org/officeDocument/2006/relationships/tags" Target="../tags/tag1266.xml"/><Relationship Id="rId22" Type="http://schemas.openxmlformats.org/officeDocument/2006/relationships/tags" Target="../tags/tag1274.xml"/></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1276.xml"/><Relationship Id="rId1" Type="http://schemas.openxmlformats.org/officeDocument/2006/relationships/tags" Target="../tags/tag1275.xml"/><Relationship Id="rId5" Type="http://schemas.openxmlformats.org/officeDocument/2006/relationships/image" Target="../media/image31.GIF"/><Relationship Id="rId4" Type="http://schemas.openxmlformats.org/officeDocument/2006/relationships/image" Target="../media/image83.jpeg"/></Relationships>
</file>

<file path=ppt/slides/_rels/slide13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slideLayout" Target="../slideLayouts/slideLayout47.xml"/><Relationship Id="rId1" Type="http://schemas.openxmlformats.org/officeDocument/2006/relationships/tags" Target="../tags/tag1277.xml"/></Relationships>
</file>

<file path=ppt/slides/_rels/slide13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slideLayout" Target="../slideLayouts/slideLayout47.xml"/><Relationship Id="rId1" Type="http://schemas.openxmlformats.org/officeDocument/2006/relationships/tags" Target="../tags/tag1278.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1280.xml"/><Relationship Id="rId1" Type="http://schemas.openxmlformats.org/officeDocument/2006/relationships/tags" Target="../tags/tag1279.xml"/><Relationship Id="rId4" Type="http://schemas.openxmlformats.org/officeDocument/2006/relationships/image" Target="../media/image86.jpeg"/></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1282.xml"/><Relationship Id="rId1" Type="http://schemas.openxmlformats.org/officeDocument/2006/relationships/tags" Target="../tags/tag1281.xml"/><Relationship Id="rId5" Type="http://schemas.openxmlformats.org/officeDocument/2006/relationships/image" Target="../media/image88.jpeg"/><Relationship Id="rId4" Type="http://schemas.openxmlformats.org/officeDocument/2006/relationships/image" Target="../media/image87.jpeg"/></Relationships>
</file>

<file path=ppt/slides/_rels/slide138.xml.rels><?xml version="1.0" encoding="UTF-8" standalone="yes"?>
<Relationships xmlns="http://schemas.openxmlformats.org/package/2006/relationships"><Relationship Id="rId13" Type="http://schemas.openxmlformats.org/officeDocument/2006/relationships/tags" Target="../tags/tag1295.xml"/><Relationship Id="rId18" Type="http://schemas.openxmlformats.org/officeDocument/2006/relationships/tags" Target="../tags/tag1300.xml"/><Relationship Id="rId26" Type="http://schemas.openxmlformats.org/officeDocument/2006/relationships/tags" Target="../tags/tag1308.xml"/><Relationship Id="rId3" Type="http://schemas.openxmlformats.org/officeDocument/2006/relationships/tags" Target="../tags/tag1285.xml"/><Relationship Id="rId21" Type="http://schemas.openxmlformats.org/officeDocument/2006/relationships/tags" Target="../tags/tag1303.xml"/><Relationship Id="rId34" Type="http://schemas.openxmlformats.org/officeDocument/2006/relationships/image" Target="../media/image89.jpeg"/><Relationship Id="rId7" Type="http://schemas.openxmlformats.org/officeDocument/2006/relationships/tags" Target="../tags/tag1289.xml"/><Relationship Id="rId12" Type="http://schemas.openxmlformats.org/officeDocument/2006/relationships/tags" Target="../tags/tag1294.xml"/><Relationship Id="rId17" Type="http://schemas.openxmlformats.org/officeDocument/2006/relationships/tags" Target="../tags/tag1299.xml"/><Relationship Id="rId25" Type="http://schemas.openxmlformats.org/officeDocument/2006/relationships/tags" Target="../tags/tag1307.xml"/><Relationship Id="rId33" Type="http://schemas.openxmlformats.org/officeDocument/2006/relationships/image" Target="../media/image31.GIF"/><Relationship Id="rId2" Type="http://schemas.openxmlformats.org/officeDocument/2006/relationships/tags" Target="../tags/tag1284.xml"/><Relationship Id="rId16" Type="http://schemas.openxmlformats.org/officeDocument/2006/relationships/tags" Target="../tags/tag1298.xml"/><Relationship Id="rId20" Type="http://schemas.openxmlformats.org/officeDocument/2006/relationships/tags" Target="../tags/tag1302.xml"/><Relationship Id="rId29" Type="http://schemas.openxmlformats.org/officeDocument/2006/relationships/tags" Target="../tags/tag1311.xml"/><Relationship Id="rId1" Type="http://schemas.openxmlformats.org/officeDocument/2006/relationships/tags" Target="../tags/tag1283.xml"/><Relationship Id="rId6" Type="http://schemas.openxmlformats.org/officeDocument/2006/relationships/tags" Target="../tags/tag1288.xml"/><Relationship Id="rId11" Type="http://schemas.openxmlformats.org/officeDocument/2006/relationships/tags" Target="../tags/tag1293.xml"/><Relationship Id="rId24" Type="http://schemas.openxmlformats.org/officeDocument/2006/relationships/tags" Target="../tags/tag1306.xml"/><Relationship Id="rId32" Type="http://schemas.openxmlformats.org/officeDocument/2006/relationships/notesSlide" Target="../notesSlides/notesSlide52.xml"/><Relationship Id="rId5" Type="http://schemas.openxmlformats.org/officeDocument/2006/relationships/tags" Target="../tags/tag1287.xml"/><Relationship Id="rId15" Type="http://schemas.openxmlformats.org/officeDocument/2006/relationships/tags" Target="../tags/tag1297.xml"/><Relationship Id="rId23" Type="http://schemas.openxmlformats.org/officeDocument/2006/relationships/tags" Target="../tags/tag1305.xml"/><Relationship Id="rId28" Type="http://schemas.openxmlformats.org/officeDocument/2006/relationships/tags" Target="../tags/tag1310.xml"/><Relationship Id="rId10" Type="http://schemas.openxmlformats.org/officeDocument/2006/relationships/tags" Target="../tags/tag1292.xml"/><Relationship Id="rId19" Type="http://schemas.openxmlformats.org/officeDocument/2006/relationships/tags" Target="../tags/tag1301.xml"/><Relationship Id="rId31" Type="http://schemas.openxmlformats.org/officeDocument/2006/relationships/slideLayout" Target="../slideLayouts/slideLayout47.xml"/><Relationship Id="rId4" Type="http://schemas.openxmlformats.org/officeDocument/2006/relationships/tags" Target="../tags/tag1286.xml"/><Relationship Id="rId9" Type="http://schemas.openxmlformats.org/officeDocument/2006/relationships/tags" Target="../tags/tag1291.xml"/><Relationship Id="rId14" Type="http://schemas.openxmlformats.org/officeDocument/2006/relationships/tags" Target="../tags/tag1296.xml"/><Relationship Id="rId22" Type="http://schemas.openxmlformats.org/officeDocument/2006/relationships/tags" Target="../tags/tag1304.xml"/><Relationship Id="rId27" Type="http://schemas.openxmlformats.org/officeDocument/2006/relationships/tags" Target="../tags/tag1309.xml"/><Relationship Id="rId30" Type="http://schemas.openxmlformats.org/officeDocument/2006/relationships/tags" Target="../tags/tag1312.xml"/><Relationship Id="rId35" Type="http://schemas.openxmlformats.org/officeDocument/2006/relationships/image" Target="../media/image90.jpeg"/><Relationship Id="rId8" Type="http://schemas.openxmlformats.org/officeDocument/2006/relationships/tags" Target="../tags/tag1290.xml"/></Relationships>
</file>

<file path=ppt/slides/_rels/slide139.xml.rels><?xml version="1.0" encoding="UTF-8" standalone="yes"?>
<Relationships xmlns="http://schemas.openxmlformats.org/package/2006/relationships"><Relationship Id="rId8" Type="http://schemas.openxmlformats.org/officeDocument/2006/relationships/tags" Target="../tags/tag1320.xml"/><Relationship Id="rId13" Type="http://schemas.openxmlformats.org/officeDocument/2006/relationships/slideLayout" Target="../slideLayouts/slideLayout47.xml"/><Relationship Id="rId3" Type="http://schemas.openxmlformats.org/officeDocument/2006/relationships/tags" Target="../tags/tag1315.xml"/><Relationship Id="rId7" Type="http://schemas.openxmlformats.org/officeDocument/2006/relationships/tags" Target="../tags/tag1319.xml"/><Relationship Id="rId12" Type="http://schemas.openxmlformats.org/officeDocument/2006/relationships/tags" Target="../tags/tag1324.xml"/><Relationship Id="rId2" Type="http://schemas.openxmlformats.org/officeDocument/2006/relationships/tags" Target="../tags/tag1314.xml"/><Relationship Id="rId1" Type="http://schemas.openxmlformats.org/officeDocument/2006/relationships/tags" Target="../tags/tag1313.xml"/><Relationship Id="rId6" Type="http://schemas.openxmlformats.org/officeDocument/2006/relationships/tags" Target="../tags/tag1318.xml"/><Relationship Id="rId11" Type="http://schemas.openxmlformats.org/officeDocument/2006/relationships/tags" Target="../tags/tag1323.xml"/><Relationship Id="rId5" Type="http://schemas.openxmlformats.org/officeDocument/2006/relationships/tags" Target="../tags/tag1317.xml"/><Relationship Id="rId10" Type="http://schemas.openxmlformats.org/officeDocument/2006/relationships/tags" Target="../tags/tag1322.xml"/><Relationship Id="rId4" Type="http://schemas.openxmlformats.org/officeDocument/2006/relationships/tags" Target="../tags/tag1316.xml"/><Relationship Id="rId9" Type="http://schemas.openxmlformats.org/officeDocument/2006/relationships/tags" Target="../tags/tag1321.xml"/><Relationship Id="rId14" Type="http://schemas.openxmlformats.org/officeDocument/2006/relationships/notesSlide" Target="../notesSlides/notesSlide53.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tags" Target="../tags/tag1327.xml"/><Relationship Id="rId2" Type="http://schemas.openxmlformats.org/officeDocument/2006/relationships/tags" Target="../tags/tag1326.xml"/><Relationship Id="rId1" Type="http://schemas.openxmlformats.org/officeDocument/2006/relationships/tags" Target="../tags/tag1325.xml"/><Relationship Id="rId6" Type="http://schemas.openxmlformats.org/officeDocument/2006/relationships/image" Target="../media/image91.jpeg"/><Relationship Id="rId5" Type="http://schemas.openxmlformats.org/officeDocument/2006/relationships/image" Target="../media/image31.GIF"/><Relationship Id="rId4" Type="http://schemas.openxmlformats.org/officeDocument/2006/relationships/slideLayout" Target="../slideLayouts/slideLayout47.xml"/></Relationships>
</file>

<file path=ppt/slides/_rels/slide141.xml.rels><?xml version="1.0" encoding="UTF-8" standalone="yes"?>
<Relationships xmlns="http://schemas.openxmlformats.org/package/2006/relationships"><Relationship Id="rId8" Type="http://schemas.openxmlformats.org/officeDocument/2006/relationships/tags" Target="../tags/tag1335.xml"/><Relationship Id="rId13" Type="http://schemas.openxmlformats.org/officeDocument/2006/relationships/tags" Target="../tags/tag1340.xml"/><Relationship Id="rId18" Type="http://schemas.openxmlformats.org/officeDocument/2006/relationships/tags" Target="../tags/tag1345.xml"/><Relationship Id="rId26" Type="http://schemas.openxmlformats.org/officeDocument/2006/relationships/tags" Target="../tags/tag1353.xml"/><Relationship Id="rId3" Type="http://schemas.openxmlformats.org/officeDocument/2006/relationships/tags" Target="../tags/tag1330.xml"/><Relationship Id="rId21" Type="http://schemas.openxmlformats.org/officeDocument/2006/relationships/tags" Target="../tags/tag1348.xml"/><Relationship Id="rId7" Type="http://schemas.openxmlformats.org/officeDocument/2006/relationships/tags" Target="../tags/tag1334.xml"/><Relationship Id="rId12" Type="http://schemas.openxmlformats.org/officeDocument/2006/relationships/tags" Target="../tags/tag1339.xml"/><Relationship Id="rId17" Type="http://schemas.openxmlformats.org/officeDocument/2006/relationships/tags" Target="../tags/tag1344.xml"/><Relationship Id="rId25" Type="http://schemas.openxmlformats.org/officeDocument/2006/relationships/tags" Target="../tags/tag1352.xml"/><Relationship Id="rId2" Type="http://schemas.openxmlformats.org/officeDocument/2006/relationships/tags" Target="../tags/tag1329.xml"/><Relationship Id="rId16" Type="http://schemas.openxmlformats.org/officeDocument/2006/relationships/tags" Target="../tags/tag1343.xml"/><Relationship Id="rId20" Type="http://schemas.openxmlformats.org/officeDocument/2006/relationships/tags" Target="../tags/tag1347.xml"/><Relationship Id="rId29" Type="http://schemas.openxmlformats.org/officeDocument/2006/relationships/tags" Target="../tags/tag1356.xml"/><Relationship Id="rId1" Type="http://schemas.openxmlformats.org/officeDocument/2006/relationships/tags" Target="../tags/tag1328.xml"/><Relationship Id="rId6" Type="http://schemas.openxmlformats.org/officeDocument/2006/relationships/tags" Target="../tags/tag1333.xml"/><Relationship Id="rId11" Type="http://schemas.openxmlformats.org/officeDocument/2006/relationships/tags" Target="../tags/tag1338.xml"/><Relationship Id="rId24" Type="http://schemas.openxmlformats.org/officeDocument/2006/relationships/tags" Target="../tags/tag1351.xml"/><Relationship Id="rId5" Type="http://schemas.openxmlformats.org/officeDocument/2006/relationships/tags" Target="../tags/tag1332.xml"/><Relationship Id="rId15" Type="http://schemas.openxmlformats.org/officeDocument/2006/relationships/tags" Target="../tags/tag1342.xml"/><Relationship Id="rId23" Type="http://schemas.openxmlformats.org/officeDocument/2006/relationships/tags" Target="../tags/tag1350.xml"/><Relationship Id="rId28" Type="http://schemas.openxmlformats.org/officeDocument/2006/relationships/tags" Target="../tags/tag1355.xml"/><Relationship Id="rId10" Type="http://schemas.openxmlformats.org/officeDocument/2006/relationships/tags" Target="../tags/tag1337.xml"/><Relationship Id="rId19" Type="http://schemas.openxmlformats.org/officeDocument/2006/relationships/tags" Target="../tags/tag1346.xml"/><Relationship Id="rId4" Type="http://schemas.openxmlformats.org/officeDocument/2006/relationships/tags" Target="../tags/tag1331.xml"/><Relationship Id="rId9" Type="http://schemas.openxmlformats.org/officeDocument/2006/relationships/tags" Target="../tags/tag1336.xml"/><Relationship Id="rId14" Type="http://schemas.openxmlformats.org/officeDocument/2006/relationships/tags" Target="../tags/tag1341.xml"/><Relationship Id="rId22" Type="http://schemas.openxmlformats.org/officeDocument/2006/relationships/tags" Target="../tags/tag1349.xml"/><Relationship Id="rId27" Type="http://schemas.openxmlformats.org/officeDocument/2006/relationships/tags" Target="../tags/tag1354.xml"/><Relationship Id="rId30" Type="http://schemas.openxmlformats.org/officeDocument/2006/relationships/slideLayout" Target="../slideLayouts/slideLayout47.xml"/></Relationships>
</file>

<file path=ppt/slides/_rels/slide142.xml.rels><?xml version="1.0" encoding="UTF-8" standalone="yes"?>
<Relationships xmlns="http://schemas.openxmlformats.org/package/2006/relationships"><Relationship Id="rId13" Type="http://schemas.openxmlformats.org/officeDocument/2006/relationships/tags" Target="../tags/tag1369.xml"/><Relationship Id="rId18" Type="http://schemas.openxmlformats.org/officeDocument/2006/relationships/tags" Target="../tags/tag1374.xml"/><Relationship Id="rId26" Type="http://schemas.openxmlformats.org/officeDocument/2006/relationships/tags" Target="../tags/tag1382.xml"/><Relationship Id="rId39" Type="http://schemas.openxmlformats.org/officeDocument/2006/relationships/tags" Target="../tags/tag1395.xml"/><Relationship Id="rId21" Type="http://schemas.openxmlformats.org/officeDocument/2006/relationships/tags" Target="../tags/tag1377.xml"/><Relationship Id="rId34" Type="http://schemas.openxmlformats.org/officeDocument/2006/relationships/tags" Target="../tags/tag1390.xml"/><Relationship Id="rId42" Type="http://schemas.openxmlformats.org/officeDocument/2006/relationships/tags" Target="../tags/tag1398.xml"/><Relationship Id="rId47" Type="http://schemas.openxmlformats.org/officeDocument/2006/relationships/tags" Target="../tags/tag1403.xml"/><Relationship Id="rId50" Type="http://schemas.openxmlformats.org/officeDocument/2006/relationships/tags" Target="../tags/tag1406.xml"/><Relationship Id="rId55" Type="http://schemas.openxmlformats.org/officeDocument/2006/relationships/tags" Target="../tags/tag1411.xml"/><Relationship Id="rId7" Type="http://schemas.openxmlformats.org/officeDocument/2006/relationships/tags" Target="../tags/tag1363.xml"/><Relationship Id="rId2" Type="http://schemas.openxmlformats.org/officeDocument/2006/relationships/tags" Target="../tags/tag1358.xml"/><Relationship Id="rId16" Type="http://schemas.openxmlformats.org/officeDocument/2006/relationships/tags" Target="../tags/tag1372.xml"/><Relationship Id="rId29" Type="http://schemas.openxmlformats.org/officeDocument/2006/relationships/tags" Target="../tags/tag1385.xml"/><Relationship Id="rId11" Type="http://schemas.openxmlformats.org/officeDocument/2006/relationships/tags" Target="../tags/tag1367.xml"/><Relationship Id="rId24" Type="http://schemas.openxmlformats.org/officeDocument/2006/relationships/tags" Target="../tags/tag1380.xml"/><Relationship Id="rId32" Type="http://schemas.openxmlformats.org/officeDocument/2006/relationships/tags" Target="../tags/tag1388.xml"/><Relationship Id="rId37" Type="http://schemas.openxmlformats.org/officeDocument/2006/relationships/tags" Target="../tags/tag1393.xml"/><Relationship Id="rId40" Type="http://schemas.openxmlformats.org/officeDocument/2006/relationships/tags" Target="../tags/tag1396.xml"/><Relationship Id="rId45" Type="http://schemas.openxmlformats.org/officeDocument/2006/relationships/tags" Target="../tags/tag1401.xml"/><Relationship Id="rId53" Type="http://schemas.openxmlformats.org/officeDocument/2006/relationships/tags" Target="../tags/tag1409.xml"/><Relationship Id="rId58" Type="http://schemas.openxmlformats.org/officeDocument/2006/relationships/tags" Target="../tags/tag1414.xml"/><Relationship Id="rId5" Type="http://schemas.openxmlformats.org/officeDocument/2006/relationships/tags" Target="../tags/tag1361.xml"/><Relationship Id="rId19" Type="http://schemas.openxmlformats.org/officeDocument/2006/relationships/tags" Target="../tags/tag1375.xml"/><Relationship Id="rId4" Type="http://schemas.openxmlformats.org/officeDocument/2006/relationships/tags" Target="../tags/tag1360.xml"/><Relationship Id="rId9" Type="http://schemas.openxmlformats.org/officeDocument/2006/relationships/tags" Target="../tags/tag1365.xml"/><Relationship Id="rId14" Type="http://schemas.openxmlformats.org/officeDocument/2006/relationships/tags" Target="../tags/tag1370.xml"/><Relationship Id="rId22" Type="http://schemas.openxmlformats.org/officeDocument/2006/relationships/tags" Target="../tags/tag1378.xml"/><Relationship Id="rId27" Type="http://schemas.openxmlformats.org/officeDocument/2006/relationships/tags" Target="../tags/tag1383.xml"/><Relationship Id="rId30" Type="http://schemas.openxmlformats.org/officeDocument/2006/relationships/tags" Target="../tags/tag1386.xml"/><Relationship Id="rId35" Type="http://schemas.openxmlformats.org/officeDocument/2006/relationships/tags" Target="../tags/tag1391.xml"/><Relationship Id="rId43" Type="http://schemas.openxmlformats.org/officeDocument/2006/relationships/tags" Target="../tags/tag1399.xml"/><Relationship Id="rId48" Type="http://schemas.openxmlformats.org/officeDocument/2006/relationships/tags" Target="../tags/tag1404.xml"/><Relationship Id="rId56" Type="http://schemas.openxmlformats.org/officeDocument/2006/relationships/tags" Target="../tags/tag1412.xml"/><Relationship Id="rId8" Type="http://schemas.openxmlformats.org/officeDocument/2006/relationships/tags" Target="../tags/tag1364.xml"/><Relationship Id="rId51" Type="http://schemas.openxmlformats.org/officeDocument/2006/relationships/tags" Target="../tags/tag1407.xml"/><Relationship Id="rId3" Type="http://schemas.openxmlformats.org/officeDocument/2006/relationships/tags" Target="../tags/tag1359.xml"/><Relationship Id="rId12" Type="http://schemas.openxmlformats.org/officeDocument/2006/relationships/tags" Target="../tags/tag1368.xml"/><Relationship Id="rId17" Type="http://schemas.openxmlformats.org/officeDocument/2006/relationships/tags" Target="../tags/tag1373.xml"/><Relationship Id="rId25" Type="http://schemas.openxmlformats.org/officeDocument/2006/relationships/tags" Target="../tags/tag1381.xml"/><Relationship Id="rId33" Type="http://schemas.openxmlformats.org/officeDocument/2006/relationships/tags" Target="../tags/tag1389.xml"/><Relationship Id="rId38" Type="http://schemas.openxmlformats.org/officeDocument/2006/relationships/tags" Target="../tags/tag1394.xml"/><Relationship Id="rId46" Type="http://schemas.openxmlformats.org/officeDocument/2006/relationships/tags" Target="../tags/tag1402.xml"/><Relationship Id="rId59" Type="http://schemas.openxmlformats.org/officeDocument/2006/relationships/tags" Target="../tags/tag1415.xml"/><Relationship Id="rId20" Type="http://schemas.openxmlformats.org/officeDocument/2006/relationships/tags" Target="../tags/tag1376.xml"/><Relationship Id="rId41" Type="http://schemas.openxmlformats.org/officeDocument/2006/relationships/tags" Target="../tags/tag1397.xml"/><Relationship Id="rId54" Type="http://schemas.openxmlformats.org/officeDocument/2006/relationships/tags" Target="../tags/tag1410.xml"/><Relationship Id="rId1" Type="http://schemas.openxmlformats.org/officeDocument/2006/relationships/tags" Target="../tags/tag1357.xml"/><Relationship Id="rId6" Type="http://schemas.openxmlformats.org/officeDocument/2006/relationships/tags" Target="../tags/tag1362.xml"/><Relationship Id="rId15" Type="http://schemas.openxmlformats.org/officeDocument/2006/relationships/tags" Target="../tags/tag1371.xml"/><Relationship Id="rId23" Type="http://schemas.openxmlformats.org/officeDocument/2006/relationships/tags" Target="../tags/tag1379.xml"/><Relationship Id="rId28" Type="http://schemas.openxmlformats.org/officeDocument/2006/relationships/tags" Target="../tags/tag1384.xml"/><Relationship Id="rId36" Type="http://schemas.openxmlformats.org/officeDocument/2006/relationships/tags" Target="../tags/tag1392.xml"/><Relationship Id="rId49" Type="http://schemas.openxmlformats.org/officeDocument/2006/relationships/tags" Target="../tags/tag1405.xml"/><Relationship Id="rId57" Type="http://schemas.openxmlformats.org/officeDocument/2006/relationships/tags" Target="../tags/tag1413.xml"/><Relationship Id="rId10" Type="http://schemas.openxmlformats.org/officeDocument/2006/relationships/tags" Target="../tags/tag1366.xml"/><Relationship Id="rId31" Type="http://schemas.openxmlformats.org/officeDocument/2006/relationships/tags" Target="../tags/tag1387.xml"/><Relationship Id="rId44" Type="http://schemas.openxmlformats.org/officeDocument/2006/relationships/tags" Target="../tags/tag1400.xml"/><Relationship Id="rId52" Type="http://schemas.openxmlformats.org/officeDocument/2006/relationships/tags" Target="../tags/tag1408.xml"/><Relationship Id="rId60" Type="http://schemas.openxmlformats.org/officeDocument/2006/relationships/slideLayout" Target="../slideLayouts/slideLayout47.xml"/></Relationships>
</file>

<file path=ppt/slides/_rels/slide14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Layout" Target="../slideLayouts/slideLayout47.xml"/><Relationship Id="rId1" Type="http://schemas.openxmlformats.org/officeDocument/2006/relationships/tags" Target="../tags/tag1416.xml"/></Relationships>
</file>

<file path=ppt/slides/_rels/slide144.xml.rels><?xml version="1.0" encoding="UTF-8" standalone="yes"?>
<Relationships xmlns="http://schemas.openxmlformats.org/package/2006/relationships"><Relationship Id="rId8" Type="http://schemas.openxmlformats.org/officeDocument/2006/relationships/tags" Target="../tags/tag1424.xml"/><Relationship Id="rId13" Type="http://schemas.openxmlformats.org/officeDocument/2006/relationships/image" Target="../media/image93.jpeg"/><Relationship Id="rId3" Type="http://schemas.openxmlformats.org/officeDocument/2006/relationships/tags" Target="../tags/tag1419.xml"/><Relationship Id="rId7" Type="http://schemas.openxmlformats.org/officeDocument/2006/relationships/tags" Target="../tags/tag1423.xml"/><Relationship Id="rId12" Type="http://schemas.openxmlformats.org/officeDocument/2006/relationships/slideLayout" Target="../slideLayouts/slideLayout47.xml"/><Relationship Id="rId2" Type="http://schemas.openxmlformats.org/officeDocument/2006/relationships/tags" Target="../tags/tag1418.xml"/><Relationship Id="rId1" Type="http://schemas.openxmlformats.org/officeDocument/2006/relationships/tags" Target="../tags/tag1417.xml"/><Relationship Id="rId6" Type="http://schemas.openxmlformats.org/officeDocument/2006/relationships/tags" Target="../tags/tag1422.xml"/><Relationship Id="rId11" Type="http://schemas.openxmlformats.org/officeDocument/2006/relationships/tags" Target="../tags/tag1427.xml"/><Relationship Id="rId5" Type="http://schemas.openxmlformats.org/officeDocument/2006/relationships/tags" Target="../tags/tag1421.xml"/><Relationship Id="rId10" Type="http://schemas.openxmlformats.org/officeDocument/2006/relationships/tags" Target="../tags/tag1426.xml"/><Relationship Id="rId4" Type="http://schemas.openxmlformats.org/officeDocument/2006/relationships/tags" Target="../tags/tag1420.xml"/><Relationship Id="rId9" Type="http://schemas.openxmlformats.org/officeDocument/2006/relationships/tags" Target="../tags/tag1425.xml"/></Relationships>
</file>

<file path=ppt/slides/_rels/slide145.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tags" Target="../tags/tag1430.xml"/><Relationship Id="rId7" Type="http://schemas.openxmlformats.org/officeDocument/2006/relationships/tags" Target="../tags/tag1434.xml"/><Relationship Id="rId2" Type="http://schemas.openxmlformats.org/officeDocument/2006/relationships/tags" Target="../tags/tag1429.xml"/><Relationship Id="rId1" Type="http://schemas.openxmlformats.org/officeDocument/2006/relationships/tags" Target="../tags/tag1428.xml"/><Relationship Id="rId6" Type="http://schemas.openxmlformats.org/officeDocument/2006/relationships/tags" Target="../tags/tag1433.xml"/><Relationship Id="rId5" Type="http://schemas.openxmlformats.org/officeDocument/2006/relationships/tags" Target="../tags/tag1432.xml"/><Relationship Id="rId4" Type="http://schemas.openxmlformats.org/officeDocument/2006/relationships/tags" Target="../tags/tag1431.xml"/><Relationship Id="rId9" Type="http://schemas.openxmlformats.org/officeDocument/2006/relationships/image" Target="../media/image94.jpeg"/></Relationships>
</file>

<file path=ppt/slides/_rels/slide146.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tags" Target="../tags/tag1437.xml"/><Relationship Id="rId7" Type="http://schemas.openxmlformats.org/officeDocument/2006/relationships/slideLayout" Target="../slideLayouts/slideLayout47.xml"/><Relationship Id="rId2" Type="http://schemas.openxmlformats.org/officeDocument/2006/relationships/tags" Target="../tags/tag1436.xml"/><Relationship Id="rId1" Type="http://schemas.openxmlformats.org/officeDocument/2006/relationships/tags" Target="../tags/tag1435.xml"/><Relationship Id="rId6" Type="http://schemas.openxmlformats.org/officeDocument/2006/relationships/tags" Target="../tags/tag1440.xml"/><Relationship Id="rId5" Type="http://schemas.openxmlformats.org/officeDocument/2006/relationships/tags" Target="../tags/tag1439.xml"/><Relationship Id="rId4" Type="http://schemas.openxmlformats.org/officeDocument/2006/relationships/tags" Target="../tags/tag1438.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7.xml"/><Relationship Id="rId1" Type="http://schemas.openxmlformats.org/officeDocument/2006/relationships/tags" Target="../tags/tag1441.xml"/><Relationship Id="rId4" Type="http://schemas.openxmlformats.org/officeDocument/2006/relationships/image" Target="../media/image9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8.xml"/></Relationships>
</file>

<file path=ppt/slides/_rels/slide15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47.xml"/><Relationship Id="rId1" Type="http://schemas.openxmlformats.org/officeDocument/2006/relationships/tags" Target="../tags/tag144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slideLayout" Target="../slideLayouts/slideLayout47.xml"/><Relationship Id="rId1" Type="http://schemas.openxmlformats.org/officeDocument/2006/relationships/tags" Target="../tags/tag1443.xml"/></Relationships>
</file>

<file path=ppt/slides/_rels/slide15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7.xml"/></Relationships>
</file>

<file path=ppt/slides/_rels/slide15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47.xml"/></Relationships>
</file>

<file path=ppt/slides/_rels/slide15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7.xml"/></Relationships>
</file>

<file path=ppt/slides/_rels/slide15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7.xml"/></Relationships>
</file>

<file path=ppt/slides/_rels/slide1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47.xml"/><Relationship Id="rId1" Type="http://schemas.openxmlformats.org/officeDocument/2006/relationships/tags" Target="../tags/tag144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47.xml"/><Relationship Id="rId1" Type="http://schemas.openxmlformats.org/officeDocument/2006/relationships/tags" Target="../tags/tag1445.xml"/></Relationships>
</file>

<file path=ppt/slides/_rels/slide16.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image" Target="../media/image16.jpeg"/><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slideLayout" Target="../slideLayouts/slideLayout9.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0" Type="http://schemas.openxmlformats.org/officeDocument/2006/relationships/tags" Target="../tags/tag58.xml"/><Relationship Id="rId4" Type="http://schemas.openxmlformats.org/officeDocument/2006/relationships/tags" Target="../tags/tag52.xml"/><Relationship Id="rId9" Type="http://schemas.openxmlformats.org/officeDocument/2006/relationships/tags" Target="../tags/tag57.xml"/></Relationships>
</file>

<file path=ppt/slides/_rels/slide16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Layout" Target="../slideLayouts/slideLayout47.xml"/><Relationship Id="rId1" Type="http://schemas.openxmlformats.org/officeDocument/2006/relationships/tags" Target="../tags/tag144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6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6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3.xml"/><Relationship Id="rId1" Type="http://schemas.openxmlformats.org/officeDocument/2006/relationships/tags" Target="../tags/tag62.xml"/></Relationships>
</file>

<file path=ppt/slides/_rels/slide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slideLayout" Target="../slideLayouts/slideLayout1.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image" Target="../media/image6.tmp"/><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65.xml"/><Relationship Id="rId1" Type="http://schemas.openxmlformats.org/officeDocument/2006/relationships/tags" Target="../tags/tag64.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14.xml"/><Relationship Id="rId1" Type="http://schemas.openxmlformats.org/officeDocument/2006/relationships/tags" Target="../tags/tag66.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15.xml"/><Relationship Id="rId1" Type="http://schemas.openxmlformats.org/officeDocument/2006/relationships/tags" Target="../tags/tag67.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16.xml"/><Relationship Id="rId1" Type="http://schemas.openxmlformats.org/officeDocument/2006/relationships/tags" Target="../tags/tag68.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17.xml"/><Relationship Id="rId1" Type="http://schemas.openxmlformats.org/officeDocument/2006/relationships/tags" Target="../tags/tag69.xml"/></Relationships>
</file>

<file path=ppt/slides/_rels/slide25.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tags" Target="../tags/tag82.xml"/><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tags" Target="../tags/tag81.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5" Type="http://schemas.openxmlformats.org/officeDocument/2006/relationships/tags" Target="../tags/tag74.xml"/><Relationship Id="rId10" Type="http://schemas.openxmlformats.org/officeDocument/2006/relationships/tags" Target="../tags/tag79.xml"/><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8" Type="http://schemas.openxmlformats.org/officeDocument/2006/relationships/tags" Target="../tags/tag90.xml"/><Relationship Id="rId3" Type="http://schemas.openxmlformats.org/officeDocument/2006/relationships/tags" Target="../tags/tag85.xml"/><Relationship Id="rId7" Type="http://schemas.openxmlformats.org/officeDocument/2006/relationships/tags" Target="../tags/tag89.xml"/><Relationship Id="rId12" Type="http://schemas.openxmlformats.org/officeDocument/2006/relationships/image" Target="../media/image21.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image" Target="../media/image20.png"/><Relationship Id="rId5" Type="http://schemas.openxmlformats.org/officeDocument/2006/relationships/tags" Target="../tags/tag87.xml"/><Relationship Id="rId10" Type="http://schemas.openxmlformats.org/officeDocument/2006/relationships/slideLayout" Target="../slideLayouts/slideLayout19.xml"/><Relationship Id="rId4" Type="http://schemas.openxmlformats.org/officeDocument/2006/relationships/tags" Target="../tags/tag86.xml"/><Relationship Id="rId9" Type="http://schemas.openxmlformats.org/officeDocument/2006/relationships/tags" Target="../tags/tag91.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20.xml"/><Relationship Id="rId1" Type="http://schemas.openxmlformats.org/officeDocument/2006/relationships/tags" Target="../tags/tag92.xml"/></Relationships>
</file>

<file path=ppt/slides/_rels/slide28.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tags" Target="../tags/tag105.xml"/><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tags" Target="../tags/tag104.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103.xml"/><Relationship Id="rId5" Type="http://schemas.openxmlformats.org/officeDocument/2006/relationships/tags" Target="../tags/tag97.xml"/><Relationship Id="rId10" Type="http://schemas.openxmlformats.org/officeDocument/2006/relationships/tags" Target="../tags/tag102.xml"/><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8" Type="http://schemas.openxmlformats.org/officeDocument/2006/relationships/tags" Target="../tags/tag113.xml"/><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22.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20.png"/><Relationship Id="rId5" Type="http://schemas.openxmlformats.org/officeDocument/2006/relationships/tags" Target="../tags/tag110.xml"/><Relationship Id="rId10" Type="http://schemas.openxmlformats.org/officeDocument/2006/relationships/slideLayout" Target="../slideLayouts/slideLayout22.xml"/><Relationship Id="rId4" Type="http://schemas.openxmlformats.org/officeDocument/2006/relationships/tags" Target="../tags/tag109.xml"/><Relationship Id="rId9" Type="http://schemas.openxmlformats.org/officeDocument/2006/relationships/tags" Target="../tags/tag1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3.xml"/><Relationship Id="rId1" Type="http://schemas.openxmlformats.org/officeDocument/2006/relationships/tags" Target="../tags/tag115.xml"/></Relationships>
</file>

<file path=ppt/slides/_rels/slide31.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image" Target="../media/image24.png"/><Relationship Id="rId4"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8" Type="http://schemas.openxmlformats.org/officeDocument/2006/relationships/tags" Target="../tags/tag126.xml"/><Relationship Id="rId3" Type="http://schemas.openxmlformats.org/officeDocument/2006/relationships/tags" Target="../tags/tag121.xml"/><Relationship Id="rId7" Type="http://schemas.openxmlformats.org/officeDocument/2006/relationships/tags" Target="../tags/tag125.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5" Type="http://schemas.openxmlformats.org/officeDocument/2006/relationships/tags" Target="../tags/tag123.xml"/><Relationship Id="rId10" Type="http://schemas.openxmlformats.org/officeDocument/2006/relationships/image" Target="../media/image23.jpeg"/><Relationship Id="rId4" Type="http://schemas.openxmlformats.org/officeDocument/2006/relationships/tags" Target="../tags/tag122.xml"/><Relationship Id="rId9"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26.xml"/><Relationship Id="rId1" Type="http://schemas.openxmlformats.org/officeDocument/2006/relationships/tags" Target="../tags/tag127.xml"/></Relationships>
</file>

<file path=ppt/slides/_rels/slide34.xml.rels><?xml version="1.0" encoding="UTF-8" standalone="yes"?>
<Relationships xmlns="http://schemas.openxmlformats.org/package/2006/relationships"><Relationship Id="rId8" Type="http://schemas.openxmlformats.org/officeDocument/2006/relationships/tags" Target="../tags/tag135.xml"/><Relationship Id="rId13" Type="http://schemas.openxmlformats.org/officeDocument/2006/relationships/slideLayout" Target="../slideLayouts/slideLayout27.xml"/><Relationship Id="rId3" Type="http://schemas.openxmlformats.org/officeDocument/2006/relationships/tags" Target="../tags/tag130.xml"/><Relationship Id="rId7" Type="http://schemas.openxmlformats.org/officeDocument/2006/relationships/tags" Target="../tags/tag134.xml"/><Relationship Id="rId12" Type="http://schemas.openxmlformats.org/officeDocument/2006/relationships/tags" Target="../tags/tag139.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tags" Target="../tags/tag138.xml"/><Relationship Id="rId5" Type="http://schemas.openxmlformats.org/officeDocument/2006/relationships/tags" Target="../tags/tag132.xml"/><Relationship Id="rId10" Type="http://schemas.openxmlformats.org/officeDocument/2006/relationships/tags" Target="../tags/tag137.xml"/><Relationship Id="rId4" Type="http://schemas.openxmlformats.org/officeDocument/2006/relationships/tags" Target="../tags/tag131.xml"/><Relationship Id="rId9" Type="http://schemas.openxmlformats.org/officeDocument/2006/relationships/tags" Target="../tags/tag136.xml"/></Relationships>
</file>

<file path=ppt/slides/_rels/slide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8" Type="http://schemas.openxmlformats.org/officeDocument/2006/relationships/tags" Target="../tags/tag147.xml"/><Relationship Id="rId13" Type="http://schemas.openxmlformats.org/officeDocument/2006/relationships/tags" Target="../tags/tag152.xml"/><Relationship Id="rId3" Type="http://schemas.openxmlformats.org/officeDocument/2006/relationships/tags" Target="../tags/tag142.xml"/><Relationship Id="rId7" Type="http://schemas.openxmlformats.org/officeDocument/2006/relationships/tags" Target="../tags/tag146.xml"/><Relationship Id="rId12" Type="http://schemas.openxmlformats.org/officeDocument/2006/relationships/tags" Target="../tags/tag151.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tags" Target="../tags/tag150.xml"/><Relationship Id="rId5" Type="http://schemas.openxmlformats.org/officeDocument/2006/relationships/tags" Target="../tags/tag144.xml"/><Relationship Id="rId15" Type="http://schemas.openxmlformats.org/officeDocument/2006/relationships/slideLayout" Target="../slideLayouts/slideLayout29.xml"/><Relationship Id="rId10" Type="http://schemas.openxmlformats.org/officeDocument/2006/relationships/tags" Target="../tags/tag149.xml"/><Relationship Id="rId4" Type="http://schemas.openxmlformats.org/officeDocument/2006/relationships/tags" Target="../tags/tag143.xml"/><Relationship Id="rId9" Type="http://schemas.openxmlformats.org/officeDocument/2006/relationships/tags" Target="../tags/tag148.xml"/><Relationship Id="rId14" Type="http://schemas.openxmlformats.org/officeDocument/2006/relationships/tags" Target="../tags/tag153.xml"/></Relationships>
</file>

<file path=ppt/slides/_rels/slide3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tags" Target="../tags/tag156.xml"/><Relationship Id="rId7" Type="http://schemas.openxmlformats.org/officeDocument/2006/relationships/slideLayout" Target="../slideLayouts/slideLayout30.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8" Type="http://schemas.openxmlformats.org/officeDocument/2006/relationships/tags" Target="../tags/tag167.xml"/><Relationship Id="rId13" Type="http://schemas.openxmlformats.org/officeDocument/2006/relationships/slideLayout" Target="../slideLayouts/slideLayout32.xml"/><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tags" Target="../tags/tag171.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tags" Target="../tags/tag170.xml"/><Relationship Id="rId5" Type="http://schemas.openxmlformats.org/officeDocument/2006/relationships/tags" Target="../tags/tag164.xml"/><Relationship Id="rId10" Type="http://schemas.openxmlformats.org/officeDocument/2006/relationships/tags" Target="../tags/tag169.xml"/><Relationship Id="rId4" Type="http://schemas.openxmlformats.org/officeDocument/2006/relationships/tags" Target="../tags/tag163.xml"/><Relationship Id="rId9" Type="http://schemas.openxmlformats.org/officeDocument/2006/relationships/tags" Target="../tags/tag168.xml"/><Relationship Id="rId14" Type="http://schemas.openxmlformats.org/officeDocument/2006/relationships/image" Target="../media/image23.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tags" Target="../tags/tag179.xml"/><Relationship Id="rId13" Type="http://schemas.openxmlformats.org/officeDocument/2006/relationships/slideLayout" Target="../slideLayouts/slideLayout33.xml"/><Relationship Id="rId3" Type="http://schemas.openxmlformats.org/officeDocument/2006/relationships/tags" Target="../tags/tag174.xml"/><Relationship Id="rId7" Type="http://schemas.openxmlformats.org/officeDocument/2006/relationships/tags" Target="../tags/tag178.xml"/><Relationship Id="rId12" Type="http://schemas.openxmlformats.org/officeDocument/2006/relationships/tags" Target="../tags/tag183.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tags" Target="../tags/tag182.xml"/><Relationship Id="rId5" Type="http://schemas.openxmlformats.org/officeDocument/2006/relationships/tags" Target="../tags/tag176.xml"/><Relationship Id="rId10" Type="http://schemas.openxmlformats.org/officeDocument/2006/relationships/tags" Target="../tags/tag181.xml"/><Relationship Id="rId4" Type="http://schemas.openxmlformats.org/officeDocument/2006/relationships/tags" Target="../tags/tag175.xml"/><Relationship Id="rId9" Type="http://schemas.openxmlformats.org/officeDocument/2006/relationships/tags" Target="../tags/tag180.xml"/></Relationships>
</file>

<file path=ppt/slides/_rels/slide41.xml.rels><?xml version="1.0" encoding="UTF-8" standalone="yes"?>
<Relationships xmlns="http://schemas.openxmlformats.org/package/2006/relationships"><Relationship Id="rId8" Type="http://schemas.openxmlformats.org/officeDocument/2006/relationships/tags" Target="../tags/tag191.xml"/><Relationship Id="rId3" Type="http://schemas.openxmlformats.org/officeDocument/2006/relationships/tags" Target="../tags/tag186.xml"/><Relationship Id="rId7" Type="http://schemas.openxmlformats.org/officeDocument/2006/relationships/tags" Target="../tags/tag190.xml"/><Relationship Id="rId12" Type="http://schemas.openxmlformats.org/officeDocument/2006/relationships/image" Target="../media/image12.jpeg"/><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slideLayout" Target="../slideLayouts/slideLayout34.xml"/><Relationship Id="rId5" Type="http://schemas.openxmlformats.org/officeDocument/2006/relationships/tags" Target="../tags/tag188.xml"/><Relationship Id="rId10" Type="http://schemas.openxmlformats.org/officeDocument/2006/relationships/tags" Target="../tags/tag193.xml"/><Relationship Id="rId4" Type="http://schemas.openxmlformats.org/officeDocument/2006/relationships/tags" Target="../tags/tag187.xml"/><Relationship Id="rId9" Type="http://schemas.openxmlformats.org/officeDocument/2006/relationships/tags" Target="../tags/tag192.xml"/></Relationships>
</file>

<file path=ppt/slides/_rels/slide42.xml.rels><?xml version="1.0" encoding="UTF-8" standalone="yes"?>
<Relationships xmlns="http://schemas.openxmlformats.org/package/2006/relationships"><Relationship Id="rId8" Type="http://schemas.openxmlformats.org/officeDocument/2006/relationships/tags" Target="../tags/tag201.xml"/><Relationship Id="rId3" Type="http://schemas.openxmlformats.org/officeDocument/2006/relationships/tags" Target="../tags/tag196.xml"/><Relationship Id="rId7" Type="http://schemas.openxmlformats.org/officeDocument/2006/relationships/tags" Target="../tags/tag200.xml"/><Relationship Id="rId12" Type="http://schemas.openxmlformats.org/officeDocument/2006/relationships/slideLayout" Target="../slideLayouts/slideLayout35.xml"/><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tags" Target="../tags/tag199.xml"/><Relationship Id="rId11" Type="http://schemas.openxmlformats.org/officeDocument/2006/relationships/tags" Target="../tags/tag204.xml"/><Relationship Id="rId5" Type="http://schemas.openxmlformats.org/officeDocument/2006/relationships/tags" Target="../tags/tag198.xml"/><Relationship Id="rId10" Type="http://schemas.openxmlformats.org/officeDocument/2006/relationships/tags" Target="../tags/tag203.xml"/><Relationship Id="rId4" Type="http://schemas.openxmlformats.org/officeDocument/2006/relationships/tags" Target="../tags/tag197.xml"/><Relationship Id="rId9" Type="http://schemas.openxmlformats.org/officeDocument/2006/relationships/tags" Target="../tags/tag202.xml"/></Relationships>
</file>

<file path=ppt/slides/_rels/slide43.xml.rels><?xml version="1.0" encoding="UTF-8" standalone="yes"?>
<Relationships xmlns="http://schemas.openxmlformats.org/package/2006/relationships"><Relationship Id="rId8" Type="http://schemas.openxmlformats.org/officeDocument/2006/relationships/tags" Target="../tags/tag212.xml"/><Relationship Id="rId13" Type="http://schemas.openxmlformats.org/officeDocument/2006/relationships/tags" Target="../tags/tag217.xml"/><Relationship Id="rId3" Type="http://schemas.openxmlformats.org/officeDocument/2006/relationships/tags" Target="../tags/tag207.xml"/><Relationship Id="rId7" Type="http://schemas.openxmlformats.org/officeDocument/2006/relationships/tags" Target="../tags/tag211.xml"/><Relationship Id="rId12" Type="http://schemas.openxmlformats.org/officeDocument/2006/relationships/tags" Target="../tags/tag216.xml"/><Relationship Id="rId2" Type="http://schemas.openxmlformats.org/officeDocument/2006/relationships/tags" Target="../tags/tag206.xml"/><Relationship Id="rId16" Type="http://schemas.openxmlformats.org/officeDocument/2006/relationships/image" Target="../media/image18.jpeg"/><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tags" Target="../tags/tag215.xml"/><Relationship Id="rId5" Type="http://schemas.openxmlformats.org/officeDocument/2006/relationships/tags" Target="../tags/tag209.xml"/><Relationship Id="rId15" Type="http://schemas.openxmlformats.org/officeDocument/2006/relationships/slideLayout" Target="../slideLayouts/slideLayout36.xml"/><Relationship Id="rId10" Type="http://schemas.openxmlformats.org/officeDocument/2006/relationships/tags" Target="../tags/tag214.xml"/><Relationship Id="rId4" Type="http://schemas.openxmlformats.org/officeDocument/2006/relationships/tags" Target="../tags/tag208.xml"/><Relationship Id="rId9" Type="http://schemas.openxmlformats.org/officeDocument/2006/relationships/tags" Target="../tags/tag213.xml"/><Relationship Id="rId14" Type="http://schemas.openxmlformats.org/officeDocument/2006/relationships/tags" Target="../tags/tag218.xml"/></Relationships>
</file>

<file path=ppt/slides/_rels/slide44.xml.rels><?xml version="1.0" encoding="UTF-8" standalone="yes"?>
<Relationships xmlns="http://schemas.openxmlformats.org/package/2006/relationships"><Relationship Id="rId8" Type="http://schemas.openxmlformats.org/officeDocument/2006/relationships/tags" Target="../tags/tag226.xml"/><Relationship Id="rId13" Type="http://schemas.openxmlformats.org/officeDocument/2006/relationships/tags" Target="../tags/tag231.xml"/><Relationship Id="rId3" Type="http://schemas.openxmlformats.org/officeDocument/2006/relationships/tags" Target="../tags/tag221.xml"/><Relationship Id="rId7" Type="http://schemas.openxmlformats.org/officeDocument/2006/relationships/tags" Target="../tags/tag225.xml"/><Relationship Id="rId12" Type="http://schemas.openxmlformats.org/officeDocument/2006/relationships/tags" Target="../tags/tag230.xml"/><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tags" Target="../tags/tag229.xml"/><Relationship Id="rId5" Type="http://schemas.openxmlformats.org/officeDocument/2006/relationships/tags" Target="../tags/tag223.xml"/><Relationship Id="rId15" Type="http://schemas.openxmlformats.org/officeDocument/2006/relationships/image" Target="../media/image16.jpeg"/><Relationship Id="rId10" Type="http://schemas.openxmlformats.org/officeDocument/2006/relationships/tags" Target="../tags/tag228.xml"/><Relationship Id="rId4" Type="http://schemas.openxmlformats.org/officeDocument/2006/relationships/tags" Target="../tags/tag222.xml"/><Relationship Id="rId9" Type="http://schemas.openxmlformats.org/officeDocument/2006/relationships/tags" Target="../tags/tag227.xml"/><Relationship Id="rId14"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tags" Target="../tags/tag233.xml"/><Relationship Id="rId1" Type="http://schemas.openxmlformats.org/officeDocument/2006/relationships/tags" Target="../tags/tag232.xml"/><Relationship Id="rId4" Type="http://schemas.openxmlformats.org/officeDocument/2006/relationships/image" Target="../media/image12.jpeg"/></Relationships>
</file>

<file path=ppt/slides/_rels/slide46.xml.rels><?xml version="1.0" encoding="UTF-8" standalone="yes"?>
<Relationships xmlns="http://schemas.openxmlformats.org/package/2006/relationships"><Relationship Id="rId3" Type="http://schemas.openxmlformats.org/officeDocument/2006/relationships/tags" Target="../tags/tag236.xml"/><Relationship Id="rId2" Type="http://schemas.openxmlformats.org/officeDocument/2006/relationships/tags" Target="../tags/tag235.xml"/><Relationship Id="rId1" Type="http://schemas.openxmlformats.org/officeDocument/2006/relationships/tags" Target="../tags/tag234.xml"/><Relationship Id="rId4"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238.xml"/><Relationship Id="rId1" Type="http://schemas.openxmlformats.org/officeDocument/2006/relationships/tags" Target="../tags/tag237.xml"/><Relationship Id="rId4" Type="http://schemas.openxmlformats.org/officeDocument/2006/relationships/image" Target="../media/image23.jpeg"/></Relationships>
</file>

<file path=ppt/slides/_rels/slide48.xml.rels><?xml version="1.0" encoding="UTF-8" standalone="yes"?>
<Relationships xmlns="http://schemas.openxmlformats.org/package/2006/relationships"><Relationship Id="rId8" Type="http://schemas.openxmlformats.org/officeDocument/2006/relationships/tags" Target="../tags/tag246.xml"/><Relationship Id="rId3" Type="http://schemas.openxmlformats.org/officeDocument/2006/relationships/tags" Target="../tags/tag241.xml"/><Relationship Id="rId7" Type="http://schemas.openxmlformats.org/officeDocument/2006/relationships/tags" Target="../tags/tag245.xml"/><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tags" Target="../tags/tag244.xml"/><Relationship Id="rId5" Type="http://schemas.openxmlformats.org/officeDocument/2006/relationships/tags" Target="../tags/tag243.xml"/><Relationship Id="rId4" Type="http://schemas.openxmlformats.org/officeDocument/2006/relationships/tags" Target="../tags/tag242.xml"/><Relationship Id="rId9"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tags" Target="../tags/tag2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tags" Target="../tags/tag249.xml"/><Relationship Id="rId1" Type="http://schemas.openxmlformats.org/officeDocument/2006/relationships/tags" Target="../tags/tag248.xml"/></Relationships>
</file>

<file path=ppt/slides/_rels/slide5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45.xml"/><Relationship Id="rId1" Type="http://schemas.openxmlformats.org/officeDocument/2006/relationships/tags" Target="../tags/tag250.xml"/></Relationships>
</file>

<file path=ppt/slides/_rels/slide53.xml.rels><?xml version="1.0" encoding="UTF-8" standalone="yes"?>
<Relationships xmlns="http://schemas.openxmlformats.org/package/2006/relationships"><Relationship Id="rId8" Type="http://schemas.openxmlformats.org/officeDocument/2006/relationships/tags" Target="../tags/tag258.xml"/><Relationship Id="rId3" Type="http://schemas.openxmlformats.org/officeDocument/2006/relationships/tags" Target="../tags/tag253.xml"/><Relationship Id="rId7" Type="http://schemas.openxmlformats.org/officeDocument/2006/relationships/tags" Target="../tags/tag257.xml"/><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tags" Target="../tags/tag256.xml"/><Relationship Id="rId5" Type="http://schemas.openxmlformats.org/officeDocument/2006/relationships/tags" Target="../tags/tag255.xml"/><Relationship Id="rId10" Type="http://schemas.openxmlformats.org/officeDocument/2006/relationships/slideLayout" Target="../slideLayouts/slideLayout46.xml"/><Relationship Id="rId4" Type="http://schemas.openxmlformats.org/officeDocument/2006/relationships/tags" Target="../tags/tag254.xml"/><Relationship Id="rId9" Type="http://schemas.openxmlformats.org/officeDocument/2006/relationships/tags" Target="../tags/tag259.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tags" Target="../tags/tag260.xml"/></Relationships>
</file>

<file path=ppt/slides/_rels/slide55.xml.rels><?xml version="1.0" encoding="UTF-8" standalone="yes"?>
<Relationships xmlns="http://schemas.openxmlformats.org/package/2006/relationships"><Relationship Id="rId8" Type="http://schemas.openxmlformats.org/officeDocument/2006/relationships/tags" Target="../tags/tag268.xml"/><Relationship Id="rId13" Type="http://schemas.openxmlformats.org/officeDocument/2006/relationships/tags" Target="../tags/tag273.xml"/><Relationship Id="rId18" Type="http://schemas.openxmlformats.org/officeDocument/2006/relationships/tags" Target="../tags/tag278.xml"/><Relationship Id="rId26" Type="http://schemas.openxmlformats.org/officeDocument/2006/relationships/image" Target="../media/image6.tmp"/><Relationship Id="rId3" Type="http://schemas.openxmlformats.org/officeDocument/2006/relationships/tags" Target="../tags/tag263.xml"/><Relationship Id="rId21" Type="http://schemas.openxmlformats.org/officeDocument/2006/relationships/tags" Target="../tags/tag281.xml"/><Relationship Id="rId7" Type="http://schemas.openxmlformats.org/officeDocument/2006/relationships/tags" Target="../tags/tag267.xml"/><Relationship Id="rId12" Type="http://schemas.openxmlformats.org/officeDocument/2006/relationships/tags" Target="../tags/tag272.xml"/><Relationship Id="rId17" Type="http://schemas.openxmlformats.org/officeDocument/2006/relationships/tags" Target="../tags/tag277.xml"/><Relationship Id="rId25" Type="http://schemas.openxmlformats.org/officeDocument/2006/relationships/slideLayout" Target="../slideLayouts/slideLayout47.xml"/><Relationship Id="rId2" Type="http://schemas.openxmlformats.org/officeDocument/2006/relationships/tags" Target="../tags/tag262.xml"/><Relationship Id="rId16" Type="http://schemas.openxmlformats.org/officeDocument/2006/relationships/tags" Target="../tags/tag276.xml"/><Relationship Id="rId20" Type="http://schemas.openxmlformats.org/officeDocument/2006/relationships/tags" Target="../tags/tag280.xml"/><Relationship Id="rId1" Type="http://schemas.openxmlformats.org/officeDocument/2006/relationships/tags" Target="../tags/tag261.xml"/><Relationship Id="rId6" Type="http://schemas.openxmlformats.org/officeDocument/2006/relationships/tags" Target="../tags/tag266.xml"/><Relationship Id="rId11" Type="http://schemas.openxmlformats.org/officeDocument/2006/relationships/tags" Target="../tags/tag271.xml"/><Relationship Id="rId24" Type="http://schemas.openxmlformats.org/officeDocument/2006/relationships/tags" Target="../tags/tag284.xml"/><Relationship Id="rId5" Type="http://schemas.openxmlformats.org/officeDocument/2006/relationships/tags" Target="../tags/tag265.xml"/><Relationship Id="rId15" Type="http://schemas.openxmlformats.org/officeDocument/2006/relationships/tags" Target="../tags/tag275.xml"/><Relationship Id="rId23" Type="http://schemas.openxmlformats.org/officeDocument/2006/relationships/tags" Target="../tags/tag283.xml"/><Relationship Id="rId10" Type="http://schemas.openxmlformats.org/officeDocument/2006/relationships/tags" Target="../tags/tag270.xml"/><Relationship Id="rId19" Type="http://schemas.openxmlformats.org/officeDocument/2006/relationships/tags" Target="../tags/tag279.xml"/><Relationship Id="rId4" Type="http://schemas.openxmlformats.org/officeDocument/2006/relationships/tags" Target="../tags/tag264.xml"/><Relationship Id="rId9" Type="http://schemas.openxmlformats.org/officeDocument/2006/relationships/tags" Target="../tags/tag269.xml"/><Relationship Id="rId14" Type="http://schemas.openxmlformats.org/officeDocument/2006/relationships/tags" Target="../tags/tag274.xml"/><Relationship Id="rId22" Type="http://schemas.openxmlformats.org/officeDocument/2006/relationships/tags" Target="../tags/tag282.xml"/></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287.xml"/><Relationship Id="rId7" Type="http://schemas.openxmlformats.org/officeDocument/2006/relationships/slideLayout" Target="../slideLayouts/slideLayout47.xml"/><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tags" Target="../tags/tag290.xml"/><Relationship Id="rId5" Type="http://schemas.openxmlformats.org/officeDocument/2006/relationships/tags" Target="../tags/tag289.xml"/><Relationship Id="rId4" Type="http://schemas.openxmlformats.org/officeDocument/2006/relationships/tags" Target="../tags/tag288.xml"/></Relationships>
</file>

<file path=ppt/slides/_rels/slide57.xml.rels><?xml version="1.0" encoding="UTF-8" standalone="yes"?>
<Relationships xmlns="http://schemas.openxmlformats.org/package/2006/relationships"><Relationship Id="rId13" Type="http://schemas.openxmlformats.org/officeDocument/2006/relationships/tags" Target="../tags/tag303.xml"/><Relationship Id="rId18" Type="http://schemas.openxmlformats.org/officeDocument/2006/relationships/tags" Target="../tags/tag308.xml"/><Relationship Id="rId26" Type="http://schemas.openxmlformats.org/officeDocument/2006/relationships/tags" Target="../tags/tag316.xml"/><Relationship Id="rId39" Type="http://schemas.openxmlformats.org/officeDocument/2006/relationships/tags" Target="../tags/tag329.xml"/><Relationship Id="rId21" Type="http://schemas.openxmlformats.org/officeDocument/2006/relationships/tags" Target="../tags/tag311.xml"/><Relationship Id="rId34" Type="http://schemas.openxmlformats.org/officeDocument/2006/relationships/tags" Target="../tags/tag324.xml"/><Relationship Id="rId42" Type="http://schemas.openxmlformats.org/officeDocument/2006/relationships/tags" Target="../tags/tag332.xml"/><Relationship Id="rId47" Type="http://schemas.openxmlformats.org/officeDocument/2006/relationships/tags" Target="../tags/tag337.xml"/><Relationship Id="rId50" Type="http://schemas.openxmlformats.org/officeDocument/2006/relationships/image" Target="../media/image27.GIF"/><Relationship Id="rId7" Type="http://schemas.openxmlformats.org/officeDocument/2006/relationships/tags" Target="../tags/tag297.xml"/><Relationship Id="rId2" Type="http://schemas.openxmlformats.org/officeDocument/2006/relationships/tags" Target="../tags/tag292.xml"/><Relationship Id="rId16" Type="http://schemas.openxmlformats.org/officeDocument/2006/relationships/tags" Target="../tags/tag306.xml"/><Relationship Id="rId29" Type="http://schemas.openxmlformats.org/officeDocument/2006/relationships/tags" Target="../tags/tag319.xml"/><Relationship Id="rId11" Type="http://schemas.openxmlformats.org/officeDocument/2006/relationships/tags" Target="../tags/tag301.xml"/><Relationship Id="rId24" Type="http://schemas.openxmlformats.org/officeDocument/2006/relationships/tags" Target="../tags/tag314.xml"/><Relationship Id="rId32" Type="http://schemas.openxmlformats.org/officeDocument/2006/relationships/tags" Target="../tags/tag322.xml"/><Relationship Id="rId37" Type="http://schemas.openxmlformats.org/officeDocument/2006/relationships/tags" Target="../tags/tag327.xml"/><Relationship Id="rId40" Type="http://schemas.openxmlformats.org/officeDocument/2006/relationships/tags" Target="../tags/tag330.xml"/><Relationship Id="rId45" Type="http://schemas.openxmlformats.org/officeDocument/2006/relationships/tags" Target="../tags/tag335.xml"/><Relationship Id="rId5" Type="http://schemas.openxmlformats.org/officeDocument/2006/relationships/tags" Target="../tags/tag295.xml"/><Relationship Id="rId15" Type="http://schemas.openxmlformats.org/officeDocument/2006/relationships/tags" Target="../tags/tag305.xml"/><Relationship Id="rId23" Type="http://schemas.openxmlformats.org/officeDocument/2006/relationships/tags" Target="../tags/tag313.xml"/><Relationship Id="rId28" Type="http://schemas.openxmlformats.org/officeDocument/2006/relationships/tags" Target="../tags/tag318.xml"/><Relationship Id="rId36" Type="http://schemas.openxmlformats.org/officeDocument/2006/relationships/tags" Target="../tags/tag326.xml"/><Relationship Id="rId49" Type="http://schemas.openxmlformats.org/officeDocument/2006/relationships/notesSlide" Target="../notesSlides/notesSlide3.xml"/><Relationship Id="rId10" Type="http://schemas.openxmlformats.org/officeDocument/2006/relationships/tags" Target="../tags/tag300.xml"/><Relationship Id="rId19" Type="http://schemas.openxmlformats.org/officeDocument/2006/relationships/tags" Target="../tags/tag309.xml"/><Relationship Id="rId31" Type="http://schemas.openxmlformats.org/officeDocument/2006/relationships/tags" Target="../tags/tag321.xml"/><Relationship Id="rId44" Type="http://schemas.openxmlformats.org/officeDocument/2006/relationships/tags" Target="../tags/tag334.xml"/><Relationship Id="rId4" Type="http://schemas.openxmlformats.org/officeDocument/2006/relationships/tags" Target="../tags/tag294.xml"/><Relationship Id="rId9" Type="http://schemas.openxmlformats.org/officeDocument/2006/relationships/tags" Target="../tags/tag299.xml"/><Relationship Id="rId14" Type="http://schemas.openxmlformats.org/officeDocument/2006/relationships/tags" Target="../tags/tag304.xml"/><Relationship Id="rId22" Type="http://schemas.openxmlformats.org/officeDocument/2006/relationships/tags" Target="../tags/tag312.xml"/><Relationship Id="rId27" Type="http://schemas.openxmlformats.org/officeDocument/2006/relationships/tags" Target="../tags/tag317.xml"/><Relationship Id="rId30" Type="http://schemas.openxmlformats.org/officeDocument/2006/relationships/tags" Target="../tags/tag320.xml"/><Relationship Id="rId35" Type="http://schemas.openxmlformats.org/officeDocument/2006/relationships/tags" Target="../tags/tag325.xml"/><Relationship Id="rId43" Type="http://schemas.openxmlformats.org/officeDocument/2006/relationships/tags" Target="../tags/tag333.xml"/><Relationship Id="rId48" Type="http://schemas.openxmlformats.org/officeDocument/2006/relationships/slideLayout" Target="../slideLayouts/slideLayout47.xml"/><Relationship Id="rId8" Type="http://schemas.openxmlformats.org/officeDocument/2006/relationships/tags" Target="../tags/tag298.xml"/><Relationship Id="rId3" Type="http://schemas.openxmlformats.org/officeDocument/2006/relationships/tags" Target="../tags/tag293.xml"/><Relationship Id="rId12" Type="http://schemas.openxmlformats.org/officeDocument/2006/relationships/tags" Target="../tags/tag302.xml"/><Relationship Id="rId17" Type="http://schemas.openxmlformats.org/officeDocument/2006/relationships/tags" Target="../tags/tag307.xml"/><Relationship Id="rId25" Type="http://schemas.openxmlformats.org/officeDocument/2006/relationships/tags" Target="../tags/tag315.xml"/><Relationship Id="rId33" Type="http://schemas.openxmlformats.org/officeDocument/2006/relationships/tags" Target="../tags/tag323.xml"/><Relationship Id="rId38" Type="http://schemas.openxmlformats.org/officeDocument/2006/relationships/tags" Target="../tags/tag328.xml"/><Relationship Id="rId46" Type="http://schemas.openxmlformats.org/officeDocument/2006/relationships/tags" Target="../tags/tag336.xml"/><Relationship Id="rId20" Type="http://schemas.openxmlformats.org/officeDocument/2006/relationships/tags" Target="../tags/tag310.xml"/><Relationship Id="rId41" Type="http://schemas.openxmlformats.org/officeDocument/2006/relationships/tags" Target="../tags/tag331.xml"/><Relationship Id="rId1" Type="http://schemas.openxmlformats.org/officeDocument/2006/relationships/tags" Target="../tags/tag291.xml"/><Relationship Id="rId6" Type="http://schemas.openxmlformats.org/officeDocument/2006/relationships/tags" Target="../tags/tag29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8" Type="http://schemas.openxmlformats.org/officeDocument/2006/relationships/tags" Target="../tags/tag345.xml"/><Relationship Id="rId13" Type="http://schemas.openxmlformats.org/officeDocument/2006/relationships/tags" Target="../tags/tag350.xml"/><Relationship Id="rId18" Type="http://schemas.openxmlformats.org/officeDocument/2006/relationships/tags" Target="../tags/tag355.xml"/><Relationship Id="rId3" Type="http://schemas.openxmlformats.org/officeDocument/2006/relationships/tags" Target="../tags/tag340.xml"/><Relationship Id="rId21" Type="http://schemas.openxmlformats.org/officeDocument/2006/relationships/tags" Target="../tags/tag358.xml"/><Relationship Id="rId7" Type="http://schemas.openxmlformats.org/officeDocument/2006/relationships/tags" Target="../tags/tag344.xml"/><Relationship Id="rId12" Type="http://schemas.openxmlformats.org/officeDocument/2006/relationships/tags" Target="../tags/tag349.xml"/><Relationship Id="rId17" Type="http://schemas.openxmlformats.org/officeDocument/2006/relationships/tags" Target="../tags/tag354.xml"/><Relationship Id="rId25" Type="http://schemas.openxmlformats.org/officeDocument/2006/relationships/image" Target="../media/image28.jpeg"/><Relationship Id="rId2" Type="http://schemas.openxmlformats.org/officeDocument/2006/relationships/tags" Target="../tags/tag339.xml"/><Relationship Id="rId16" Type="http://schemas.openxmlformats.org/officeDocument/2006/relationships/tags" Target="../tags/tag353.xml"/><Relationship Id="rId20" Type="http://schemas.openxmlformats.org/officeDocument/2006/relationships/tags" Target="../tags/tag357.xml"/><Relationship Id="rId1" Type="http://schemas.openxmlformats.org/officeDocument/2006/relationships/tags" Target="../tags/tag338.xml"/><Relationship Id="rId6" Type="http://schemas.openxmlformats.org/officeDocument/2006/relationships/tags" Target="../tags/tag343.xml"/><Relationship Id="rId11" Type="http://schemas.openxmlformats.org/officeDocument/2006/relationships/tags" Target="../tags/tag348.xml"/><Relationship Id="rId24" Type="http://schemas.openxmlformats.org/officeDocument/2006/relationships/slideLayout" Target="../slideLayouts/slideLayout47.xml"/><Relationship Id="rId5" Type="http://schemas.openxmlformats.org/officeDocument/2006/relationships/tags" Target="../tags/tag342.xml"/><Relationship Id="rId15" Type="http://schemas.openxmlformats.org/officeDocument/2006/relationships/tags" Target="../tags/tag352.xml"/><Relationship Id="rId23" Type="http://schemas.openxmlformats.org/officeDocument/2006/relationships/tags" Target="../tags/tag360.xml"/><Relationship Id="rId10" Type="http://schemas.openxmlformats.org/officeDocument/2006/relationships/tags" Target="../tags/tag347.xml"/><Relationship Id="rId19" Type="http://schemas.openxmlformats.org/officeDocument/2006/relationships/tags" Target="../tags/tag356.xml"/><Relationship Id="rId4" Type="http://schemas.openxmlformats.org/officeDocument/2006/relationships/tags" Target="../tags/tag341.xml"/><Relationship Id="rId9" Type="http://schemas.openxmlformats.org/officeDocument/2006/relationships/tags" Target="../tags/tag346.xml"/><Relationship Id="rId14" Type="http://schemas.openxmlformats.org/officeDocument/2006/relationships/tags" Target="../tags/tag351.xml"/><Relationship Id="rId22" Type="http://schemas.openxmlformats.org/officeDocument/2006/relationships/tags" Target="../tags/tag359.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1.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tags" Target="../tags/tag363.xml"/><Relationship Id="rId7" Type="http://schemas.openxmlformats.org/officeDocument/2006/relationships/tags" Target="../tags/tag367.xml"/><Relationship Id="rId2" Type="http://schemas.openxmlformats.org/officeDocument/2006/relationships/tags" Target="../tags/tag362.xml"/><Relationship Id="rId1" Type="http://schemas.openxmlformats.org/officeDocument/2006/relationships/tags" Target="../tags/tag361.xml"/><Relationship Id="rId6" Type="http://schemas.openxmlformats.org/officeDocument/2006/relationships/tags" Target="../tags/tag366.xml"/><Relationship Id="rId5" Type="http://schemas.openxmlformats.org/officeDocument/2006/relationships/tags" Target="../tags/tag365.xml"/><Relationship Id="rId4" Type="http://schemas.openxmlformats.org/officeDocument/2006/relationships/tags" Target="../tags/tag364.xml"/></Relationships>
</file>

<file path=ppt/slides/_rels/slide62.xml.rels><?xml version="1.0" encoding="UTF-8" standalone="yes"?>
<Relationships xmlns="http://schemas.openxmlformats.org/package/2006/relationships"><Relationship Id="rId8" Type="http://schemas.openxmlformats.org/officeDocument/2006/relationships/tags" Target="../tags/tag375.xml"/><Relationship Id="rId13" Type="http://schemas.openxmlformats.org/officeDocument/2006/relationships/tags" Target="../tags/tag380.xml"/><Relationship Id="rId18" Type="http://schemas.openxmlformats.org/officeDocument/2006/relationships/tags" Target="../tags/tag385.xml"/><Relationship Id="rId3" Type="http://schemas.openxmlformats.org/officeDocument/2006/relationships/tags" Target="../tags/tag370.xml"/><Relationship Id="rId7" Type="http://schemas.openxmlformats.org/officeDocument/2006/relationships/tags" Target="../tags/tag374.xml"/><Relationship Id="rId12" Type="http://schemas.openxmlformats.org/officeDocument/2006/relationships/tags" Target="../tags/tag379.xml"/><Relationship Id="rId17" Type="http://schemas.openxmlformats.org/officeDocument/2006/relationships/tags" Target="../tags/tag384.xml"/><Relationship Id="rId2" Type="http://schemas.openxmlformats.org/officeDocument/2006/relationships/tags" Target="../tags/tag369.xml"/><Relationship Id="rId16" Type="http://schemas.openxmlformats.org/officeDocument/2006/relationships/tags" Target="../tags/tag383.xml"/><Relationship Id="rId1" Type="http://schemas.openxmlformats.org/officeDocument/2006/relationships/tags" Target="../tags/tag368.xml"/><Relationship Id="rId6" Type="http://schemas.openxmlformats.org/officeDocument/2006/relationships/tags" Target="../tags/tag373.xml"/><Relationship Id="rId11" Type="http://schemas.openxmlformats.org/officeDocument/2006/relationships/tags" Target="../tags/tag378.xml"/><Relationship Id="rId5" Type="http://schemas.openxmlformats.org/officeDocument/2006/relationships/tags" Target="../tags/tag372.xml"/><Relationship Id="rId15" Type="http://schemas.openxmlformats.org/officeDocument/2006/relationships/tags" Target="../tags/tag382.xml"/><Relationship Id="rId10" Type="http://schemas.openxmlformats.org/officeDocument/2006/relationships/tags" Target="../tags/tag377.xml"/><Relationship Id="rId19" Type="http://schemas.openxmlformats.org/officeDocument/2006/relationships/slideLayout" Target="../slideLayouts/slideLayout47.xml"/><Relationship Id="rId4" Type="http://schemas.openxmlformats.org/officeDocument/2006/relationships/tags" Target="../tags/tag371.xml"/><Relationship Id="rId9" Type="http://schemas.openxmlformats.org/officeDocument/2006/relationships/tags" Target="../tags/tag376.xml"/><Relationship Id="rId14" Type="http://schemas.openxmlformats.org/officeDocument/2006/relationships/tags" Target="../tags/tag381.xml"/></Relationships>
</file>

<file path=ppt/slides/_rels/slide63.xml.rels><?xml version="1.0" encoding="UTF-8" standalone="yes"?>
<Relationships xmlns="http://schemas.openxmlformats.org/package/2006/relationships"><Relationship Id="rId26" Type="http://schemas.openxmlformats.org/officeDocument/2006/relationships/tags" Target="../tags/tag411.xml"/><Relationship Id="rId21" Type="http://schemas.openxmlformats.org/officeDocument/2006/relationships/tags" Target="../tags/tag406.xml"/><Relationship Id="rId42" Type="http://schemas.openxmlformats.org/officeDocument/2006/relationships/tags" Target="../tags/tag427.xml"/><Relationship Id="rId47" Type="http://schemas.openxmlformats.org/officeDocument/2006/relationships/tags" Target="../tags/tag432.xml"/><Relationship Id="rId63" Type="http://schemas.openxmlformats.org/officeDocument/2006/relationships/tags" Target="../tags/tag448.xml"/><Relationship Id="rId68" Type="http://schemas.openxmlformats.org/officeDocument/2006/relationships/tags" Target="../tags/tag453.xml"/><Relationship Id="rId2" Type="http://schemas.openxmlformats.org/officeDocument/2006/relationships/tags" Target="../tags/tag387.xml"/><Relationship Id="rId16" Type="http://schemas.openxmlformats.org/officeDocument/2006/relationships/tags" Target="../tags/tag401.xml"/><Relationship Id="rId29" Type="http://schemas.openxmlformats.org/officeDocument/2006/relationships/tags" Target="../tags/tag414.xml"/><Relationship Id="rId11" Type="http://schemas.openxmlformats.org/officeDocument/2006/relationships/tags" Target="../tags/tag396.xml"/><Relationship Id="rId24" Type="http://schemas.openxmlformats.org/officeDocument/2006/relationships/tags" Target="../tags/tag409.xml"/><Relationship Id="rId32" Type="http://schemas.openxmlformats.org/officeDocument/2006/relationships/tags" Target="../tags/tag417.xml"/><Relationship Id="rId37" Type="http://schemas.openxmlformats.org/officeDocument/2006/relationships/tags" Target="../tags/tag422.xml"/><Relationship Id="rId40" Type="http://schemas.openxmlformats.org/officeDocument/2006/relationships/tags" Target="../tags/tag425.xml"/><Relationship Id="rId45" Type="http://schemas.openxmlformats.org/officeDocument/2006/relationships/tags" Target="../tags/tag430.xml"/><Relationship Id="rId53" Type="http://schemas.openxmlformats.org/officeDocument/2006/relationships/tags" Target="../tags/tag438.xml"/><Relationship Id="rId58" Type="http://schemas.openxmlformats.org/officeDocument/2006/relationships/tags" Target="../tags/tag443.xml"/><Relationship Id="rId66" Type="http://schemas.openxmlformats.org/officeDocument/2006/relationships/tags" Target="../tags/tag451.xml"/><Relationship Id="rId74" Type="http://schemas.openxmlformats.org/officeDocument/2006/relationships/image" Target="../media/image29.jpeg"/><Relationship Id="rId5" Type="http://schemas.openxmlformats.org/officeDocument/2006/relationships/tags" Target="../tags/tag390.xml"/><Relationship Id="rId61" Type="http://schemas.openxmlformats.org/officeDocument/2006/relationships/tags" Target="../tags/tag446.xml"/><Relationship Id="rId19" Type="http://schemas.openxmlformats.org/officeDocument/2006/relationships/tags" Target="../tags/tag404.xml"/><Relationship Id="rId14" Type="http://schemas.openxmlformats.org/officeDocument/2006/relationships/tags" Target="../tags/tag399.xml"/><Relationship Id="rId22" Type="http://schemas.openxmlformats.org/officeDocument/2006/relationships/tags" Target="../tags/tag407.xml"/><Relationship Id="rId27" Type="http://schemas.openxmlformats.org/officeDocument/2006/relationships/tags" Target="../tags/tag412.xml"/><Relationship Id="rId30" Type="http://schemas.openxmlformats.org/officeDocument/2006/relationships/tags" Target="../tags/tag415.xml"/><Relationship Id="rId35" Type="http://schemas.openxmlformats.org/officeDocument/2006/relationships/tags" Target="../tags/tag420.xml"/><Relationship Id="rId43" Type="http://schemas.openxmlformats.org/officeDocument/2006/relationships/tags" Target="../tags/tag428.xml"/><Relationship Id="rId48" Type="http://schemas.openxmlformats.org/officeDocument/2006/relationships/tags" Target="../tags/tag433.xml"/><Relationship Id="rId56" Type="http://schemas.openxmlformats.org/officeDocument/2006/relationships/tags" Target="../tags/tag441.xml"/><Relationship Id="rId64" Type="http://schemas.openxmlformats.org/officeDocument/2006/relationships/tags" Target="../tags/tag449.xml"/><Relationship Id="rId69" Type="http://schemas.openxmlformats.org/officeDocument/2006/relationships/tags" Target="../tags/tag454.xml"/><Relationship Id="rId8" Type="http://schemas.openxmlformats.org/officeDocument/2006/relationships/tags" Target="../tags/tag393.xml"/><Relationship Id="rId51" Type="http://schemas.openxmlformats.org/officeDocument/2006/relationships/tags" Target="../tags/tag436.xml"/><Relationship Id="rId72" Type="http://schemas.openxmlformats.org/officeDocument/2006/relationships/slideLayout" Target="../slideLayouts/slideLayout47.xml"/><Relationship Id="rId3" Type="http://schemas.openxmlformats.org/officeDocument/2006/relationships/tags" Target="../tags/tag388.xml"/><Relationship Id="rId12" Type="http://schemas.openxmlformats.org/officeDocument/2006/relationships/tags" Target="../tags/tag397.xml"/><Relationship Id="rId17" Type="http://schemas.openxmlformats.org/officeDocument/2006/relationships/tags" Target="../tags/tag402.xml"/><Relationship Id="rId25" Type="http://schemas.openxmlformats.org/officeDocument/2006/relationships/tags" Target="../tags/tag410.xml"/><Relationship Id="rId33" Type="http://schemas.openxmlformats.org/officeDocument/2006/relationships/tags" Target="../tags/tag418.xml"/><Relationship Id="rId38" Type="http://schemas.openxmlformats.org/officeDocument/2006/relationships/tags" Target="../tags/tag423.xml"/><Relationship Id="rId46" Type="http://schemas.openxmlformats.org/officeDocument/2006/relationships/tags" Target="../tags/tag431.xml"/><Relationship Id="rId59" Type="http://schemas.openxmlformats.org/officeDocument/2006/relationships/tags" Target="../tags/tag444.xml"/><Relationship Id="rId67" Type="http://schemas.openxmlformats.org/officeDocument/2006/relationships/tags" Target="../tags/tag452.xml"/><Relationship Id="rId20" Type="http://schemas.openxmlformats.org/officeDocument/2006/relationships/tags" Target="../tags/tag405.xml"/><Relationship Id="rId41" Type="http://schemas.openxmlformats.org/officeDocument/2006/relationships/tags" Target="../tags/tag426.xml"/><Relationship Id="rId54" Type="http://schemas.openxmlformats.org/officeDocument/2006/relationships/tags" Target="../tags/tag439.xml"/><Relationship Id="rId62" Type="http://schemas.openxmlformats.org/officeDocument/2006/relationships/tags" Target="../tags/tag447.xml"/><Relationship Id="rId70" Type="http://schemas.openxmlformats.org/officeDocument/2006/relationships/tags" Target="../tags/tag455.xml"/><Relationship Id="rId1" Type="http://schemas.openxmlformats.org/officeDocument/2006/relationships/tags" Target="../tags/tag386.xml"/><Relationship Id="rId6" Type="http://schemas.openxmlformats.org/officeDocument/2006/relationships/tags" Target="../tags/tag391.xml"/><Relationship Id="rId15" Type="http://schemas.openxmlformats.org/officeDocument/2006/relationships/tags" Target="../tags/tag400.xml"/><Relationship Id="rId23" Type="http://schemas.openxmlformats.org/officeDocument/2006/relationships/tags" Target="../tags/tag408.xml"/><Relationship Id="rId28" Type="http://schemas.openxmlformats.org/officeDocument/2006/relationships/tags" Target="../tags/tag413.xml"/><Relationship Id="rId36" Type="http://schemas.openxmlformats.org/officeDocument/2006/relationships/tags" Target="../tags/tag421.xml"/><Relationship Id="rId49" Type="http://schemas.openxmlformats.org/officeDocument/2006/relationships/tags" Target="../tags/tag434.xml"/><Relationship Id="rId57" Type="http://schemas.openxmlformats.org/officeDocument/2006/relationships/tags" Target="../tags/tag442.xml"/><Relationship Id="rId10" Type="http://schemas.openxmlformats.org/officeDocument/2006/relationships/tags" Target="../tags/tag395.xml"/><Relationship Id="rId31" Type="http://schemas.openxmlformats.org/officeDocument/2006/relationships/tags" Target="../tags/tag416.xml"/><Relationship Id="rId44" Type="http://schemas.openxmlformats.org/officeDocument/2006/relationships/tags" Target="../tags/tag429.xml"/><Relationship Id="rId52" Type="http://schemas.openxmlformats.org/officeDocument/2006/relationships/tags" Target="../tags/tag437.xml"/><Relationship Id="rId60" Type="http://schemas.openxmlformats.org/officeDocument/2006/relationships/tags" Target="../tags/tag445.xml"/><Relationship Id="rId65" Type="http://schemas.openxmlformats.org/officeDocument/2006/relationships/tags" Target="../tags/tag450.xml"/><Relationship Id="rId73" Type="http://schemas.openxmlformats.org/officeDocument/2006/relationships/notesSlide" Target="../notesSlides/notesSlide4.xml"/><Relationship Id="rId4" Type="http://schemas.openxmlformats.org/officeDocument/2006/relationships/tags" Target="../tags/tag389.xml"/><Relationship Id="rId9" Type="http://schemas.openxmlformats.org/officeDocument/2006/relationships/tags" Target="../tags/tag394.xml"/><Relationship Id="rId13" Type="http://schemas.openxmlformats.org/officeDocument/2006/relationships/tags" Target="../tags/tag398.xml"/><Relationship Id="rId18" Type="http://schemas.openxmlformats.org/officeDocument/2006/relationships/tags" Target="../tags/tag403.xml"/><Relationship Id="rId39" Type="http://schemas.openxmlformats.org/officeDocument/2006/relationships/tags" Target="../tags/tag424.xml"/><Relationship Id="rId34" Type="http://schemas.openxmlformats.org/officeDocument/2006/relationships/tags" Target="../tags/tag419.xml"/><Relationship Id="rId50" Type="http://schemas.openxmlformats.org/officeDocument/2006/relationships/tags" Target="../tags/tag435.xml"/><Relationship Id="rId55" Type="http://schemas.openxmlformats.org/officeDocument/2006/relationships/tags" Target="../tags/tag440.xml"/><Relationship Id="rId7" Type="http://schemas.openxmlformats.org/officeDocument/2006/relationships/tags" Target="../tags/tag392.xml"/><Relationship Id="rId71" Type="http://schemas.openxmlformats.org/officeDocument/2006/relationships/tags" Target="../tags/tag456.xml"/></Relationships>
</file>

<file path=ppt/slides/_rels/slide64.xml.rels><?xml version="1.0" encoding="UTF-8" standalone="yes"?>
<Relationships xmlns="http://schemas.openxmlformats.org/package/2006/relationships"><Relationship Id="rId13" Type="http://schemas.openxmlformats.org/officeDocument/2006/relationships/tags" Target="../tags/tag469.xml"/><Relationship Id="rId18" Type="http://schemas.openxmlformats.org/officeDocument/2006/relationships/tags" Target="../tags/tag474.xml"/><Relationship Id="rId26" Type="http://schemas.openxmlformats.org/officeDocument/2006/relationships/tags" Target="../tags/tag482.xml"/><Relationship Id="rId21" Type="http://schemas.openxmlformats.org/officeDocument/2006/relationships/tags" Target="../tags/tag477.xml"/><Relationship Id="rId34" Type="http://schemas.openxmlformats.org/officeDocument/2006/relationships/tags" Target="../tags/tag490.xml"/><Relationship Id="rId7" Type="http://schemas.openxmlformats.org/officeDocument/2006/relationships/tags" Target="../tags/tag463.xml"/><Relationship Id="rId12" Type="http://schemas.openxmlformats.org/officeDocument/2006/relationships/tags" Target="../tags/tag468.xml"/><Relationship Id="rId17" Type="http://schemas.openxmlformats.org/officeDocument/2006/relationships/tags" Target="../tags/tag473.xml"/><Relationship Id="rId25" Type="http://schemas.openxmlformats.org/officeDocument/2006/relationships/tags" Target="../tags/tag481.xml"/><Relationship Id="rId33" Type="http://schemas.openxmlformats.org/officeDocument/2006/relationships/tags" Target="../tags/tag489.xml"/><Relationship Id="rId38" Type="http://schemas.openxmlformats.org/officeDocument/2006/relationships/notesSlide" Target="../notesSlides/notesSlide5.xml"/><Relationship Id="rId2" Type="http://schemas.openxmlformats.org/officeDocument/2006/relationships/tags" Target="../tags/tag458.xml"/><Relationship Id="rId16" Type="http://schemas.openxmlformats.org/officeDocument/2006/relationships/tags" Target="../tags/tag472.xml"/><Relationship Id="rId20" Type="http://schemas.openxmlformats.org/officeDocument/2006/relationships/tags" Target="../tags/tag476.xml"/><Relationship Id="rId29" Type="http://schemas.openxmlformats.org/officeDocument/2006/relationships/tags" Target="../tags/tag485.xml"/><Relationship Id="rId1" Type="http://schemas.openxmlformats.org/officeDocument/2006/relationships/tags" Target="../tags/tag457.xml"/><Relationship Id="rId6" Type="http://schemas.openxmlformats.org/officeDocument/2006/relationships/tags" Target="../tags/tag462.xml"/><Relationship Id="rId11" Type="http://schemas.openxmlformats.org/officeDocument/2006/relationships/tags" Target="../tags/tag467.xml"/><Relationship Id="rId24" Type="http://schemas.openxmlformats.org/officeDocument/2006/relationships/tags" Target="../tags/tag480.xml"/><Relationship Id="rId32" Type="http://schemas.openxmlformats.org/officeDocument/2006/relationships/tags" Target="../tags/tag488.xml"/><Relationship Id="rId37" Type="http://schemas.openxmlformats.org/officeDocument/2006/relationships/slideLayout" Target="../slideLayouts/slideLayout47.xml"/><Relationship Id="rId5" Type="http://schemas.openxmlformats.org/officeDocument/2006/relationships/tags" Target="../tags/tag461.xml"/><Relationship Id="rId15" Type="http://schemas.openxmlformats.org/officeDocument/2006/relationships/tags" Target="../tags/tag471.xml"/><Relationship Id="rId23" Type="http://schemas.openxmlformats.org/officeDocument/2006/relationships/tags" Target="../tags/tag479.xml"/><Relationship Id="rId28" Type="http://schemas.openxmlformats.org/officeDocument/2006/relationships/tags" Target="../tags/tag484.xml"/><Relationship Id="rId36" Type="http://schemas.openxmlformats.org/officeDocument/2006/relationships/tags" Target="../tags/tag492.xml"/><Relationship Id="rId10" Type="http://schemas.openxmlformats.org/officeDocument/2006/relationships/tags" Target="../tags/tag466.xml"/><Relationship Id="rId19" Type="http://schemas.openxmlformats.org/officeDocument/2006/relationships/tags" Target="../tags/tag475.xml"/><Relationship Id="rId31" Type="http://schemas.openxmlformats.org/officeDocument/2006/relationships/tags" Target="../tags/tag487.xml"/><Relationship Id="rId4" Type="http://schemas.openxmlformats.org/officeDocument/2006/relationships/tags" Target="../tags/tag460.xml"/><Relationship Id="rId9" Type="http://schemas.openxmlformats.org/officeDocument/2006/relationships/tags" Target="../tags/tag465.xml"/><Relationship Id="rId14" Type="http://schemas.openxmlformats.org/officeDocument/2006/relationships/tags" Target="../tags/tag470.xml"/><Relationship Id="rId22" Type="http://schemas.openxmlformats.org/officeDocument/2006/relationships/tags" Target="../tags/tag478.xml"/><Relationship Id="rId27" Type="http://schemas.openxmlformats.org/officeDocument/2006/relationships/tags" Target="../tags/tag483.xml"/><Relationship Id="rId30" Type="http://schemas.openxmlformats.org/officeDocument/2006/relationships/tags" Target="../tags/tag486.xml"/><Relationship Id="rId35" Type="http://schemas.openxmlformats.org/officeDocument/2006/relationships/tags" Target="../tags/tag491.xml"/><Relationship Id="rId8" Type="http://schemas.openxmlformats.org/officeDocument/2006/relationships/tags" Target="../tags/tag464.xml"/><Relationship Id="rId3" Type="http://schemas.openxmlformats.org/officeDocument/2006/relationships/tags" Target="../tags/tag459.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494.xml"/><Relationship Id="rId1" Type="http://schemas.openxmlformats.org/officeDocument/2006/relationships/tags" Target="../tags/tag493.xml"/><Relationship Id="rId6" Type="http://schemas.openxmlformats.org/officeDocument/2006/relationships/image" Target="../media/image31.GIF"/><Relationship Id="rId5" Type="http://schemas.openxmlformats.org/officeDocument/2006/relationships/image" Target="../media/image30.jpeg"/><Relationship Id="rId4" Type="http://schemas.openxmlformats.org/officeDocument/2006/relationships/notesSlide" Target="../notesSlides/notesSlide6.xml"/></Relationships>
</file>

<file path=ppt/slides/_rels/slide66.xml.rels><?xml version="1.0" encoding="UTF-8" standalone="yes"?>
<Relationships xmlns="http://schemas.openxmlformats.org/package/2006/relationships"><Relationship Id="rId8" Type="http://schemas.openxmlformats.org/officeDocument/2006/relationships/tags" Target="../tags/tag502.xml"/><Relationship Id="rId13" Type="http://schemas.openxmlformats.org/officeDocument/2006/relationships/tags" Target="../tags/tag507.xml"/><Relationship Id="rId18" Type="http://schemas.openxmlformats.org/officeDocument/2006/relationships/tags" Target="../tags/tag512.xml"/><Relationship Id="rId3" Type="http://schemas.openxmlformats.org/officeDocument/2006/relationships/tags" Target="../tags/tag497.xml"/><Relationship Id="rId21" Type="http://schemas.openxmlformats.org/officeDocument/2006/relationships/slideLayout" Target="../slideLayouts/slideLayout47.xml"/><Relationship Id="rId7" Type="http://schemas.openxmlformats.org/officeDocument/2006/relationships/tags" Target="../tags/tag501.xml"/><Relationship Id="rId12" Type="http://schemas.openxmlformats.org/officeDocument/2006/relationships/tags" Target="../tags/tag506.xml"/><Relationship Id="rId17" Type="http://schemas.openxmlformats.org/officeDocument/2006/relationships/tags" Target="../tags/tag511.xml"/><Relationship Id="rId2" Type="http://schemas.openxmlformats.org/officeDocument/2006/relationships/tags" Target="../tags/tag496.xml"/><Relationship Id="rId16" Type="http://schemas.openxmlformats.org/officeDocument/2006/relationships/tags" Target="../tags/tag510.xml"/><Relationship Id="rId20" Type="http://schemas.openxmlformats.org/officeDocument/2006/relationships/tags" Target="../tags/tag514.xml"/><Relationship Id="rId1" Type="http://schemas.openxmlformats.org/officeDocument/2006/relationships/tags" Target="../tags/tag495.xml"/><Relationship Id="rId6" Type="http://schemas.openxmlformats.org/officeDocument/2006/relationships/tags" Target="../tags/tag500.xml"/><Relationship Id="rId11" Type="http://schemas.openxmlformats.org/officeDocument/2006/relationships/tags" Target="../tags/tag505.xml"/><Relationship Id="rId24" Type="http://schemas.openxmlformats.org/officeDocument/2006/relationships/image" Target="../media/image31.GIF"/><Relationship Id="rId5" Type="http://schemas.openxmlformats.org/officeDocument/2006/relationships/tags" Target="../tags/tag499.xml"/><Relationship Id="rId15" Type="http://schemas.openxmlformats.org/officeDocument/2006/relationships/tags" Target="../tags/tag509.xml"/><Relationship Id="rId23" Type="http://schemas.openxmlformats.org/officeDocument/2006/relationships/image" Target="../media/image32.jpeg"/><Relationship Id="rId10" Type="http://schemas.openxmlformats.org/officeDocument/2006/relationships/tags" Target="../tags/tag504.xml"/><Relationship Id="rId19" Type="http://schemas.openxmlformats.org/officeDocument/2006/relationships/tags" Target="../tags/tag513.xml"/><Relationship Id="rId4" Type="http://schemas.openxmlformats.org/officeDocument/2006/relationships/tags" Target="../tags/tag498.xml"/><Relationship Id="rId9" Type="http://schemas.openxmlformats.org/officeDocument/2006/relationships/tags" Target="../tags/tag503.xml"/><Relationship Id="rId14" Type="http://schemas.openxmlformats.org/officeDocument/2006/relationships/tags" Target="../tags/tag508.xml"/><Relationship Id="rId22" Type="http://schemas.openxmlformats.org/officeDocument/2006/relationships/notesSlide" Target="../notesSlides/notesSlide7.xml"/></Relationships>
</file>

<file path=ppt/slides/_rels/slide67.xml.rels><?xml version="1.0" encoding="UTF-8" standalone="yes"?>
<Relationships xmlns="http://schemas.openxmlformats.org/package/2006/relationships"><Relationship Id="rId8" Type="http://schemas.openxmlformats.org/officeDocument/2006/relationships/tags" Target="../tags/tag522.xml"/><Relationship Id="rId13" Type="http://schemas.openxmlformats.org/officeDocument/2006/relationships/tags" Target="../tags/tag527.xml"/><Relationship Id="rId18" Type="http://schemas.openxmlformats.org/officeDocument/2006/relationships/tags" Target="../tags/tag532.xml"/><Relationship Id="rId3" Type="http://schemas.openxmlformats.org/officeDocument/2006/relationships/tags" Target="../tags/tag517.xml"/><Relationship Id="rId21" Type="http://schemas.openxmlformats.org/officeDocument/2006/relationships/notesSlide" Target="../notesSlides/notesSlide8.xml"/><Relationship Id="rId7" Type="http://schemas.openxmlformats.org/officeDocument/2006/relationships/tags" Target="../tags/tag521.xml"/><Relationship Id="rId12" Type="http://schemas.openxmlformats.org/officeDocument/2006/relationships/tags" Target="../tags/tag526.xml"/><Relationship Id="rId17" Type="http://schemas.openxmlformats.org/officeDocument/2006/relationships/tags" Target="../tags/tag531.xml"/><Relationship Id="rId2" Type="http://schemas.openxmlformats.org/officeDocument/2006/relationships/tags" Target="../tags/tag516.xml"/><Relationship Id="rId16" Type="http://schemas.openxmlformats.org/officeDocument/2006/relationships/tags" Target="../tags/tag530.xml"/><Relationship Id="rId20" Type="http://schemas.openxmlformats.org/officeDocument/2006/relationships/slideLayout" Target="../slideLayouts/slideLayout47.xml"/><Relationship Id="rId1" Type="http://schemas.openxmlformats.org/officeDocument/2006/relationships/tags" Target="../tags/tag515.xml"/><Relationship Id="rId6" Type="http://schemas.openxmlformats.org/officeDocument/2006/relationships/tags" Target="../tags/tag520.xml"/><Relationship Id="rId11" Type="http://schemas.openxmlformats.org/officeDocument/2006/relationships/tags" Target="../tags/tag525.xml"/><Relationship Id="rId5" Type="http://schemas.openxmlformats.org/officeDocument/2006/relationships/tags" Target="../tags/tag519.xml"/><Relationship Id="rId15" Type="http://schemas.openxmlformats.org/officeDocument/2006/relationships/tags" Target="../tags/tag529.xml"/><Relationship Id="rId10" Type="http://schemas.openxmlformats.org/officeDocument/2006/relationships/tags" Target="../tags/tag524.xml"/><Relationship Id="rId19" Type="http://schemas.openxmlformats.org/officeDocument/2006/relationships/tags" Target="../tags/tag533.xml"/><Relationship Id="rId4" Type="http://schemas.openxmlformats.org/officeDocument/2006/relationships/tags" Target="../tags/tag518.xml"/><Relationship Id="rId9" Type="http://schemas.openxmlformats.org/officeDocument/2006/relationships/tags" Target="../tags/tag523.xml"/><Relationship Id="rId14" Type="http://schemas.openxmlformats.org/officeDocument/2006/relationships/tags" Target="../tags/tag528.xml"/><Relationship Id="rId22" Type="http://schemas.openxmlformats.org/officeDocument/2006/relationships/image" Target="../media/image33.png"/></Relationships>
</file>

<file path=ppt/slides/_rels/slide68.xml.rels><?xml version="1.0" encoding="UTF-8" standalone="yes"?>
<Relationships xmlns="http://schemas.openxmlformats.org/package/2006/relationships"><Relationship Id="rId8" Type="http://schemas.openxmlformats.org/officeDocument/2006/relationships/tags" Target="../tags/tag541.xml"/><Relationship Id="rId13" Type="http://schemas.openxmlformats.org/officeDocument/2006/relationships/tags" Target="../tags/tag546.xml"/><Relationship Id="rId18" Type="http://schemas.openxmlformats.org/officeDocument/2006/relationships/tags" Target="../tags/tag551.xml"/><Relationship Id="rId3" Type="http://schemas.openxmlformats.org/officeDocument/2006/relationships/tags" Target="../tags/tag536.xml"/><Relationship Id="rId21" Type="http://schemas.openxmlformats.org/officeDocument/2006/relationships/tags" Target="../tags/tag554.xml"/><Relationship Id="rId7" Type="http://schemas.openxmlformats.org/officeDocument/2006/relationships/tags" Target="../tags/tag540.xml"/><Relationship Id="rId12" Type="http://schemas.openxmlformats.org/officeDocument/2006/relationships/tags" Target="../tags/tag545.xml"/><Relationship Id="rId17" Type="http://schemas.openxmlformats.org/officeDocument/2006/relationships/tags" Target="../tags/tag550.xml"/><Relationship Id="rId25" Type="http://schemas.openxmlformats.org/officeDocument/2006/relationships/image" Target="../media/image31.GIF"/><Relationship Id="rId2" Type="http://schemas.openxmlformats.org/officeDocument/2006/relationships/tags" Target="../tags/tag535.xml"/><Relationship Id="rId16" Type="http://schemas.openxmlformats.org/officeDocument/2006/relationships/tags" Target="../tags/tag549.xml"/><Relationship Id="rId20" Type="http://schemas.openxmlformats.org/officeDocument/2006/relationships/tags" Target="../tags/tag553.xml"/><Relationship Id="rId1" Type="http://schemas.openxmlformats.org/officeDocument/2006/relationships/tags" Target="../tags/tag534.xml"/><Relationship Id="rId6" Type="http://schemas.openxmlformats.org/officeDocument/2006/relationships/tags" Target="../tags/tag539.xml"/><Relationship Id="rId11" Type="http://schemas.openxmlformats.org/officeDocument/2006/relationships/tags" Target="../tags/tag544.xml"/><Relationship Id="rId24" Type="http://schemas.openxmlformats.org/officeDocument/2006/relationships/image" Target="../media/image34.jpeg"/><Relationship Id="rId5" Type="http://schemas.openxmlformats.org/officeDocument/2006/relationships/tags" Target="../tags/tag538.xml"/><Relationship Id="rId15" Type="http://schemas.openxmlformats.org/officeDocument/2006/relationships/tags" Target="../tags/tag548.xml"/><Relationship Id="rId23" Type="http://schemas.openxmlformats.org/officeDocument/2006/relationships/notesSlide" Target="../notesSlides/notesSlide9.xml"/><Relationship Id="rId10" Type="http://schemas.openxmlformats.org/officeDocument/2006/relationships/tags" Target="../tags/tag543.xml"/><Relationship Id="rId19" Type="http://schemas.openxmlformats.org/officeDocument/2006/relationships/tags" Target="../tags/tag552.xml"/><Relationship Id="rId4" Type="http://schemas.openxmlformats.org/officeDocument/2006/relationships/tags" Target="../tags/tag537.xml"/><Relationship Id="rId9" Type="http://schemas.openxmlformats.org/officeDocument/2006/relationships/tags" Target="../tags/tag542.xml"/><Relationship Id="rId14" Type="http://schemas.openxmlformats.org/officeDocument/2006/relationships/tags" Target="../tags/tag547.xml"/><Relationship Id="rId22"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8" Type="http://schemas.openxmlformats.org/officeDocument/2006/relationships/tags" Target="../tags/tag562.xml"/><Relationship Id="rId13" Type="http://schemas.openxmlformats.org/officeDocument/2006/relationships/tags" Target="../tags/tag567.xml"/><Relationship Id="rId18" Type="http://schemas.openxmlformats.org/officeDocument/2006/relationships/tags" Target="../tags/tag572.xml"/><Relationship Id="rId3" Type="http://schemas.openxmlformats.org/officeDocument/2006/relationships/tags" Target="../tags/tag557.xml"/><Relationship Id="rId21" Type="http://schemas.openxmlformats.org/officeDocument/2006/relationships/notesSlide" Target="../notesSlides/notesSlide10.xml"/><Relationship Id="rId7" Type="http://schemas.openxmlformats.org/officeDocument/2006/relationships/tags" Target="../tags/tag561.xml"/><Relationship Id="rId12" Type="http://schemas.openxmlformats.org/officeDocument/2006/relationships/tags" Target="../tags/tag566.xml"/><Relationship Id="rId17" Type="http://schemas.openxmlformats.org/officeDocument/2006/relationships/tags" Target="../tags/tag571.xml"/><Relationship Id="rId2" Type="http://schemas.openxmlformats.org/officeDocument/2006/relationships/tags" Target="../tags/tag556.xml"/><Relationship Id="rId16" Type="http://schemas.openxmlformats.org/officeDocument/2006/relationships/tags" Target="../tags/tag570.xml"/><Relationship Id="rId20" Type="http://schemas.openxmlformats.org/officeDocument/2006/relationships/slideLayout" Target="../slideLayouts/slideLayout47.xml"/><Relationship Id="rId1" Type="http://schemas.openxmlformats.org/officeDocument/2006/relationships/tags" Target="../tags/tag555.xml"/><Relationship Id="rId6" Type="http://schemas.openxmlformats.org/officeDocument/2006/relationships/tags" Target="../tags/tag560.xml"/><Relationship Id="rId11" Type="http://schemas.openxmlformats.org/officeDocument/2006/relationships/tags" Target="../tags/tag565.xml"/><Relationship Id="rId5" Type="http://schemas.openxmlformats.org/officeDocument/2006/relationships/tags" Target="../tags/tag559.xml"/><Relationship Id="rId15" Type="http://schemas.openxmlformats.org/officeDocument/2006/relationships/tags" Target="../tags/tag569.xml"/><Relationship Id="rId10" Type="http://schemas.openxmlformats.org/officeDocument/2006/relationships/tags" Target="../tags/tag564.xml"/><Relationship Id="rId19" Type="http://schemas.openxmlformats.org/officeDocument/2006/relationships/tags" Target="../tags/tag573.xml"/><Relationship Id="rId4" Type="http://schemas.openxmlformats.org/officeDocument/2006/relationships/tags" Target="../tags/tag558.xml"/><Relationship Id="rId9" Type="http://schemas.openxmlformats.org/officeDocument/2006/relationships/tags" Target="../tags/tag563.xml"/><Relationship Id="rId14" Type="http://schemas.openxmlformats.org/officeDocument/2006/relationships/tags" Target="../tags/tag568.xml"/><Relationship Id="rId22"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tags" Target="../tags/tag581.xml"/><Relationship Id="rId13" Type="http://schemas.openxmlformats.org/officeDocument/2006/relationships/tags" Target="../tags/tag586.xml"/><Relationship Id="rId18" Type="http://schemas.openxmlformats.org/officeDocument/2006/relationships/tags" Target="../tags/tag591.xml"/><Relationship Id="rId3" Type="http://schemas.openxmlformats.org/officeDocument/2006/relationships/tags" Target="../tags/tag576.xml"/><Relationship Id="rId21" Type="http://schemas.openxmlformats.org/officeDocument/2006/relationships/slideLayout" Target="../slideLayouts/slideLayout47.xml"/><Relationship Id="rId7" Type="http://schemas.openxmlformats.org/officeDocument/2006/relationships/tags" Target="../tags/tag580.xml"/><Relationship Id="rId12" Type="http://schemas.openxmlformats.org/officeDocument/2006/relationships/tags" Target="../tags/tag585.xml"/><Relationship Id="rId17" Type="http://schemas.openxmlformats.org/officeDocument/2006/relationships/tags" Target="../tags/tag590.xml"/><Relationship Id="rId2" Type="http://schemas.openxmlformats.org/officeDocument/2006/relationships/tags" Target="../tags/tag575.xml"/><Relationship Id="rId16" Type="http://schemas.openxmlformats.org/officeDocument/2006/relationships/tags" Target="../tags/tag589.xml"/><Relationship Id="rId20" Type="http://schemas.openxmlformats.org/officeDocument/2006/relationships/tags" Target="../tags/tag593.xml"/><Relationship Id="rId1" Type="http://schemas.openxmlformats.org/officeDocument/2006/relationships/tags" Target="../tags/tag574.xml"/><Relationship Id="rId6" Type="http://schemas.openxmlformats.org/officeDocument/2006/relationships/tags" Target="../tags/tag579.xml"/><Relationship Id="rId11" Type="http://schemas.openxmlformats.org/officeDocument/2006/relationships/tags" Target="../tags/tag584.xml"/><Relationship Id="rId5" Type="http://schemas.openxmlformats.org/officeDocument/2006/relationships/tags" Target="../tags/tag578.xml"/><Relationship Id="rId15" Type="http://schemas.openxmlformats.org/officeDocument/2006/relationships/tags" Target="../tags/tag588.xml"/><Relationship Id="rId23" Type="http://schemas.openxmlformats.org/officeDocument/2006/relationships/image" Target="../media/image35.jpeg"/><Relationship Id="rId10" Type="http://schemas.openxmlformats.org/officeDocument/2006/relationships/tags" Target="../tags/tag583.xml"/><Relationship Id="rId19" Type="http://schemas.openxmlformats.org/officeDocument/2006/relationships/tags" Target="../tags/tag592.xml"/><Relationship Id="rId4" Type="http://schemas.openxmlformats.org/officeDocument/2006/relationships/tags" Target="../tags/tag577.xml"/><Relationship Id="rId9" Type="http://schemas.openxmlformats.org/officeDocument/2006/relationships/tags" Target="../tags/tag582.xml"/><Relationship Id="rId14" Type="http://schemas.openxmlformats.org/officeDocument/2006/relationships/tags" Target="../tags/tag587.xml"/><Relationship Id="rId22" Type="http://schemas.openxmlformats.org/officeDocument/2006/relationships/notesSlide" Target="../notesSlides/notesSlide11.xml"/></Relationships>
</file>

<file path=ppt/slides/_rels/slide71.xml.rels><?xml version="1.0" encoding="UTF-8" standalone="yes"?>
<Relationships xmlns="http://schemas.openxmlformats.org/package/2006/relationships"><Relationship Id="rId8" Type="http://schemas.openxmlformats.org/officeDocument/2006/relationships/tags" Target="../tags/tag601.xml"/><Relationship Id="rId13" Type="http://schemas.openxmlformats.org/officeDocument/2006/relationships/tags" Target="../tags/tag606.xml"/><Relationship Id="rId18" Type="http://schemas.openxmlformats.org/officeDocument/2006/relationships/tags" Target="../tags/tag611.xml"/><Relationship Id="rId3" Type="http://schemas.openxmlformats.org/officeDocument/2006/relationships/tags" Target="../tags/tag596.xml"/><Relationship Id="rId21" Type="http://schemas.openxmlformats.org/officeDocument/2006/relationships/notesSlide" Target="../notesSlides/notesSlide12.xml"/><Relationship Id="rId7" Type="http://schemas.openxmlformats.org/officeDocument/2006/relationships/tags" Target="../tags/tag600.xml"/><Relationship Id="rId12" Type="http://schemas.openxmlformats.org/officeDocument/2006/relationships/tags" Target="../tags/tag605.xml"/><Relationship Id="rId17" Type="http://schemas.openxmlformats.org/officeDocument/2006/relationships/tags" Target="../tags/tag610.xml"/><Relationship Id="rId2" Type="http://schemas.openxmlformats.org/officeDocument/2006/relationships/tags" Target="../tags/tag595.xml"/><Relationship Id="rId16" Type="http://schemas.openxmlformats.org/officeDocument/2006/relationships/tags" Target="../tags/tag609.xml"/><Relationship Id="rId20" Type="http://schemas.openxmlformats.org/officeDocument/2006/relationships/slideLayout" Target="../slideLayouts/slideLayout47.xml"/><Relationship Id="rId1" Type="http://schemas.openxmlformats.org/officeDocument/2006/relationships/tags" Target="../tags/tag594.xml"/><Relationship Id="rId6" Type="http://schemas.openxmlformats.org/officeDocument/2006/relationships/tags" Target="../tags/tag599.xml"/><Relationship Id="rId11" Type="http://schemas.openxmlformats.org/officeDocument/2006/relationships/tags" Target="../tags/tag604.xml"/><Relationship Id="rId5" Type="http://schemas.openxmlformats.org/officeDocument/2006/relationships/tags" Target="../tags/tag598.xml"/><Relationship Id="rId15" Type="http://schemas.openxmlformats.org/officeDocument/2006/relationships/tags" Target="../tags/tag608.xml"/><Relationship Id="rId10" Type="http://schemas.openxmlformats.org/officeDocument/2006/relationships/tags" Target="../tags/tag603.xml"/><Relationship Id="rId19" Type="http://schemas.openxmlformats.org/officeDocument/2006/relationships/tags" Target="../tags/tag612.xml"/><Relationship Id="rId4" Type="http://schemas.openxmlformats.org/officeDocument/2006/relationships/tags" Target="../tags/tag597.xml"/><Relationship Id="rId9" Type="http://schemas.openxmlformats.org/officeDocument/2006/relationships/tags" Target="../tags/tag602.xml"/><Relationship Id="rId14" Type="http://schemas.openxmlformats.org/officeDocument/2006/relationships/tags" Target="../tags/tag607.xml"/></Relationships>
</file>

<file path=ppt/slides/_rels/slide72.xml.rels><?xml version="1.0" encoding="UTF-8" standalone="yes"?>
<Relationships xmlns="http://schemas.openxmlformats.org/package/2006/relationships"><Relationship Id="rId3" Type="http://schemas.openxmlformats.org/officeDocument/2006/relationships/tags" Target="../tags/tag615.xml"/><Relationship Id="rId2" Type="http://schemas.openxmlformats.org/officeDocument/2006/relationships/tags" Target="../tags/tag614.xml"/><Relationship Id="rId1" Type="http://schemas.openxmlformats.org/officeDocument/2006/relationships/tags" Target="../tags/tag613.xml"/><Relationship Id="rId6" Type="http://schemas.openxmlformats.org/officeDocument/2006/relationships/notesSlide" Target="../notesSlides/notesSlide13.xml"/><Relationship Id="rId5" Type="http://schemas.openxmlformats.org/officeDocument/2006/relationships/slideLayout" Target="../slideLayouts/slideLayout47.xml"/><Relationship Id="rId4" Type="http://schemas.openxmlformats.org/officeDocument/2006/relationships/tags" Target="../tags/tag616.xml"/></Relationships>
</file>

<file path=ppt/slides/_rels/slide73.xml.rels><?xml version="1.0" encoding="UTF-8" standalone="yes"?>
<Relationships xmlns="http://schemas.openxmlformats.org/package/2006/relationships"><Relationship Id="rId3" Type="http://schemas.openxmlformats.org/officeDocument/2006/relationships/tags" Target="../tags/tag619.xml"/><Relationship Id="rId2" Type="http://schemas.openxmlformats.org/officeDocument/2006/relationships/tags" Target="../tags/tag618.xml"/><Relationship Id="rId1" Type="http://schemas.openxmlformats.org/officeDocument/2006/relationships/tags" Target="../tags/tag617.xml"/><Relationship Id="rId6" Type="http://schemas.openxmlformats.org/officeDocument/2006/relationships/image" Target="../media/image36.jpeg"/><Relationship Id="rId5" Type="http://schemas.openxmlformats.org/officeDocument/2006/relationships/notesSlide" Target="../notesSlides/notesSlide14.xml"/><Relationship Id="rId4" Type="http://schemas.openxmlformats.org/officeDocument/2006/relationships/slideLayout" Target="../slideLayouts/slideLayout47.xml"/></Relationships>
</file>

<file path=ppt/slides/_rels/slide74.xml.rels><?xml version="1.0" encoding="UTF-8" standalone="yes"?>
<Relationships xmlns="http://schemas.openxmlformats.org/package/2006/relationships"><Relationship Id="rId3" Type="http://schemas.openxmlformats.org/officeDocument/2006/relationships/tags" Target="../tags/tag622.xml"/><Relationship Id="rId2" Type="http://schemas.openxmlformats.org/officeDocument/2006/relationships/tags" Target="../tags/tag621.xml"/><Relationship Id="rId1" Type="http://schemas.openxmlformats.org/officeDocument/2006/relationships/tags" Target="../tags/tag620.xml"/><Relationship Id="rId6" Type="http://schemas.openxmlformats.org/officeDocument/2006/relationships/image" Target="../media/image37.jpeg"/><Relationship Id="rId5" Type="http://schemas.openxmlformats.org/officeDocument/2006/relationships/notesSlide" Target="../notesSlides/notesSlide15.xml"/><Relationship Id="rId4" Type="http://schemas.openxmlformats.org/officeDocument/2006/relationships/slideLayout" Target="../slideLayouts/slideLayout47.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7.xml"/><Relationship Id="rId1" Type="http://schemas.openxmlformats.org/officeDocument/2006/relationships/tags" Target="../tags/tag623.xml"/><Relationship Id="rId4" Type="http://schemas.openxmlformats.org/officeDocument/2006/relationships/image" Target="../media/image38.jpeg"/></Relationships>
</file>

<file path=ppt/slides/_rels/slide76.xml.rels><?xml version="1.0" encoding="UTF-8" standalone="yes"?>
<Relationships xmlns="http://schemas.openxmlformats.org/package/2006/relationships"><Relationship Id="rId8" Type="http://schemas.openxmlformats.org/officeDocument/2006/relationships/tags" Target="../tags/tag631.xml"/><Relationship Id="rId13" Type="http://schemas.openxmlformats.org/officeDocument/2006/relationships/tags" Target="../tags/tag636.xml"/><Relationship Id="rId18" Type="http://schemas.openxmlformats.org/officeDocument/2006/relationships/tags" Target="../tags/tag641.xml"/><Relationship Id="rId3" Type="http://schemas.openxmlformats.org/officeDocument/2006/relationships/tags" Target="../tags/tag626.xml"/><Relationship Id="rId21" Type="http://schemas.openxmlformats.org/officeDocument/2006/relationships/tags" Target="../tags/tag644.xml"/><Relationship Id="rId7" Type="http://schemas.openxmlformats.org/officeDocument/2006/relationships/tags" Target="../tags/tag630.xml"/><Relationship Id="rId12" Type="http://schemas.openxmlformats.org/officeDocument/2006/relationships/tags" Target="../tags/tag635.xml"/><Relationship Id="rId17" Type="http://schemas.openxmlformats.org/officeDocument/2006/relationships/tags" Target="../tags/tag640.xml"/><Relationship Id="rId25" Type="http://schemas.openxmlformats.org/officeDocument/2006/relationships/image" Target="../media/image39.jpeg"/><Relationship Id="rId2" Type="http://schemas.openxmlformats.org/officeDocument/2006/relationships/tags" Target="../tags/tag625.xml"/><Relationship Id="rId16" Type="http://schemas.openxmlformats.org/officeDocument/2006/relationships/tags" Target="../tags/tag639.xml"/><Relationship Id="rId20" Type="http://schemas.openxmlformats.org/officeDocument/2006/relationships/tags" Target="../tags/tag643.xml"/><Relationship Id="rId1" Type="http://schemas.openxmlformats.org/officeDocument/2006/relationships/tags" Target="../tags/tag624.xml"/><Relationship Id="rId6" Type="http://schemas.openxmlformats.org/officeDocument/2006/relationships/tags" Target="../tags/tag629.xml"/><Relationship Id="rId11" Type="http://schemas.openxmlformats.org/officeDocument/2006/relationships/tags" Target="../tags/tag634.xml"/><Relationship Id="rId24" Type="http://schemas.openxmlformats.org/officeDocument/2006/relationships/notesSlide" Target="../notesSlides/notesSlide17.xml"/><Relationship Id="rId5" Type="http://schemas.openxmlformats.org/officeDocument/2006/relationships/tags" Target="../tags/tag628.xml"/><Relationship Id="rId15" Type="http://schemas.openxmlformats.org/officeDocument/2006/relationships/tags" Target="../tags/tag638.xml"/><Relationship Id="rId23" Type="http://schemas.openxmlformats.org/officeDocument/2006/relationships/slideLayout" Target="../slideLayouts/slideLayout47.xml"/><Relationship Id="rId10" Type="http://schemas.openxmlformats.org/officeDocument/2006/relationships/tags" Target="../tags/tag633.xml"/><Relationship Id="rId19" Type="http://schemas.openxmlformats.org/officeDocument/2006/relationships/tags" Target="../tags/tag642.xml"/><Relationship Id="rId4" Type="http://schemas.openxmlformats.org/officeDocument/2006/relationships/tags" Target="../tags/tag627.xml"/><Relationship Id="rId9" Type="http://schemas.openxmlformats.org/officeDocument/2006/relationships/tags" Target="../tags/tag632.xml"/><Relationship Id="rId14" Type="http://schemas.openxmlformats.org/officeDocument/2006/relationships/tags" Target="../tags/tag637.xml"/><Relationship Id="rId22" Type="http://schemas.openxmlformats.org/officeDocument/2006/relationships/tags" Target="../tags/tag645.xml"/></Relationships>
</file>

<file path=ppt/slides/_rels/slide77.xml.rels><?xml version="1.0" encoding="UTF-8" standalone="yes"?>
<Relationships xmlns="http://schemas.openxmlformats.org/package/2006/relationships"><Relationship Id="rId8" Type="http://schemas.openxmlformats.org/officeDocument/2006/relationships/tags" Target="../tags/tag653.xml"/><Relationship Id="rId13" Type="http://schemas.openxmlformats.org/officeDocument/2006/relationships/tags" Target="../tags/tag658.xml"/><Relationship Id="rId18" Type="http://schemas.openxmlformats.org/officeDocument/2006/relationships/tags" Target="../tags/tag663.xml"/><Relationship Id="rId3" Type="http://schemas.openxmlformats.org/officeDocument/2006/relationships/tags" Target="../tags/tag648.xml"/><Relationship Id="rId21" Type="http://schemas.openxmlformats.org/officeDocument/2006/relationships/tags" Target="../tags/tag666.xml"/><Relationship Id="rId7" Type="http://schemas.openxmlformats.org/officeDocument/2006/relationships/tags" Target="../tags/tag652.xml"/><Relationship Id="rId12" Type="http://schemas.openxmlformats.org/officeDocument/2006/relationships/tags" Target="../tags/tag657.xml"/><Relationship Id="rId17" Type="http://schemas.openxmlformats.org/officeDocument/2006/relationships/tags" Target="../tags/tag662.xml"/><Relationship Id="rId25" Type="http://schemas.openxmlformats.org/officeDocument/2006/relationships/image" Target="../media/image40.jpeg"/><Relationship Id="rId2" Type="http://schemas.openxmlformats.org/officeDocument/2006/relationships/tags" Target="../tags/tag647.xml"/><Relationship Id="rId16" Type="http://schemas.openxmlformats.org/officeDocument/2006/relationships/tags" Target="../tags/tag661.xml"/><Relationship Id="rId20" Type="http://schemas.openxmlformats.org/officeDocument/2006/relationships/tags" Target="../tags/tag665.xml"/><Relationship Id="rId1" Type="http://schemas.openxmlformats.org/officeDocument/2006/relationships/tags" Target="../tags/tag646.xml"/><Relationship Id="rId6" Type="http://schemas.openxmlformats.org/officeDocument/2006/relationships/tags" Target="../tags/tag651.xml"/><Relationship Id="rId11" Type="http://schemas.openxmlformats.org/officeDocument/2006/relationships/tags" Target="../tags/tag656.xml"/><Relationship Id="rId24" Type="http://schemas.openxmlformats.org/officeDocument/2006/relationships/notesSlide" Target="../notesSlides/notesSlide18.xml"/><Relationship Id="rId5" Type="http://schemas.openxmlformats.org/officeDocument/2006/relationships/tags" Target="../tags/tag650.xml"/><Relationship Id="rId15" Type="http://schemas.openxmlformats.org/officeDocument/2006/relationships/tags" Target="../tags/tag660.xml"/><Relationship Id="rId23" Type="http://schemas.openxmlformats.org/officeDocument/2006/relationships/slideLayout" Target="../slideLayouts/slideLayout47.xml"/><Relationship Id="rId10" Type="http://schemas.openxmlformats.org/officeDocument/2006/relationships/tags" Target="../tags/tag655.xml"/><Relationship Id="rId19" Type="http://schemas.openxmlformats.org/officeDocument/2006/relationships/tags" Target="../tags/tag664.xml"/><Relationship Id="rId4" Type="http://schemas.openxmlformats.org/officeDocument/2006/relationships/tags" Target="../tags/tag649.xml"/><Relationship Id="rId9" Type="http://schemas.openxmlformats.org/officeDocument/2006/relationships/tags" Target="../tags/tag654.xml"/><Relationship Id="rId14" Type="http://schemas.openxmlformats.org/officeDocument/2006/relationships/tags" Target="../tags/tag659.xml"/><Relationship Id="rId22" Type="http://schemas.openxmlformats.org/officeDocument/2006/relationships/tags" Target="../tags/tag667.xml"/></Relationships>
</file>

<file path=ppt/slides/_rels/slide78.xml.rels><?xml version="1.0" encoding="UTF-8" standalone="yes"?>
<Relationships xmlns="http://schemas.openxmlformats.org/package/2006/relationships"><Relationship Id="rId8" Type="http://schemas.openxmlformats.org/officeDocument/2006/relationships/tags" Target="../tags/tag675.xml"/><Relationship Id="rId13" Type="http://schemas.openxmlformats.org/officeDocument/2006/relationships/tags" Target="../tags/tag680.xml"/><Relationship Id="rId18" Type="http://schemas.openxmlformats.org/officeDocument/2006/relationships/tags" Target="../tags/tag685.xml"/><Relationship Id="rId3" Type="http://schemas.openxmlformats.org/officeDocument/2006/relationships/tags" Target="../tags/tag670.xml"/><Relationship Id="rId21" Type="http://schemas.openxmlformats.org/officeDocument/2006/relationships/tags" Target="../tags/tag688.xml"/><Relationship Id="rId7" Type="http://schemas.openxmlformats.org/officeDocument/2006/relationships/tags" Target="../tags/tag674.xml"/><Relationship Id="rId12" Type="http://schemas.openxmlformats.org/officeDocument/2006/relationships/tags" Target="../tags/tag679.xml"/><Relationship Id="rId17" Type="http://schemas.openxmlformats.org/officeDocument/2006/relationships/tags" Target="../tags/tag684.xml"/><Relationship Id="rId2" Type="http://schemas.openxmlformats.org/officeDocument/2006/relationships/tags" Target="../tags/tag669.xml"/><Relationship Id="rId16" Type="http://schemas.openxmlformats.org/officeDocument/2006/relationships/tags" Target="../tags/tag683.xml"/><Relationship Id="rId20" Type="http://schemas.openxmlformats.org/officeDocument/2006/relationships/tags" Target="../tags/tag687.xml"/><Relationship Id="rId1" Type="http://schemas.openxmlformats.org/officeDocument/2006/relationships/tags" Target="../tags/tag668.xml"/><Relationship Id="rId6" Type="http://schemas.openxmlformats.org/officeDocument/2006/relationships/tags" Target="../tags/tag673.xml"/><Relationship Id="rId11" Type="http://schemas.openxmlformats.org/officeDocument/2006/relationships/tags" Target="../tags/tag678.xml"/><Relationship Id="rId24" Type="http://schemas.openxmlformats.org/officeDocument/2006/relationships/image" Target="../media/image41.jpeg"/><Relationship Id="rId5" Type="http://schemas.openxmlformats.org/officeDocument/2006/relationships/tags" Target="../tags/tag672.xml"/><Relationship Id="rId15" Type="http://schemas.openxmlformats.org/officeDocument/2006/relationships/tags" Target="../tags/tag682.xml"/><Relationship Id="rId23" Type="http://schemas.openxmlformats.org/officeDocument/2006/relationships/notesSlide" Target="../notesSlides/notesSlide19.xml"/><Relationship Id="rId10" Type="http://schemas.openxmlformats.org/officeDocument/2006/relationships/tags" Target="../tags/tag677.xml"/><Relationship Id="rId19" Type="http://schemas.openxmlformats.org/officeDocument/2006/relationships/tags" Target="../tags/tag686.xml"/><Relationship Id="rId4" Type="http://schemas.openxmlformats.org/officeDocument/2006/relationships/tags" Target="../tags/tag671.xml"/><Relationship Id="rId9" Type="http://schemas.openxmlformats.org/officeDocument/2006/relationships/tags" Target="../tags/tag676.xml"/><Relationship Id="rId14" Type="http://schemas.openxmlformats.org/officeDocument/2006/relationships/tags" Target="../tags/tag681.xml"/><Relationship Id="rId22" Type="http://schemas.openxmlformats.org/officeDocument/2006/relationships/slideLayout" Target="../slideLayouts/slideLayout47.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690.xml"/><Relationship Id="rId1" Type="http://schemas.openxmlformats.org/officeDocument/2006/relationships/tags" Target="../tags/tag689.xml"/><Relationship Id="rId5" Type="http://schemas.openxmlformats.org/officeDocument/2006/relationships/image" Target="../media/image42.jpeg"/><Relationship Id="rId4" Type="http://schemas.openxmlformats.org/officeDocument/2006/relationships/notesSlide" Target="../notesSlides/notesSlide20.xml"/></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26.xml"/><Relationship Id="rId7" Type="http://schemas.openxmlformats.org/officeDocument/2006/relationships/slideLayout" Target="../slideLayouts/slideLayout4.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s>
</file>

<file path=ppt/slides/_rels/slide80.xml.rels><?xml version="1.0" encoding="UTF-8" standalone="yes"?>
<Relationships xmlns="http://schemas.openxmlformats.org/package/2006/relationships"><Relationship Id="rId8" Type="http://schemas.openxmlformats.org/officeDocument/2006/relationships/tags" Target="../tags/tag698.xml"/><Relationship Id="rId3" Type="http://schemas.openxmlformats.org/officeDocument/2006/relationships/tags" Target="../tags/tag693.xml"/><Relationship Id="rId7" Type="http://schemas.openxmlformats.org/officeDocument/2006/relationships/tags" Target="../tags/tag697.xml"/><Relationship Id="rId12" Type="http://schemas.openxmlformats.org/officeDocument/2006/relationships/image" Target="../media/image43.jpeg"/><Relationship Id="rId2" Type="http://schemas.openxmlformats.org/officeDocument/2006/relationships/tags" Target="../tags/tag692.xml"/><Relationship Id="rId1" Type="http://schemas.openxmlformats.org/officeDocument/2006/relationships/tags" Target="../tags/tag691.xml"/><Relationship Id="rId6" Type="http://schemas.openxmlformats.org/officeDocument/2006/relationships/tags" Target="../tags/tag696.xml"/><Relationship Id="rId11" Type="http://schemas.openxmlformats.org/officeDocument/2006/relationships/notesSlide" Target="../notesSlides/notesSlide21.xml"/><Relationship Id="rId5" Type="http://schemas.openxmlformats.org/officeDocument/2006/relationships/tags" Target="../tags/tag695.xml"/><Relationship Id="rId10" Type="http://schemas.openxmlformats.org/officeDocument/2006/relationships/slideLayout" Target="../slideLayouts/slideLayout47.xml"/><Relationship Id="rId4" Type="http://schemas.openxmlformats.org/officeDocument/2006/relationships/tags" Target="../tags/tag694.xml"/><Relationship Id="rId9" Type="http://schemas.openxmlformats.org/officeDocument/2006/relationships/tags" Target="../tags/tag699.xml"/></Relationships>
</file>

<file path=ppt/slides/_rels/slide81.xml.rels><?xml version="1.0" encoding="UTF-8" standalone="yes"?>
<Relationships xmlns="http://schemas.openxmlformats.org/package/2006/relationships"><Relationship Id="rId8" Type="http://schemas.openxmlformats.org/officeDocument/2006/relationships/tags" Target="../tags/tag707.xml"/><Relationship Id="rId13" Type="http://schemas.openxmlformats.org/officeDocument/2006/relationships/tags" Target="../tags/tag712.xml"/><Relationship Id="rId18" Type="http://schemas.openxmlformats.org/officeDocument/2006/relationships/slideLayout" Target="../slideLayouts/slideLayout47.xml"/><Relationship Id="rId3" Type="http://schemas.openxmlformats.org/officeDocument/2006/relationships/tags" Target="../tags/tag702.xml"/><Relationship Id="rId7" Type="http://schemas.openxmlformats.org/officeDocument/2006/relationships/tags" Target="../tags/tag706.xml"/><Relationship Id="rId12" Type="http://schemas.openxmlformats.org/officeDocument/2006/relationships/tags" Target="../tags/tag711.xml"/><Relationship Id="rId17" Type="http://schemas.openxmlformats.org/officeDocument/2006/relationships/tags" Target="../tags/tag716.xml"/><Relationship Id="rId2" Type="http://schemas.openxmlformats.org/officeDocument/2006/relationships/tags" Target="../tags/tag701.xml"/><Relationship Id="rId16" Type="http://schemas.openxmlformats.org/officeDocument/2006/relationships/tags" Target="../tags/tag715.xml"/><Relationship Id="rId1" Type="http://schemas.openxmlformats.org/officeDocument/2006/relationships/tags" Target="../tags/tag700.xml"/><Relationship Id="rId6" Type="http://schemas.openxmlformats.org/officeDocument/2006/relationships/tags" Target="../tags/tag705.xml"/><Relationship Id="rId11" Type="http://schemas.openxmlformats.org/officeDocument/2006/relationships/tags" Target="../tags/tag710.xml"/><Relationship Id="rId5" Type="http://schemas.openxmlformats.org/officeDocument/2006/relationships/tags" Target="../tags/tag704.xml"/><Relationship Id="rId15" Type="http://schemas.openxmlformats.org/officeDocument/2006/relationships/tags" Target="../tags/tag714.xml"/><Relationship Id="rId10" Type="http://schemas.openxmlformats.org/officeDocument/2006/relationships/tags" Target="../tags/tag709.xml"/><Relationship Id="rId19" Type="http://schemas.openxmlformats.org/officeDocument/2006/relationships/image" Target="../media/image6.tmp"/><Relationship Id="rId4" Type="http://schemas.openxmlformats.org/officeDocument/2006/relationships/tags" Target="../tags/tag703.xml"/><Relationship Id="rId9" Type="http://schemas.openxmlformats.org/officeDocument/2006/relationships/tags" Target="../tags/tag708.xml"/><Relationship Id="rId14" Type="http://schemas.openxmlformats.org/officeDocument/2006/relationships/tags" Target="../tags/tag713.xml"/></Relationships>
</file>

<file path=ppt/slides/_rels/slide82.xml.rels><?xml version="1.0" encoding="UTF-8" standalone="yes"?>
<Relationships xmlns="http://schemas.openxmlformats.org/package/2006/relationships"><Relationship Id="rId8" Type="http://schemas.openxmlformats.org/officeDocument/2006/relationships/tags" Target="../tags/tag724.xml"/><Relationship Id="rId13" Type="http://schemas.openxmlformats.org/officeDocument/2006/relationships/tags" Target="../tags/tag729.xml"/><Relationship Id="rId18" Type="http://schemas.openxmlformats.org/officeDocument/2006/relationships/slideLayout" Target="../slideLayouts/slideLayout47.xml"/><Relationship Id="rId3" Type="http://schemas.openxmlformats.org/officeDocument/2006/relationships/tags" Target="../tags/tag719.xml"/><Relationship Id="rId7" Type="http://schemas.openxmlformats.org/officeDocument/2006/relationships/tags" Target="../tags/tag723.xml"/><Relationship Id="rId12" Type="http://schemas.openxmlformats.org/officeDocument/2006/relationships/tags" Target="../tags/tag728.xml"/><Relationship Id="rId17" Type="http://schemas.openxmlformats.org/officeDocument/2006/relationships/tags" Target="../tags/tag733.xml"/><Relationship Id="rId2" Type="http://schemas.openxmlformats.org/officeDocument/2006/relationships/tags" Target="../tags/tag718.xml"/><Relationship Id="rId16" Type="http://schemas.openxmlformats.org/officeDocument/2006/relationships/tags" Target="../tags/tag732.xml"/><Relationship Id="rId1" Type="http://schemas.openxmlformats.org/officeDocument/2006/relationships/tags" Target="../tags/tag717.xml"/><Relationship Id="rId6" Type="http://schemas.openxmlformats.org/officeDocument/2006/relationships/tags" Target="../tags/tag722.xml"/><Relationship Id="rId11" Type="http://schemas.openxmlformats.org/officeDocument/2006/relationships/tags" Target="../tags/tag727.xml"/><Relationship Id="rId5" Type="http://schemas.openxmlformats.org/officeDocument/2006/relationships/tags" Target="../tags/tag721.xml"/><Relationship Id="rId15" Type="http://schemas.openxmlformats.org/officeDocument/2006/relationships/tags" Target="../tags/tag731.xml"/><Relationship Id="rId10" Type="http://schemas.openxmlformats.org/officeDocument/2006/relationships/tags" Target="../tags/tag726.xml"/><Relationship Id="rId19" Type="http://schemas.openxmlformats.org/officeDocument/2006/relationships/image" Target="../media/image6.tmp"/><Relationship Id="rId4" Type="http://schemas.openxmlformats.org/officeDocument/2006/relationships/tags" Target="../tags/tag720.xml"/><Relationship Id="rId9" Type="http://schemas.openxmlformats.org/officeDocument/2006/relationships/tags" Target="../tags/tag725.xml"/><Relationship Id="rId14" Type="http://schemas.openxmlformats.org/officeDocument/2006/relationships/tags" Target="../tags/tag73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7.xml"/><Relationship Id="rId1" Type="http://schemas.openxmlformats.org/officeDocument/2006/relationships/tags" Target="../tags/tag734.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7.xml"/><Relationship Id="rId1" Type="http://schemas.openxmlformats.org/officeDocument/2006/relationships/tags" Target="../tags/tag735.xml"/><Relationship Id="rId4" Type="http://schemas.openxmlformats.org/officeDocument/2006/relationships/image" Target="../media/image29.jpe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tags" Target="../tags/tag736.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7.xml"/><Relationship Id="rId1" Type="http://schemas.openxmlformats.org/officeDocument/2006/relationships/tags" Target="../tags/tag737.xml"/><Relationship Id="rId4" Type="http://schemas.openxmlformats.org/officeDocument/2006/relationships/image" Target="../media/image44.jpeg"/></Relationships>
</file>

<file path=ppt/slides/_rels/slide8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slideLayout" Target="../slideLayouts/slideLayout47.xml"/><Relationship Id="rId1" Type="http://schemas.openxmlformats.org/officeDocument/2006/relationships/tags" Target="../tags/tag73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notesSlide" Target="../notesSlides/notesSlide1.xml"/></Relationships>
</file>

<file path=ppt/slides/_rels/slide9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Layout" Target="../slideLayouts/slideLayout47.xml"/><Relationship Id="rId1" Type="http://schemas.openxmlformats.org/officeDocument/2006/relationships/tags" Target="../tags/tag739.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7.xml"/><Relationship Id="rId1" Type="http://schemas.openxmlformats.org/officeDocument/2006/relationships/tags" Target="../tags/tag740.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8.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tags" Target="../tags/tag741.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tags" Target="../tags/tag742.xml"/></Relationships>
</file>

<file path=ppt/slides/_rels/slide95.xml.rels><?xml version="1.0" encoding="UTF-8" standalone="yes"?>
<Relationships xmlns="http://schemas.openxmlformats.org/package/2006/relationships"><Relationship Id="rId13" Type="http://schemas.openxmlformats.org/officeDocument/2006/relationships/tags" Target="../tags/tag755.xml"/><Relationship Id="rId18" Type="http://schemas.openxmlformats.org/officeDocument/2006/relationships/tags" Target="../tags/tag760.xml"/><Relationship Id="rId26" Type="http://schemas.openxmlformats.org/officeDocument/2006/relationships/tags" Target="../tags/tag768.xml"/><Relationship Id="rId39" Type="http://schemas.openxmlformats.org/officeDocument/2006/relationships/tags" Target="../tags/tag781.xml"/><Relationship Id="rId21" Type="http://schemas.openxmlformats.org/officeDocument/2006/relationships/tags" Target="../tags/tag763.xml"/><Relationship Id="rId34" Type="http://schemas.openxmlformats.org/officeDocument/2006/relationships/tags" Target="../tags/tag776.xml"/><Relationship Id="rId42" Type="http://schemas.openxmlformats.org/officeDocument/2006/relationships/tags" Target="../tags/tag784.xml"/><Relationship Id="rId47" Type="http://schemas.openxmlformats.org/officeDocument/2006/relationships/tags" Target="../tags/tag789.xml"/><Relationship Id="rId50" Type="http://schemas.openxmlformats.org/officeDocument/2006/relationships/tags" Target="../tags/tag792.xml"/><Relationship Id="rId55" Type="http://schemas.openxmlformats.org/officeDocument/2006/relationships/tags" Target="../tags/tag797.xml"/><Relationship Id="rId7" Type="http://schemas.openxmlformats.org/officeDocument/2006/relationships/tags" Target="../tags/tag749.xml"/><Relationship Id="rId2" Type="http://schemas.openxmlformats.org/officeDocument/2006/relationships/tags" Target="../tags/tag744.xml"/><Relationship Id="rId16" Type="http://schemas.openxmlformats.org/officeDocument/2006/relationships/tags" Target="../tags/tag758.xml"/><Relationship Id="rId29" Type="http://schemas.openxmlformats.org/officeDocument/2006/relationships/tags" Target="../tags/tag771.xml"/><Relationship Id="rId11" Type="http://schemas.openxmlformats.org/officeDocument/2006/relationships/tags" Target="../tags/tag753.xml"/><Relationship Id="rId24" Type="http://schemas.openxmlformats.org/officeDocument/2006/relationships/tags" Target="../tags/tag766.xml"/><Relationship Id="rId32" Type="http://schemas.openxmlformats.org/officeDocument/2006/relationships/tags" Target="../tags/tag774.xml"/><Relationship Id="rId37" Type="http://schemas.openxmlformats.org/officeDocument/2006/relationships/tags" Target="../tags/tag779.xml"/><Relationship Id="rId40" Type="http://schemas.openxmlformats.org/officeDocument/2006/relationships/tags" Target="../tags/tag782.xml"/><Relationship Id="rId45" Type="http://schemas.openxmlformats.org/officeDocument/2006/relationships/tags" Target="../tags/tag787.xml"/><Relationship Id="rId53" Type="http://schemas.openxmlformats.org/officeDocument/2006/relationships/tags" Target="../tags/tag795.xml"/><Relationship Id="rId5" Type="http://schemas.openxmlformats.org/officeDocument/2006/relationships/tags" Target="../tags/tag747.xml"/><Relationship Id="rId19" Type="http://schemas.openxmlformats.org/officeDocument/2006/relationships/tags" Target="../tags/tag761.xml"/><Relationship Id="rId4" Type="http://schemas.openxmlformats.org/officeDocument/2006/relationships/tags" Target="../tags/tag746.xml"/><Relationship Id="rId9" Type="http://schemas.openxmlformats.org/officeDocument/2006/relationships/tags" Target="../tags/tag751.xml"/><Relationship Id="rId14" Type="http://schemas.openxmlformats.org/officeDocument/2006/relationships/tags" Target="../tags/tag756.xml"/><Relationship Id="rId22" Type="http://schemas.openxmlformats.org/officeDocument/2006/relationships/tags" Target="../tags/tag764.xml"/><Relationship Id="rId27" Type="http://schemas.openxmlformats.org/officeDocument/2006/relationships/tags" Target="../tags/tag769.xml"/><Relationship Id="rId30" Type="http://schemas.openxmlformats.org/officeDocument/2006/relationships/tags" Target="../tags/tag772.xml"/><Relationship Id="rId35" Type="http://schemas.openxmlformats.org/officeDocument/2006/relationships/tags" Target="../tags/tag777.xml"/><Relationship Id="rId43" Type="http://schemas.openxmlformats.org/officeDocument/2006/relationships/tags" Target="../tags/tag785.xml"/><Relationship Id="rId48" Type="http://schemas.openxmlformats.org/officeDocument/2006/relationships/tags" Target="../tags/tag790.xml"/><Relationship Id="rId56" Type="http://schemas.openxmlformats.org/officeDocument/2006/relationships/slideLayout" Target="../slideLayouts/slideLayout47.xml"/><Relationship Id="rId8" Type="http://schemas.openxmlformats.org/officeDocument/2006/relationships/tags" Target="../tags/tag750.xml"/><Relationship Id="rId51" Type="http://schemas.openxmlformats.org/officeDocument/2006/relationships/tags" Target="../tags/tag793.xml"/><Relationship Id="rId3" Type="http://schemas.openxmlformats.org/officeDocument/2006/relationships/tags" Target="../tags/tag745.xml"/><Relationship Id="rId12" Type="http://schemas.openxmlformats.org/officeDocument/2006/relationships/tags" Target="../tags/tag754.xml"/><Relationship Id="rId17" Type="http://schemas.openxmlformats.org/officeDocument/2006/relationships/tags" Target="../tags/tag759.xml"/><Relationship Id="rId25" Type="http://schemas.openxmlformats.org/officeDocument/2006/relationships/tags" Target="../tags/tag767.xml"/><Relationship Id="rId33" Type="http://schemas.openxmlformats.org/officeDocument/2006/relationships/tags" Target="../tags/tag775.xml"/><Relationship Id="rId38" Type="http://schemas.openxmlformats.org/officeDocument/2006/relationships/tags" Target="../tags/tag780.xml"/><Relationship Id="rId46" Type="http://schemas.openxmlformats.org/officeDocument/2006/relationships/tags" Target="../tags/tag788.xml"/><Relationship Id="rId20" Type="http://schemas.openxmlformats.org/officeDocument/2006/relationships/tags" Target="../tags/tag762.xml"/><Relationship Id="rId41" Type="http://schemas.openxmlformats.org/officeDocument/2006/relationships/tags" Target="../tags/tag783.xml"/><Relationship Id="rId54" Type="http://schemas.openxmlformats.org/officeDocument/2006/relationships/tags" Target="../tags/tag796.xml"/><Relationship Id="rId1" Type="http://schemas.openxmlformats.org/officeDocument/2006/relationships/tags" Target="../tags/tag743.xml"/><Relationship Id="rId6" Type="http://schemas.openxmlformats.org/officeDocument/2006/relationships/tags" Target="../tags/tag748.xml"/><Relationship Id="rId15" Type="http://schemas.openxmlformats.org/officeDocument/2006/relationships/tags" Target="../tags/tag757.xml"/><Relationship Id="rId23" Type="http://schemas.openxmlformats.org/officeDocument/2006/relationships/tags" Target="../tags/tag765.xml"/><Relationship Id="rId28" Type="http://schemas.openxmlformats.org/officeDocument/2006/relationships/tags" Target="../tags/tag770.xml"/><Relationship Id="rId36" Type="http://schemas.openxmlformats.org/officeDocument/2006/relationships/tags" Target="../tags/tag778.xml"/><Relationship Id="rId49" Type="http://schemas.openxmlformats.org/officeDocument/2006/relationships/tags" Target="../tags/tag791.xml"/><Relationship Id="rId57" Type="http://schemas.openxmlformats.org/officeDocument/2006/relationships/notesSlide" Target="../notesSlides/notesSlide27.xml"/><Relationship Id="rId10" Type="http://schemas.openxmlformats.org/officeDocument/2006/relationships/tags" Target="../tags/tag752.xml"/><Relationship Id="rId31" Type="http://schemas.openxmlformats.org/officeDocument/2006/relationships/tags" Target="../tags/tag773.xml"/><Relationship Id="rId44" Type="http://schemas.openxmlformats.org/officeDocument/2006/relationships/tags" Target="../tags/tag786.xml"/><Relationship Id="rId52" Type="http://schemas.openxmlformats.org/officeDocument/2006/relationships/tags" Target="../tags/tag794.xml"/></Relationships>
</file>

<file path=ppt/slides/_rels/slide96.xml.rels><?xml version="1.0" encoding="UTF-8" standalone="yes"?>
<Relationships xmlns="http://schemas.openxmlformats.org/package/2006/relationships"><Relationship Id="rId13" Type="http://schemas.openxmlformats.org/officeDocument/2006/relationships/tags" Target="../tags/tag810.xml"/><Relationship Id="rId18" Type="http://schemas.openxmlformats.org/officeDocument/2006/relationships/tags" Target="../tags/tag815.xml"/><Relationship Id="rId26" Type="http://schemas.openxmlformats.org/officeDocument/2006/relationships/tags" Target="../tags/tag823.xml"/><Relationship Id="rId3" Type="http://schemas.openxmlformats.org/officeDocument/2006/relationships/tags" Target="../tags/tag800.xml"/><Relationship Id="rId21" Type="http://schemas.openxmlformats.org/officeDocument/2006/relationships/tags" Target="../tags/tag818.xml"/><Relationship Id="rId7" Type="http://schemas.openxmlformats.org/officeDocument/2006/relationships/tags" Target="../tags/tag804.xml"/><Relationship Id="rId12" Type="http://schemas.openxmlformats.org/officeDocument/2006/relationships/tags" Target="../tags/tag809.xml"/><Relationship Id="rId17" Type="http://schemas.openxmlformats.org/officeDocument/2006/relationships/tags" Target="../tags/tag814.xml"/><Relationship Id="rId25" Type="http://schemas.openxmlformats.org/officeDocument/2006/relationships/tags" Target="../tags/tag822.xml"/><Relationship Id="rId33" Type="http://schemas.openxmlformats.org/officeDocument/2006/relationships/image" Target="../media/image48.jpeg"/><Relationship Id="rId2" Type="http://schemas.openxmlformats.org/officeDocument/2006/relationships/tags" Target="../tags/tag799.xml"/><Relationship Id="rId16" Type="http://schemas.openxmlformats.org/officeDocument/2006/relationships/tags" Target="../tags/tag813.xml"/><Relationship Id="rId20" Type="http://schemas.openxmlformats.org/officeDocument/2006/relationships/tags" Target="../tags/tag817.xml"/><Relationship Id="rId29" Type="http://schemas.openxmlformats.org/officeDocument/2006/relationships/tags" Target="../tags/tag826.xml"/><Relationship Id="rId1" Type="http://schemas.openxmlformats.org/officeDocument/2006/relationships/tags" Target="../tags/tag798.xml"/><Relationship Id="rId6" Type="http://schemas.openxmlformats.org/officeDocument/2006/relationships/tags" Target="../tags/tag803.xml"/><Relationship Id="rId11" Type="http://schemas.openxmlformats.org/officeDocument/2006/relationships/tags" Target="../tags/tag808.xml"/><Relationship Id="rId24" Type="http://schemas.openxmlformats.org/officeDocument/2006/relationships/tags" Target="../tags/tag821.xml"/><Relationship Id="rId32" Type="http://schemas.openxmlformats.org/officeDocument/2006/relationships/image" Target="../media/image47.GIF"/><Relationship Id="rId5" Type="http://schemas.openxmlformats.org/officeDocument/2006/relationships/tags" Target="../tags/tag802.xml"/><Relationship Id="rId15" Type="http://schemas.openxmlformats.org/officeDocument/2006/relationships/tags" Target="../tags/tag812.xml"/><Relationship Id="rId23" Type="http://schemas.openxmlformats.org/officeDocument/2006/relationships/tags" Target="../tags/tag820.xml"/><Relationship Id="rId28" Type="http://schemas.openxmlformats.org/officeDocument/2006/relationships/tags" Target="../tags/tag825.xml"/><Relationship Id="rId10" Type="http://schemas.openxmlformats.org/officeDocument/2006/relationships/tags" Target="../tags/tag807.xml"/><Relationship Id="rId19" Type="http://schemas.openxmlformats.org/officeDocument/2006/relationships/tags" Target="../tags/tag816.xml"/><Relationship Id="rId31" Type="http://schemas.openxmlformats.org/officeDocument/2006/relationships/notesSlide" Target="../notesSlides/notesSlide28.xml"/><Relationship Id="rId4" Type="http://schemas.openxmlformats.org/officeDocument/2006/relationships/tags" Target="../tags/tag801.xml"/><Relationship Id="rId9" Type="http://schemas.openxmlformats.org/officeDocument/2006/relationships/tags" Target="../tags/tag806.xml"/><Relationship Id="rId14" Type="http://schemas.openxmlformats.org/officeDocument/2006/relationships/tags" Target="../tags/tag811.xml"/><Relationship Id="rId22" Type="http://schemas.openxmlformats.org/officeDocument/2006/relationships/tags" Target="../tags/tag819.xml"/><Relationship Id="rId27" Type="http://schemas.openxmlformats.org/officeDocument/2006/relationships/tags" Target="../tags/tag824.xml"/><Relationship Id="rId30" Type="http://schemas.openxmlformats.org/officeDocument/2006/relationships/slideLayout" Target="../slideLayouts/slideLayout47.xml"/><Relationship Id="rId8" Type="http://schemas.openxmlformats.org/officeDocument/2006/relationships/tags" Target="../tags/tag805.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7.xml"/><Relationship Id="rId1" Type="http://schemas.openxmlformats.org/officeDocument/2006/relationships/tags" Target="../tags/tag827.xml"/><Relationship Id="rId4" Type="http://schemas.openxmlformats.org/officeDocument/2006/relationships/image" Target="../media/image49.jpe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829.xml"/><Relationship Id="rId1" Type="http://schemas.openxmlformats.org/officeDocument/2006/relationships/tags" Target="../tags/tag828.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notesSlide" Target="../notesSlides/notesSlide30.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7.xml"/><Relationship Id="rId1" Type="http://schemas.openxmlformats.org/officeDocument/2006/relationships/tags" Target="../tags/tag830.xml"/><Relationship Id="rId4" Type="http://schemas.openxmlformats.org/officeDocument/2006/relationships/image" Target="../media/image5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1"/>
            </p:custDataLst>
          </p:nvPr>
        </p:nvCxnSpPr>
        <p:spPr>
          <a:xfrm>
            <a:off x="2619" y="6382637"/>
            <a:ext cx="12204000" cy="0"/>
          </a:xfrm>
          <a:prstGeom prst="line">
            <a:avLst/>
          </a:prstGeom>
          <a:noFill/>
          <a:ln w="66675" cap="flat" cmpd="sng" algn="ctr">
            <a:solidFill>
              <a:schemeClr val="accent1"/>
            </a:solidFill>
            <a:prstDash val="solid"/>
            <a:miter lim="800000"/>
          </a:ln>
          <a:effectLst/>
        </p:spPr>
      </p:cxnSp>
      <p:cxnSp>
        <p:nvCxnSpPr>
          <p:cNvPr id="5" name="直接连接符 4"/>
          <p:cNvCxnSpPr/>
          <p:nvPr>
            <p:custDataLst>
              <p:tags r:id="rId2"/>
            </p:custDataLst>
          </p:nvPr>
        </p:nvCxnSpPr>
        <p:spPr>
          <a:xfrm>
            <a:off x="2619" y="6666062"/>
            <a:ext cx="12204000" cy="0"/>
          </a:xfrm>
          <a:prstGeom prst="line">
            <a:avLst/>
          </a:prstGeom>
          <a:noFill/>
          <a:ln w="66675" cap="flat" cmpd="sng" algn="ctr">
            <a:solidFill>
              <a:schemeClr val="accent1"/>
            </a:solidFill>
            <a:prstDash val="solid"/>
            <a:miter lim="800000"/>
          </a:ln>
          <a:effectLst/>
        </p:spPr>
      </p:cxnSp>
      <p:cxnSp>
        <p:nvCxnSpPr>
          <p:cNvPr id="6" name="直接连接符 5"/>
          <p:cNvCxnSpPr/>
          <p:nvPr>
            <p:custDataLst>
              <p:tags r:id="rId3"/>
            </p:custDataLst>
          </p:nvPr>
        </p:nvCxnSpPr>
        <p:spPr>
          <a:xfrm>
            <a:off x="2619" y="6099212"/>
            <a:ext cx="12204000" cy="0"/>
          </a:xfrm>
          <a:prstGeom prst="line">
            <a:avLst/>
          </a:prstGeom>
          <a:noFill/>
          <a:ln w="66675" cap="flat" cmpd="sng" algn="ctr">
            <a:solidFill>
              <a:schemeClr val="accent1"/>
            </a:solidFill>
            <a:prstDash val="solid"/>
            <a:miter lim="800000"/>
          </a:ln>
          <a:effectLst/>
        </p:spPr>
      </p:cxnSp>
      <p:cxnSp>
        <p:nvCxnSpPr>
          <p:cNvPr id="7" name="直接连接符 6"/>
          <p:cNvCxnSpPr/>
          <p:nvPr>
            <p:custDataLst>
              <p:tags r:id="rId4"/>
            </p:custDataLst>
          </p:nvPr>
        </p:nvCxnSpPr>
        <p:spPr>
          <a:xfrm>
            <a:off x="7997" y="5815787"/>
            <a:ext cx="12204000" cy="0"/>
          </a:xfrm>
          <a:prstGeom prst="line">
            <a:avLst/>
          </a:prstGeom>
          <a:noFill/>
          <a:ln w="66675" cap="flat" cmpd="sng" algn="ctr">
            <a:solidFill>
              <a:schemeClr val="accent1"/>
            </a:solidFill>
            <a:prstDash val="solid"/>
            <a:miter lim="800000"/>
          </a:ln>
          <a:effectLst/>
        </p:spPr>
      </p:cxnSp>
      <p:sp>
        <p:nvSpPr>
          <p:cNvPr id="8" name="矩形 7"/>
          <p:cNvSpPr/>
          <p:nvPr>
            <p:custDataLst>
              <p:tags r:id="rId5"/>
            </p:custDataLst>
          </p:nvPr>
        </p:nvSpPr>
        <p:spPr>
          <a:xfrm>
            <a:off x="0" y="-2435"/>
            <a:ext cx="12192000" cy="5628586"/>
          </a:xfrm>
          <a:prstGeom prst="rect">
            <a:avLst/>
          </a:prstGeom>
          <a:solidFill>
            <a:schemeClr val="accent1"/>
          </a:solidFill>
          <a:ln w="12700" cap="flat" cmpd="sng" algn="ctr">
            <a:no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pic>
        <p:nvPicPr>
          <p:cNvPr id="10" name="图片 9"/>
          <p:cNvPicPr>
            <a:picLocks noChangeAspect="1"/>
          </p:cNvPicPr>
          <p:nvPr/>
        </p:nvPicPr>
        <p:blipFill rotWithShape="1">
          <a:blip r:embed="rId7">
            <a:extLst>
              <a:ext uri="{BEBA8EAE-BF5A-486C-A8C5-ECC9F3942E4B}">
                <a14:imgProps xmlns:a14="http://schemas.microsoft.com/office/drawing/2010/main">
                  <a14:imgLayer r:embed="rId8">
                    <a14:imgEffect>
                      <a14:backgroundRemoval t="44252" b="91606" l="47512" r="90877">
                        <a14:foregroundMark x1="52666" y1="72810" x2="52666" y2="72810"/>
                        <a14:foregroundMark x1="73697" y1="84763" x2="73697" y2="84763"/>
                        <a14:foregroundMark x1="87915" y1="75912" x2="87915" y2="75912"/>
                        <a14:foregroundMark x1="87618" y1="79106" x2="87618" y2="79106"/>
                        <a14:foregroundMark x1="88922" y1="79380" x2="88922" y2="79380"/>
                        <a14:backgroundMark x1="56220" y1="63686" x2="56220" y2="63686"/>
                        <a14:backgroundMark x1="57050" y1="68431" x2="57050" y2="68431"/>
                        <a14:backgroundMark x1="86552" y1="68066" x2="86552" y2="68066"/>
                      </a14:backgroundRemoval>
                    </a14:imgEffect>
                  </a14:imgLayer>
                </a14:imgProps>
              </a:ext>
              <a:ext uri="{28A0092B-C50C-407E-A947-70E740481C1C}">
                <a14:useLocalDpi xmlns:a14="http://schemas.microsoft.com/office/drawing/2010/main" val="0"/>
              </a:ext>
            </a:extLst>
          </a:blip>
          <a:srcRect l="47108" t="44162" r="8087" b="6249"/>
          <a:stretch>
            <a:fillRect/>
          </a:stretch>
        </p:blipFill>
        <p:spPr>
          <a:xfrm>
            <a:off x="7409094" y="3837289"/>
            <a:ext cx="4186990" cy="3008759"/>
          </a:xfrm>
          <a:prstGeom prst="rect">
            <a:avLst/>
          </a:prstGeom>
        </p:spPr>
      </p:pic>
      <p:sp>
        <p:nvSpPr>
          <p:cNvPr id="11" name="文本框 10"/>
          <p:cNvSpPr txBox="1"/>
          <p:nvPr/>
        </p:nvSpPr>
        <p:spPr>
          <a:xfrm>
            <a:off x="3968584" y="4327370"/>
            <a:ext cx="4552105" cy="681990"/>
          </a:xfrm>
          <a:prstGeom prst="rect">
            <a:avLst/>
          </a:prstGeom>
          <a:noFill/>
        </p:spPr>
        <p:txBody>
          <a:bodyPr wrap="square" rtlCol="0">
            <a:spAutoFit/>
          </a:bodyPr>
          <a:lstStyle/>
          <a:p>
            <a:pPr algn="ctr" defTabSz="457200" fontAlgn="auto">
              <a:spcBef>
                <a:spcPts val="0"/>
              </a:spcBef>
              <a:spcAft>
                <a:spcPts val="0"/>
              </a:spcAft>
            </a:pPr>
            <a:r>
              <a:rPr lang="zh-CN" altLang="en-US" sz="4800" b="0" dirty="0">
                <a:ln w="19050">
                  <a:solidFill>
                    <a:srgbClr val="FFFFFF"/>
                  </a:solidFill>
                </a:ln>
                <a:solidFill>
                  <a:schemeClr val="lt1"/>
                </a:solidFill>
                <a:latin typeface="微软雅黑" panose="020B0503020204020204" pitchFamily="34" charset="-122"/>
                <a:ea typeface="微软雅黑" panose="020B0503020204020204" pitchFamily="34" charset="-122"/>
              </a:rPr>
              <a:t>第</a:t>
            </a:r>
            <a:r>
              <a:rPr lang="en-US" altLang="zh-CN" sz="4800" b="0" dirty="0">
                <a:ln w="19050">
                  <a:solidFill>
                    <a:srgbClr val="FFFFFF"/>
                  </a:solidFill>
                </a:ln>
                <a:solidFill>
                  <a:schemeClr val="lt1"/>
                </a:solidFill>
                <a:latin typeface="微软雅黑" panose="020B0503020204020204" pitchFamily="34" charset="-122"/>
                <a:ea typeface="微软雅黑" panose="020B0503020204020204" pitchFamily="34" charset="-122"/>
              </a:rPr>
              <a:t>2</a:t>
            </a:r>
            <a:r>
              <a:rPr lang="zh-CN" altLang="en-US" sz="4800" b="0" dirty="0">
                <a:ln w="19050">
                  <a:solidFill>
                    <a:srgbClr val="FFFFFF"/>
                  </a:solidFill>
                </a:ln>
                <a:solidFill>
                  <a:schemeClr val="lt1"/>
                </a:solidFill>
                <a:latin typeface="微软雅黑" panose="020B0503020204020204" pitchFamily="34" charset="-122"/>
                <a:ea typeface="微软雅黑" panose="020B0503020204020204" pitchFamily="34" charset="-122"/>
              </a:rPr>
              <a:t>章  线性表</a:t>
            </a:r>
          </a:p>
        </p:txBody>
      </p:sp>
      <p:pic>
        <p:nvPicPr>
          <p:cNvPr id="15" name="图片 14"/>
          <p:cNvPicPr>
            <a:picLocks noChangeAspect="1"/>
          </p:cNvPicPr>
          <p:nvPr/>
        </p:nvPicPr>
        <p:blipFill rotWithShape="1">
          <a:blip r:embed="rId9">
            <a:clrChange>
              <a:clrFrom>
                <a:srgbClr val="C0262E"/>
              </a:clrFrom>
              <a:clrTo>
                <a:srgbClr val="C0262E">
                  <a:alpha val="0"/>
                </a:srgbClr>
              </a:clrTo>
            </a:clrChange>
            <a:extLst>
              <a:ext uri="{28A0092B-C50C-407E-A947-70E740481C1C}">
                <a14:useLocalDpi xmlns:a14="http://schemas.microsoft.com/office/drawing/2010/main" val="0"/>
              </a:ext>
            </a:extLst>
          </a:blip>
          <a:srcRect l="18499" b="24156"/>
          <a:stretch/>
        </p:blipFill>
        <p:spPr>
          <a:xfrm>
            <a:off x="2885562" y="886847"/>
            <a:ext cx="6647195" cy="232613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250"/>
                                        <p:tgtEl>
                                          <p:spTgt spid="15"/>
                                        </p:tgtEl>
                                      </p:cBhvr>
                                    </p:animEffect>
                                  </p:childTnLst>
                                </p:cTn>
                              </p:par>
                            </p:childTnLst>
                          </p:cTn>
                        </p:par>
                        <p:par>
                          <p:cTn id="8" fill="hold">
                            <p:stCondLst>
                              <p:cond delay="2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11735" y="1906922"/>
            <a:ext cx="3786214" cy="368300"/>
          </a:xfrm>
          <a:prstGeom prst="rect">
            <a:avLst/>
          </a:prstGeom>
          <a:noFill/>
        </p:spPr>
        <p:txBody>
          <a:bodyPr wrap="square" rtlCol="0">
            <a:spAutoFit/>
          </a:bodyPr>
          <a:lstStyle/>
          <a:p>
            <a:pPr algn="l">
              <a:lnSpc>
                <a:spcPct val="100000"/>
              </a:lnSpc>
            </a:pP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grpSp>
        <p:nvGrpSpPr>
          <p:cNvPr id="20" name="组合 19"/>
          <p:cNvGrpSpPr/>
          <p:nvPr/>
        </p:nvGrpSpPr>
        <p:grpSpPr>
          <a:xfrm>
            <a:off x="1710684" y="3780367"/>
            <a:ext cx="5286412" cy="500066"/>
            <a:chOff x="928662" y="2714620"/>
            <a:chExt cx="5286412" cy="500066"/>
          </a:xfrm>
        </p:grpSpPr>
        <p:sp>
          <p:nvSpPr>
            <p:cNvPr id="6" name="椭圆 5"/>
            <p:cNvSpPr/>
            <p:nvPr>
              <p:custDataLst>
                <p:tags r:id="rId6"/>
              </p:custDataLst>
            </p:nvPr>
          </p:nvSpPr>
          <p:spPr>
            <a:xfrm>
              <a:off x="928662" y="2714620"/>
              <a:ext cx="500066" cy="500066"/>
            </a:xfrm>
            <a:prstGeom prst="ellipse">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i="1">
                  <a:solidFill>
                    <a:srgbClr val="000000"/>
                  </a:solidFill>
                  <a:latin typeface="微软雅黑" panose="020B0503020204020204" pitchFamily="34" charset="-122"/>
                  <a:ea typeface="微软雅黑" panose="020B0503020204020204" pitchFamily="34" charset="-122"/>
                </a:rPr>
                <a:t>a</a:t>
              </a:r>
              <a:r>
                <a:rPr lang="en-US" altLang="zh-CN" sz="1800" baseline="-25000">
                  <a:solidFill>
                    <a:srgbClr val="000000"/>
                  </a:solidFill>
                  <a:latin typeface="微软雅黑" panose="020B0503020204020204" pitchFamily="34" charset="-122"/>
                  <a:ea typeface="微软雅黑" panose="020B0503020204020204" pitchFamily="34" charset="-122"/>
                </a:rPr>
                <a:t>0</a:t>
              </a:r>
            </a:p>
          </p:txBody>
        </p:sp>
        <p:sp>
          <p:nvSpPr>
            <p:cNvPr id="7" name="椭圆 6"/>
            <p:cNvSpPr/>
            <p:nvPr>
              <p:custDataLst>
                <p:tags r:id="rId7"/>
              </p:custDataLst>
            </p:nvPr>
          </p:nvSpPr>
          <p:spPr>
            <a:xfrm>
              <a:off x="1714480" y="2714620"/>
              <a:ext cx="500066" cy="500066"/>
            </a:xfrm>
            <a:prstGeom prst="ellipse">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i="1">
                  <a:solidFill>
                    <a:srgbClr val="000000"/>
                  </a:solidFill>
                  <a:latin typeface="微软雅黑" panose="020B0503020204020204" pitchFamily="34" charset="-122"/>
                  <a:ea typeface="微软雅黑" panose="020B0503020204020204" pitchFamily="34" charset="-122"/>
                </a:rPr>
                <a:t>a</a:t>
              </a:r>
              <a:r>
                <a:rPr lang="en-US" altLang="zh-CN" sz="1800" baseline="-25000">
                  <a:solidFill>
                    <a:srgbClr val="000000"/>
                  </a:solidFill>
                  <a:latin typeface="微软雅黑" panose="020B0503020204020204" pitchFamily="34" charset="-122"/>
                  <a:ea typeface="微软雅黑" panose="020B0503020204020204" pitchFamily="34" charset="-122"/>
                </a:rPr>
                <a:t>1</a:t>
              </a:r>
            </a:p>
          </p:txBody>
        </p:sp>
        <p:sp>
          <p:nvSpPr>
            <p:cNvPr id="8" name="椭圆 7"/>
            <p:cNvSpPr/>
            <p:nvPr>
              <p:custDataLst>
                <p:tags r:id="rId8"/>
              </p:custDataLst>
            </p:nvPr>
          </p:nvSpPr>
          <p:spPr>
            <a:xfrm>
              <a:off x="3286116" y="2714620"/>
              <a:ext cx="500066" cy="500066"/>
            </a:xfrm>
            <a:prstGeom prst="ellipse">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i="1">
                  <a:solidFill>
                    <a:srgbClr val="000000"/>
                  </a:solidFill>
                  <a:latin typeface="微软雅黑" panose="020B0503020204020204" pitchFamily="34" charset="-122"/>
                  <a:ea typeface="微软雅黑" panose="020B0503020204020204" pitchFamily="34" charset="-122"/>
                </a:rPr>
                <a:t>a</a:t>
              </a:r>
              <a:r>
                <a:rPr lang="en-US" altLang="zh-CN" sz="1800" i="1" baseline="-25000">
                  <a:solidFill>
                    <a:srgbClr val="000000"/>
                  </a:solidFill>
                  <a:latin typeface="微软雅黑" panose="020B0503020204020204" pitchFamily="34" charset="-122"/>
                  <a:ea typeface="微软雅黑" panose="020B0503020204020204" pitchFamily="34" charset="-122"/>
                </a:rPr>
                <a:t>i</a:t>
              </a:r>
            </a:p>
          </p:txBody>
        </p:sp>
        <p:sp>
          <p:nvSpPr>
            <p:cNvPr id="9" name="椭圆 8"/>
            <p:cNvSpPr/>
            <p:nvPr>
              <p:custDataLst>
                <p:tags r:id="rId9"/>
              </p:custDataLst>
            </p:nvPr>
          </p:nvSpPr>
          <p:spPr>
            <a:xfrm>
              <a:off x="4100509" y="2714620"/>
              <a:ext cx="500066" cy="500066"/>
            </a:xfrm>
            <a:prstGeom prst="ellipse">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i="1">
                  <a:solidFill>
                    <a:srgbClr val="FFFFFF"/>
                  </a:solidFill>
                  <a:latin typeface="微软雅黑" panose="020B0503020204020204" pitchFamily="34" charset="-122"/>
                  <a:ea typeface="微软雅黑" panose="020B0503020204020204" pitchFamily="34" charset="-122"/>
                </a:rPr>
                <a:t>a</a:t>
              </a:r>
              <a:r>
                <a:rPr lang="en-US" altLang="zh-CN" sz="1800" i="1" baseline="-25000">
                  <a:solidFill>
                    <a:srgbClr val="FFFFFF"/>
                  </a:solidFill>
                  <a:latin typeface="微软雅黑" panose="020B0503020204020204" pitchFamily="34" charset="-122"/>
                  <a:ea typeface="微软雅黑" panose="020B0503020204020204" pitchFamily="34" charset="-122"/>
                </a:rPr>
                <a:t>i</a:t>
              </a:r>
              <a:r>
                <a:rPr lang="en-US" altLang="zh-CN" sz="1800" baseline="-25000">
                  <a:solidFill>
                    <a:srgbClr val="FFFFFF"/>
                  </a:solidFill>
                  <a:latin typeface="微软雅黑" panose="020B0503020204020204" pitchFamily="34" charset="-122"/>
                  <a:ea typeface="微软雅黑" panose="020B0503020204020204" pitchFamily="34" charset="-122"/>
                </a:rPr>
                <a:t>+1</a:t>
              </a:r>
            </a:p>
          </p:txBody>
        </p:sp>
        <p:sp>
          <p:nvSpPr>
            <p:cNvPr id="10" name="椭圆 9"/>
            <p:cNvSpPr/>
            <p:nvPr>
              <p:custDataLst>
                <p:tags r:id="rId10"/>
              </p:custDataLst>
            </p:nvPr>
          </p:nvSpPr>
          <p:spPr>
            <a:xfrm>
              <a:off x="5715008" y="2714620"/>
              <a:ext cx="500066" cy="500066"/>
            </a:xfrm>
            <a:prstGeom prst="ellipse">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i="1">
                  <a:solidFill>
                    <a:srgbClr val="FFFFFF"/>
                  </a:solidFill>
                  <a:latin typeface="微软雅黑" panose="020B0503020204020204" pitchFamily="34" charset="-122"/>
                  <a:ea typeface="微软雅黑" panose="020B0503020204020204" pitchFamily="34" charset="-122"/>
                </a:rPr>
                <a:t>a</a:t>
              </a:r>
              <a:r>
                <a:rPr lang="en-US" altLang="zh-CN" sz="1800" i="1" baseline="-25000">
                  <a:solidFill>
                    <a:srgbClr val="FFFFFF"/>
                  </a:solidFill>
                  <a:latin typeface="微软雅黑" panose="020B0503020204020204" pitchFamily="34" charset="-122"/>
                  <a:ea typeface="微软雅黑" panose="020B0503020204020204" pitchFamily="34" charset="-122"/>
                </a:rPr>
                <a:t>n</a:t>
              </a:r>
              <a:r>
                <a:rPr lang="en-US" altLang="zh-CN" sz="1800" baseline="-25000">
                  <a:solidFill>
                    <a:srgbClr val="FFFFFF"/>
                  </a:solidFill>
                  <a:latin typeface="微软雅黑" panose="020B0503020204020204" pitchFamily="34" charset="-122"/>
                  <a:ea typeface="微软雅黑" panose="020B0503020204020204" pitchFamily="34" charset="-122"/>
                </a:rPr>
                <a:t>-1</a:t>
              </a:r>
            </a:p>
          </p:txBody>
        </p:sp>
        <p:sp>
          <p:nvSpPr>
            <p:cNvPr id="11" name="TextBox 10"/>
            <p:cNvSpPr txBox="1"/>
            <p:nvPr/>
          </p:nvSpPr>
          <p:spPr>
            <a:xfrm>
              <a:off x="2533636" y="2757483"/>
              <a:ext cx="500066" cy="398780"/>
            </a:xfrm>
            <a:prstGeom prst="rect">
              <a:avLst/>
            </a:prstGeom>
            <a:noFill/>
          </p:spPr>
          <p:txBody>
            <a:bodyPr wrap="square" rtlCol="0">
              <a:spAutoFit/>
            </a:bodyPr>
            <a:lstStyle/>
            <a:p>
              <a:pPr algn="l">
                <a:lnSpc>
                  <a:spcPct val="1000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cxnSp>
          <p:nvCxnSpPr>
            <p:cNvPr id="13" name="直接箭头连接符 12"/>
            <p:cNvCxnSpPr>
              <a:stCxn id="6" idx="6"/>
              <a:endCxn id="7" idx="2"/>
            </p:cNvCxnSpPr>
            <p:nvPr>
              <p:custDataLst>
                <p:tags r:id="rId11"/>
              </p:custDataLst>
            </p:nvPr>
          </p:nvCxnSpPr>
          <p:spPr>
            <a:xfrm>
              <a:off x="1428728" y="2964653"/>
              <a:ext cx="285752"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4" name="直接箭头连接符 13"/>
            <p:cNvCxnSpPr/>
            <p:nvPr>
              <p:custDataLst>
                <p:tags r:id="rId12"/>
              </p:custDataLst>
            </p:nvPr>
          </p:nvCxnSpPr>
          <p:spPr>
            <a:xfrm>
              <a:off x="2214546" y="2970209"/>
              <a:ext cx="285752"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5" name="直接箭头连接符 14"/>
            <p:cNvCxnSpPr/>
            <p:nvPr>
              <p:custDataLst>
                <p:tags r:id="rId13"/>
              </p:custDataLst>
            </p:nvPr>
          </p:nvCxnSpPr>
          <p:spPr>
            <a:xfrm>
              <a:off x="3000364" y="2971797"/>
              <a:ext cx="285752"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6" name="直接箭头连接符 15"/>
            <p:cNvCxnSpPr/>
            <p:nvPr>
              <p:custDataLst>
                <p:tags r:id="rId14"/>
              </p:custDataLst>
            </p:nvPr>
          </p:nvCxnSpPr>
          <p:spPr>
            <a:xfrm>
              <a:off x="3809995" y="2970209"/>
              <a:ext cx="285752"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4943478" y="2757483"/>
              <a:ext cx="500066" cy="398780"/>
            </a:xfrm>
            <a:prstGeom prst="rect">
              <a:avLst/>
            </a:prstGeom>
            <a:noFill/>
          </p:spPr>
          <p:txBody>
            <a:bodyPr wrap="square" rtlCol="0">
              <a:spAutoFit/>
            </a:bodyPr>
            <a:lstStyle/>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cxnSp>
          <p:nvCxnSpPr>
            <p:cNvPr id="18" name="直接箭头连接符 17"/>
            <p:cNvCxnSpPr/>
            <p:nvPr>
              <p:custDataLst>
                <p:tags r:id="rId15"/>
              </p:custDataLst>
            </p:nvPr>
          </p:nvCxnSpPr>
          <p:spPr>
            <a:xfrm>
              <a:off x="4624388" y="2970209"/>
              <a:ext cx="285752"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9" name="直接箭头连接符 18"/>
            <p:cNvCxnSpPr/>
            <p:nvPr>
              <p:custDataLst>
                <p:tags r:id="rId16"/>
              </p:custDataLst>
            </p:nvPr>
          </p:nvCxnSpPr>
          <p:spPr>
            <a:xfrm>
              <a:off x="5410206" y="2971797"/>
              <a:ext cx="285752"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grpSp>
      <p:sp>
        <p:nvSpPr>
          <p:cNvPr id="27" name="灯片编号占位符 26"/>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10</a:t>
            </a:fld>
            <a:endParaRPr lang="en-US" altLang="zh-CN" dirty="0">
              <a:solidFill>
                <a:srgbClr val="000000"/>
              </a:solidFill>
              <a:latin typeface="微软雅黑" panose="020B0503020204020204" pitchFamily="34" charset="-122"/>
              <a:ea typeface="微软雅黑" panose="020B0503020204020204" pitchFamily="34" charset="-122"/>
            </a:endParaRPr>
          </a:p>
        </p:txBody>
      </p:sp>
      <p:grpSp>
        <p:nvGrpSpPr>
          <p:cNvPr id="28" name="组合 27"/>
          <p:cNvGrpSpPr/>
          <p:nvPr/>
        </p:nvGrpSpPr>
        <p:grpSpPr>
          <a:xfrm>
            <a:off x="968101" y="1030207"/>
            <a:ext cx="4201220" cy="720000"/>
            <a:chOff x="789114" y="1193391"/>
            <a:chExt cx="4201220" cy="720000"/>
          </a:xfrm>
        </p:grpSpPr>
        <p:sp>
          <p:nvSpPr>
            <p:cNvPr id="3" name="TextBox 2"/>
            <p:cNvSpPr txBox="1"/>
            <p:nvPr/>
          </p:nvSpPr>
          <p:spPr>
            <a:xfrm>
              <a:off x="1632748" y="1399088"/>
              <a:ext cx="3357586" cy="398780"/>
            </a:xfrm>
            <a:prstGeom prst="rect">
              <a:avLst/>
            </a:prstGeom>
            <a:noFill/>
          </p:spPr>
          <p:txBody>
            <a:bodyPr wrap="square" rtlCol="0">
              <a:spAutoFit/>
            </a:bodyPr>
            <a:lstStyle/>
            <a:p>
              <a:pPr algn="l">
                <a:lnSpc>
                  <a:spcPct val="100000"/>
                </a:lnSpc>
              </a:pPr>
              <a:r>
                <a:rPr lang="zh-CN" altLang="zh-CN" sz="2000" dirty="0">
                  <a:solidFill>
                    <a:srgbClr val="000000"/>
                  </a:solidFill>
                  <a:latin typeface="微软雅黑" panose="020B0503020204020204" pitchFamily="34" charset="-122"/>
                  <a:ea typeface="微软雅黑" panose="020B0503020204020204" pitchFamily="34" charset="-122"/>
                </a:rPr>
                <a:t>线性表的逻辑结构表示</a:t>
              </a:r>
              <a:r>
                <a:rPr lang="zh-CN" altLang="en-US" sz="2000" dirty="0">
                  <a:solidFill>
                    <a:srgbClr val="000000"/>
                  </a:solidFill>
                  <a:latin typeface="微软雅黑" panose="020B0503020204020204" pitchFamily="34" charset="-122"/>
                  <a:ea typeface="微软雅黑" panose="020B0503020204020204" pitchFamily="34" charset="-122"/>
                </a:rPr>
                <a:t>：</a:t>
              </a:r>
            </a:p>
          </p:txBody>
        </p:sp>
        <p:grpSp>
          <p:nvGrpSpPr>
            <p:cNvPr id="2" name="组合 1"/>
            <p:cNvGrpSpPr/>
            <p:nvPr/>
          </p:nvGrpSpPr>
          <p:grpSpPr>
            <a:xfrm>
              <a:off x="789114" y="1193391"/>
              <a:ext cx="720000" cy="720000"/>
              <a:chOff x="2277686" y="2037227"/>
              <a:chExt cx="720000" cy="720000"/>
            </a:xfrm>
          </p:grpSpPr>
          <p:sp>
            <p:nvSpPr>
              <p:cNvPr id="12" name="椭圆 11"/>
              <p:cNvSpPr/>
              <p:nvPr>
                <p:custDataLst>
                  <p:tags r:id="rId4"/>
                </p:custDataLst>
              </p:nvPr>
            </p:nvSpPr>
            <p:spPr>
              <a:xfrm>
                <a:off x="2277686" y="2037227"/>
                <a:ext cx="720000" cy="720000"/>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26" name="文本框 25"/>
              <p:cNvSpPr txBox="1"/>
              <p:nvPr>
                <p:custDataLst>
                  <p:tags r:id="rId5"/>
                </p:custDataLst>
              </p:nvPr>
            </p:nvSpPr>
            <p:spPr>
              <a:xfrm>
                <a:off x="2277686" y="2242924"/>
                <a:ext cx="720000" cy="461665"/>
              </a:xfrm>
              <a:prstGeom prst="rect">
                <a:avLst/>
              </a:prstGeom>
              <a:noFill/>
            </p:spPr>
            <p:txBody>
              <a:bodyPr wrap="square" rtlCol="0">
                <a:spAutoFit/>
              </a:bodyPr>
              <a:lstStyle/>
              <a:p>
                <a:r>
                  <a:rPr lang="en-US" altLang="zh-CN" sz="2400" dirty="0">
                    <a:solidFill>
                      <a:schemeClr val="lt1"/>
                    </a:solidFill>
                    <a:latin typeface="Arial Black" panose="020B0A04020102020204" pitchFamily="34" charset="0"/>
                  </a:rPr>
                  <a:t>01</a:t>
                </a:r>
              </a:p>
            </p:txBody>
          </p:sp>
        </p:grpSp>
      </p:grpSp>
      <p:grpSp>
        <p:nvGrpSpPr>
          <p:cNvPr id="29" name="组合 28"/>
          <p:cNvGrpSpPr/>
          <p:nvPr/>
        </p:nvGrpSpPr>
        <p:grpSpPr>
          <a:xfrm>
            <a:off x="1033413" y="2656789"/>
            <a:ext cx="4201220" cy="720000"/>
            <a:chOff x="789114" y="1193391"/>
            <a:chExt cx="4201220" cy="720000"/>
          </a:xfrm>
        </p:grpSpPr>
        <p:sp>
          <p:nvSpPr>
            <p:cNvPr id="30" name="TextBox 2"/>
            <p:cNvSpPr txBox="1"/>
            <p:nvPr/>
          </p:nvSpPr>
          <p:spPr>
            <a:xfrm>
              <a:off x="1632748" y="1399088"/>
              <a:ext cx="3357586" cy="398780"/>
            </a:xfrm>
            <a:prstGeom prst="rect">
              <a:avLst/>
            </a:prstGeom>
            <a:noFill/>
          </p:spPr>
          <p:txBody>
            <a:bodyPr wrap="square" rtlCol="0">
              <a:spAutoFit/>
            </a:bodyPr>
            <a:lstStyle/>
            <a:p>
              <a:pPr algn="l">
                <a:lnSpc>
                  <a:spcPct val="100000"/>
                </a:lnSpc>
              </a:pPr>
              <a:r>
                <a:rPr lang="zh-CN" altLang="zh-CN" sz="2000" dirty="0">
                  <a:solidFill>
                    <a:srgbClr val="000000"/>
                  </a:solidFill>
                  <a:latin typeface="微软雅黑" panose="020B0503020204020204" pitchFamily="34" charset="-122"/>
                  <a:ea typeface="微软雅黑" panose="020B0503020204020204" pitchFamily="34" charset="-122"/>
                </a:rPr>
                <a:t>用图形表示的逻辑结构</a:t>
              </a:r>
              <a:r>
                <a:rPr lang="zh-CN" altLang="en-US" sz="2000" dirty="0">
                  <a:solidFill>
                    <a:srgbClr val="000000"/>
                  </a:solidFill>
                  <a:latin typeface="微软雅黑" panose="020B0503020204020204" pitchFamily="34" charset="-122"/>
                  <a:ea typeface="微软雅黑" panose="020B0503020204020204" pitchFamily="34" charset="-122"/>
                </a:rPr>
                <a:t>：</a:t>
              </a:r>
              <a:endPar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1" name="组合 30"/>
            <p:cNvGrpSpPr/>
            <p:nvPr/>
          </p:nvGrpSpPr>
          <p:grpSpPr>
            <a:xfrm>
              <a:off x="789114" y="1193391"/>
              <a:ext cx="720000" cy="720000"/>
              <a:chOff x="2277686" y="2037227"/>
              <a:chExt cx="720000" cy="720000"/>
            </a:xfrm>
          </p:grpSpPr>
          <p:sp>
            <p:nvSpPr>
              <p:cNvPr id="32" name="椭圆 31"/>
              <p:cNvSpPr/>
              <p:nvPr>
                <p:custDataLst>
                  <p:tags r:id="rId2"/>
                </p:custDataLst>
              </p:nvPr>
            </p:nvSpPr>
            <p:spPr>
              <a:xfrm>
                <a:off x="2277686" y="2037227"/>
                <a:ext cx="720000" cy="720000"/>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33" name="文本框 32"/>
              <p:cNvSpPr txBox="1"/>
              <p:nvPr>
                <p:custDataLst>
                  <p:tags r:id="rId3"/>
                </p:custDataLst>
              </p:nvPr>
            </p:nvSpPr>
            <p:spPr>
              <a:xfrm>
                <a:off x="2277686" y="2242924"/>
                <a:ext cx="720000" cy="394980"/>
              </a:xfrm>
              <a:prstGeom prst="rect">
                <a:avLst/>
              </a:prstGeom>
              <a:noFill/>
            </p:spPr>
            <p:txBody>
              <a:bodyPr wrap="square" rtlCol="0">
                <a:spAutoFit/>
              </a:bodyPr>
              <a:lstStyle/>
              <a:p>
                <a:r>
                  <a:rPr lang="en-US" altLang="zh-CN" sz="2400" dirty="0">
                    <a:solidFill>
                      <a:schemeClr val="lt1"/>
                    </a:solidFill>
                    <a:latin typeface="Arial Black" panose="020B0A04020102020204" pitchFamily="34" charset="0"/>
                  </a:rPr>
                  <a:t>02</a:t>
                </a:r>
              </a:p>
            </p:txBody>
          </p:sp>
        </p:grpSp>
      </p:grpSp>
      <p:grpSp>
        <p:nvGrpSpPr>
          <p:cNvPr id="34" name="组合 33"/>
          <p:cNvGrpSpPr/>
          <p:nvPr/>
        </p:nvGrpSpPr>
        <p:grpSpPr>
          <a:xfrm>
            <a:off x="689057" y="4541141"/>
            <a:ext cx="1408711" cy="517274"/>
            <a:chOff x="1396240" y="2304668"/>
            <a:chExt cx="2107000" cy="480002"/>
          </a:xfrm>
        </p:grpSpPr>
        <p:sp>
          <p:nvSpPr>
            <p:cNvPr id="35" name="矩形: 圆角 34"/>
            <p:cNvSpPr/>
            <p:nvPr>
              <p:custDataLst>
                <p:tags r:id="rId1"/>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36" name="文本框 35"/>
            <p:cNvSpPr txBox="1"/>
            <p:nvPr/>
          </p:nvSpPr>
          <p:spPr>
            <a:xfrm>
              <a:off x="1396240" y="2415393"/>
              <a:ext cx="2069946" cy="358261"/>
            </a:xfrm>
            <a:prstGeom prst="rect">
              <a:avLst/>
            </a:prstGeom>
            <a:noFill/>
          </p:spPr>
          <p:txBody>
            <a:bodyPr wrap="square" rtlCol="0">
              <a:spAutoFit/>
            </a:bodyPr>
            <a:lstStyle/>
            <a:p>
              <a:pPr algn="ctr"/>
              <a:r>
                <a:rPr lang="zh-CN" altLang="en-US" sz="2400" dirty="0">
                  <a:solidFill>
                    <a:schemeClr val="lt1"/>
                  </a:solidFill>
                  <a:latin typeface="微软雅黑" panose="020B0503020204020204" pitchFamily="34" charset="-122"/>
                  <a:ea typeface="微软雅黑" panose="020B0503020204020204" pitchFamily="34" charset="-122"/>
                </a:rPr>
                <a:t>说明</a:t>
              </a:r>
              <a:endParaRPr lang="zh-CN" altLang="en-US" sz="2400" b="1" dirty="0">
                <a:solidFill>
                  <a:schemeClr val="lt1"/>
                </a:solidFill>
                <a:latin typeface="微软雅黑" panose="020B0503020204020204" pitchFamily="34" charset="-122"/>
                <a:ea typeface="微软雅黑" panose="020B0503020204020204" pitchFamily="34" charset="-122"/>
              </a:endParaRPr>
            </a:p>
          </p:txBody>
        </p:sp>
      </p:grpSp>
      <p:sp>
        <p:nvSpPr>
          <p:cNvPr id="37" name="TextBox 4"/>
          <p:cNvSpPr txBox="1"/>
          <p:nvPr/>
        </p:nvSpPr>
        <p:spPr>
          <a:xfrm>
            <a:off x="1647811" y="4938605"/>
            <a:ext cx="5670026" cy="1651635"/>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algn="l">
              <a:lnSpc>
                <a:spcPts val="2800"/>
              </a:lnSpc>
              <a:spcBef>
                <a:spcPts val="0"/>
              </a:spcBef>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线性表中每个元素</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的唯一位置通过序号或者索引</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表示，为了算法设计方便，将逻辑序号和存储序号统一，均假设从</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开始，这样含</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个元素的线性表的元素序号</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满足</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pic>
        <p:nvPicPr>
          <p:cNvPr id="39" name="图片 38"/>
          <p:cNvPicPr>
            <a:picLocks noChangeAspect="1"/>
          </p:cNvPicPr>
          <p:nvPr/>
        </p:nvPicPr>
        <p:blipFill rotWithShape="1">
          <a:blip r:embed="rId18" cstate="print">
            <a:extLst>
              <a:ext uri="{28A0092B-C50C-407E-A947-70E740481C1C}">
                <a14:useLocalDpi xmlns:a14="http://schemas.microsoft.com/office/drawing/2010/main" val="0"/>
              </a:ext>
            </a:extLst>
          </a:blip>
          <a:srcRect r="7351" b="-600"/>
          <a:stretch>
            <a:fillRect/>
          </a:stretch>
        </p:blipFill>
        <p:spPr>
          <a:xfrm flipH="1">
            <a:off x="7579305" y="1810433"/>
            <a:ext cx="3754304" cy="402559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right)">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7" grpId="0" bldLvl="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983432" y="1371121"/>
            <a:ext cx="10225136" cy="1440815"/>
          </a:xfrm>
          <a:prstGeom prst="rect">
            <a:avLst/>
          </a:prstGeom>
          <a:solidFill>
            <a:schemeClr val="lt1"/>
          </a:solidFill>
          <a:ln>
            <a:noFill/>
          </a:ln>
          <a:effectLst/>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3000"/>
              </a:lnSpc>
              <a:spcBef>
                <a:spcPts val="0"/>
              </a:spcBef>
            </a:pP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【例</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2.12</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】有两个递增有序整数单链表</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和</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，假设每个单链表中没有值相同的结点，但两个单链表中存在相同值的结点，设计一个尽可能高效的算法建立一个新的递增有序整数单链表</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，其中包含</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和</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相同值的结点，要求算法执行后不改变单链表</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和</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pic>
        <p:nvPicPr>
          <p:cNvPr id="4098" name="Picture 2"/>
          <p:cNvPicPr>
            <a:picLocks noChangeAspect="1" noChangeArrowheads="1"/>
          </p:cNvPicPr>
          <p:nvPr/>
        </p:nvPicPr>
        <p:blipFill>
          <a:blip r:embed="rId4" cstate="print"/>
          <a:srcRect/>
          <a:stretch>
            <a:fillRect/>
          </a:stretch>
        </p:blipFill>
        <p:spPr bwMode="auto">
          <a:xfrm>
            <a:off x="1343472" y="3415553"/>
            <a:ext cx="4320480" cy="2217389"/>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100</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rotWithShape="1">
          <a:blip r:embed="rId5" cstate="print">
            <a:extLst>
              <a:ext uri="{28A0092B-C50C-407E-A947-70E740481C1C}">
                <a14:useLocalDpi xmlns:a14="http://schemas.microsoft.com/office/drawing/2010/main" val="0"/>
              </a:ext>
            </a:extLst>
          </a:blip>
          <a:srcRect l="8509" t="7187" r="9793" b="8804"/>
          <a:stretch>
            <a:fillRect/>
          </a:stretch>
        </p:blipFill>
        <p:spPr>
          <a:xfrm flipH="1">
            <a:off x="8015715" y="3095610"/>
            <a:ext cx="2832813" cy="2950641"/>
          </a:xfrm>
          <a:prstGeom prst="rect">
            <a:avLst/>
          </a:prstGeom>
        </p:spPr>
      </p:pic>
    </p:spTree>
    <p:extLst>
      <p:ext uri="{BB962C8B-B14F-4D97-AF65-F5344CB8AC3E}">
        <p14:creationId xmlns:p14="http://schemas.microsoft.com/office/powerpoint/2010/main" val="183104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098"/>
                                        </p:tgtEl>
                                        <p:attrNameLst>
                                          <p:attrName>style.visibility</p:attrName>
                                        </p:attrNameLst>
                                      </p:cBhvr>
                                      <p:to>
                                        <p:strVal val="visible"/>
                                      </p:to>
                                    </p:set>
                                    <p:animEffect transition="in" filter="fade">
                                      <p:cBhvr>
                                        <p:cTn id="13" dur="1000"/>
                                        <p:tgtEl>
                                          <p:spTgt spid="4098"/>
                                        </p:tgtEl>
                                      </p:cBhvr>
                                    </p:animEffect>
                                    <p:anim calcmode="lin" valueType="num">
                                      <p:cBhvr>
                                        <p:cTn id="14" dur="1000" fill="hold"/>
                                        <p:tgtEl>
                                          <p:spTgt spid="4098"/>
                                        </p:tgtEl>
                                        <p:attrNameLst>
                                          <p:attrName>ppt_x</p:attrName>
                                        </p:attrNameLst>
                                      </p:cBhvr>
                                      <p:tavLst>
                                        <p:tav tm="0">
                                          <p:val>
                                            <p:strVal val="#ppt_x"/>
                                          </p:val>
                                        </p:tav>
                                        <p:tav tm="100000">
                                          <p:val>
                                            <p:strVal val="#ppt_x"/>
                                          </p:val>
                                        </p:tav>
                                      </p:tavLst>
                                    </p:anim>
                                    <p:anim calcmode="lin" valueType="num">
                                      <p:cBhvr>
                                        <p:cTn id="15"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8836" y="1844824"/>
            <a:ext cx="2714644" cy="783590"/>
          </a:xfrm>
          <a:prstGeom prst="rect">
            <a:avLst/>
          </a:prstGeom>
          <a:noFill/>
        </p:spPr>
        <p:txBody>
          <a:bodyPr wrap="square" rtlCol="0">
            <a:spAutoFit/>
          </a:bodyPr>
          <a:lstStyle/>
          <a:p>
            <a:pPr algn="l">
              <a:lnSpc>
                <a:spcPct val="100000"/>
              </a:lnSpc>
            </a:pPr>
            <a:r>
              <a:rPr lang="en-US" altLang="zh-CN" sz="18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A=(1,3,5,7,8)</a:t>
            </a:r>
          </a:p>
          <a:p>
            <a:pPr algn="l">
              <a:lnSpc>
                <a:spcPct val="100000"/>
              </a:lnSpc>
            </a:pPr>
            <a:r>
              <a:rPr lang="en-US" altLang="zh-CN" sz="18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B=(1,2,5,8,10,11)</a:t>
            </a:r>
          </a:p>
        </p:txBody>
      </p:sp>
      <p:sp>
        <p:nvSpPr>
          <p:cNvPr id="10" name="TextBox 9"/>
          <p:cNvSpPr txBox="1"/>
          <p:nvPr/>
        </p:nvSpPr>
        <p:spPr>
          <a:xfrm>
            <a:off x="3076224" y="3559336"/>
            <a:ext cx="3929090" cy="398780"/>
          </a:xfrm>
          <a:prstGeom prst="rect">
            <a:avLst/>
          </a:prstGeom>
          <a:noFill/>
        </p:spPr>
        <p:txBody>
          <a:bodyPr wrap="square" rtlCol="0">
            <a:spAutoFit/>
          </a:bodyPr>
          <a:lstStyle/>
          <a:p>
            <a:pPr algn="l">
              <a:lnSpc>
                <a:spcPct val="100000"/>
              </a:lnSpc>
            </a:pP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二路归并</a:t>
            </a:r>
            <a:r>
              <a:rPr lang="en-US"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 </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尾插法新建单链表</a:t>
            </a:r>
            <a:r>
              <a:rPr lang="en-US"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a:t>
            </a:r>
          </a:p>
        </p:txBody>
      </p:sp>
      <p:grpSp>
        <p:nvGrpSpPr>
          <p:cNvPr id="2" name="组合 1"/>
          <p:cNvGrpSpPr/>
          <p:nvPr/>
        </p:nvGrpSpPr>
        <p:grpSpPr>
          <a:xfrm>
            <a:off x="3647728" y="1844824"/>
            <a:ext cx="4193644" cy="1428760"/>
            <a:chOff x="4952992" y="1357298"/>
            <a:chExt cx="4193644" cy="1428760"/>
          </a:xfrm>
        </p:grpSpPr>
        <p:sp>
          <p:nvSpPr>
            <p:cNvPr id="5" name="TextBox 4"/>
            <p:cNvSpPr txBox="1"/>
            <p:nvPr>
              <p:custDataLst>
                <p:tags r:id="rId2"/>
              </p:custDataLst>
            </p:nvPr>
          </p:nvSpPr>
          <p:spPr>
            <a:xfrm>
              <a:off x="7717876" y="1529326"/>
              <a:ext cx="1428760" cy="368300"/>
            </a:xfrm>
            <a:prstGeom prst="rect">
              <a:avLst/>
            </a:prstGeom>
            <a:noFill/>
          </p:spPr>
          <p:txBody>
            <a:bodyPr wrap="square" rtlCol="0">
              <a:spAutoFit/>
            </a:bodyPr>
            <a:lstStyle/>
            <a:p>
              <a:pPr algn="l">
                <a:lnSpc>
                  <a:spcPct val="100000"/>
                </a:lnSpc>
              </a:pP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C=(1,5,8)</a:t>
              </a:r>
            </a:p>
          </p:txBody>
        </p:sp>
        <p:sp>
          <p:nvSpPr>
            <p:cNvPr id="7" name="圆角矩形 6"/>
            <p:cNvSpPr/>
            <p:nvPr>
              <p:custDataLst>
                <p:tags r:id="rId3"/>
              </p:custDataLst>
            </p:nvPr>
          </p:nvSpPr>
          <p:spPr>
            <a:xfrm>
              <a:off x="5595934" y="1357298"/>
              <a:ext cx="1428760" cy="714380"/>
            </a:xfrm>
            <a:prstGeom prst="round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二路归并</a:t>
              </a:r>
            </a:p>
          </p:txBody>
        </p:sp>
        <p:sp>
          <p:nvSpPr>
            <p:cNvPr id="8" name="右箭头 7"/>
            <p:cNvSpPr/>
            <p:nvPr>
              <p:custDataLst>
                <p:tags r:id="rId4"/>
              </p:custDataLst>
            </p:nvPr>
          </p:nvSpPr>
          <p:spPr>
            <a:xfrm>
              <a:off x="4952992" y="1571612"/>
              <a:ext cx="428628" cy="285752"/>
            </a:xfrm>
            <a:prstGeom prst="rightArrow">
              <a:avLst/>
            </a:prstGeom>
            <a:solidFill>
              <a:schemeClr val="dk1"/>
            </a:solidFill>
            <a:ln>
              <a:solidFill>
                <a:schemeClr val="lt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9" name="右箭头 8"/>
            <p:cNvSpPr/>
            <p:nvPr>
              <p:custDataLst>
                <p:tags r:id="rId5"/>
              </p:custDataLst>
            </p:nvPr>
          </p:nvSpPr>
          <p:spPr>
            <a:xfrm>
              <a:off x="7167570" y="1571612"/>
              <a:ext cx="428628" cy="285752"/>
            </a:xfrm>
            <a:prstGeom prst="rightArrow">
              <a:avLst/>
            </a:prstGeom>
            <a:solidFill>
              <a:schemeClr val="dk1"/>
            </a:solidFill>
            <a:ln>
              <a:solidFill>
                <a:schemeClr val="lt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1" name="下箭头 10"/>
            <p:cNvSpPr/>
            <p:nvPr>
              <p:custDataLst>
                <p:tags r:id="rId6"/>
              </p:custDataLst>
            </p:nvPr>
          </p:nvSpPr>
          <p:spPr>
            <a:xfrm>
              <a:off x="6167438" y="2357430"/>
              <a:ext cx="285752" cy="428628"/>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sp>
        <p:nvSpPr>
          <p:cNvPr id="12" name="灯片编号占位符 11"/>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101</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cxnSp>
        <p:nvCxnSpPr>
          <p:cNvPr id="3" name="PA-直接连接符 26"/>
          <p:cNvCxnSpPr/>
          <p:nvPr>
            <p:custDataLst>
              <p:tags r:id="rId1"/>
            </p:custDataLst>
          </p:nvPr>
        </p:nvCxnSpPr>
        <p:spPr>
          <a:xfrm flipV="1">
            <a:off x="1218836" y="5733256"/>
            <a:ext cx="3528392" cy="15141"/>
          </a:xfrm>
          <a:prstGeom prst="line">
            <a:avLst/>
          </a:prstGeom>
          <a:ln w="38100">
            <a:solidFill>
              <a:schemeClr val="accent2"/>
            </a:solidFill>
            <a:tailEnd type="none"/>
          </a:ln>
        </p:spPr>
        <p:style>
          <a:lnRef idx="2">
            <a:schemeClr val="dk1"/>
          </a:lnRef>
          <a:fillRef idx="0">
            <a:schemeClr val="dk1"/>
          </a:fillRef>
          <a:effectRef idx="1">
            <a:schemeClr val="dk1"/>
          </a:effectRef>
          <a:fontRef idx="minor">
            <a:schemeClr val="tx1"/>
          </a:fontRef>
        </p:style>
      </p:cxnSp>
      <p:pic>
        <p:nvPicPr>
          <p:cNvPr id="6" name="图片 5"/>
          <p:cNvPicPr/>
          <p:nvPr/>
        </p:nvPicPr>
        <p:blipFill rotWithShape="1">
          <a:blip r:embed="rId9" cstate="print">
            <a:extLst>
              <a:ext uri="{28A0092B-C50C-407E-A947-70E740481C1C}">
                <a14:useLocalDpi xmlns:a14="http://schemas.microsoft.com/office/drawing/2010/main" val="0"/>
              </a:ext>
            </a:extLst>
          </a:blip>
          <a:srcRect t="9899" b="12902"/>
          <a:stretch>
            <a:fillRect/>
          </a:stretch>
        </p:blipFill>
        <p:spPr>
          <a:xfrm flipH="1">
            <a:off x="8256240" y="2844956"/>
            <a:ext cx="3077745" cy="3205762"/>
          </a:xfrm>
          <a:prstGeom prst="rect">
            <a:avLst/>
          </a:prstGeom>
        </p:spPr>
      </p:pic>
    </p:spTree>
    <p:extLst>
      <p:ext uri="{BB962C8B-B14F-4D97-AF65-F5344CB8AC3E}">
        <p14:creationId xmlns:p14="http://schemas.microsoft.com/office/powerpoint/2010/main" val="363037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690082" y="1165700"/>
            <a:ext cx="10828818" cy="5560695"/>
          </a:xfrm>
          <a:prstGeom prst="rect">
            <a:avLst/>
          </a:prstGeom>
          <a:no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Commnodes</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(A,B):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求解算法</a:t>
            </a: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A.head.next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指向</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的首结点</a:t>
            </a: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q=</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B.head.next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#q</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指向</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的首结点</a:t>
            </a: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C=</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LinkList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新建立单链表</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C.head</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#t</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为</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的尾结点</a:t>
            </a:r>
          </a:p>
          <a:p>
            <a:pPr algn="l">
              <a:lnSpc>
                <a:spcPct val="1500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while p!=None and q!=None: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两个单链表都没有遍历完</a:t>
            </a: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if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p.data</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q.data</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跳过较小的</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a:t>
            </a: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elif</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q.data</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p.data</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跳过较小的</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a:t>
            </a: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q=</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q.next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else:				#p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结点和</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结点值相同</a:t>
            </a: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s=LinkNode(</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p.data</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新建</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a:t>
            </a: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t.next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t=s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将</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结点链接到</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的末尾</a:t>
            </a: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q=</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q.next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500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t.next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尾结点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next</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置空</a:t>
            </a: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return C</a:t>
            </a:r>
          </a:p>
        </p:txBody>
      </p:sp>
      <p:pic>
        <p:nvPicPr>
          <p:cNvPr id="2" name="图片 1"/>
          <p:cNvPicPr/>
          <p:nvPr/>
        </p:nvPicPr>
        <p:blipFill rotWithShape="1">
          <a:blip r:embed="rId4" cstate="print">
            <a:extLst>
              <a:ext uri="{28A0092B-C50C-407E-A947-70E740481C1C}">
                <a14:useLocalDpi xmlns:a14="http://schemas.microsoft.com/office/drawing/2010/main" val="0"/>
              </a:ext>
            </a:extLst>
          </a:blip>
          <a:srcRect t="6800" b="7936"/>
          <a:stretch>
            <a:fillRect/>
          </a:stretch>
        </p:blipFill>
        <p:spPr>
          <a:xfrm>
            <a:off x="8256240" y="3515241"/>
            <a:ext cx="3049081" cy="2590676"/>
          </a:xfrm>
          <a:prstGeom prst="rect">
            <a:avLst/>
          </a:prstGeom>
        </p:spPr>
      </p:pic>
      <p:sp>
        <p:nvSpPr>
          <p:cNvPr id="4" name="灯片编号占位符 3"/>
          <p:cNvSpPr>
            <a:spLocks noGrp="1"/>
          </p:cNvSpPr>
          <p:nvPr>
            <p:ph type="sldNum" sz="quarter" idx="12"/>
          </p:nvPr>
        </p:nvSpPr>
        <p:spPr/>
        <p:txBody>
          <a:bodyPr/>
          <a:lstStyle/>
          <a:p>
            <a:fld id="{7AF016A1-9F15-429F-9EFD-84004B73C732}" type="slidenum">
              <a:rPr lang="en-US" altLang="zh-CN" smtClean="0">
                <a:solidFill>
                  <a:schemeClr val="accent1"/>
                </a:solidFill>
                <a:latin typeface="微软雅黑" panose="020B0503020204020204" charset="-122"/>
                <a:ea typeface="微软雅黑" panose="020B0503020204020204" charset="-122"/>
                <a:sym typeface="Arial" panose="020B0604020202020204" pitchFamily="34" charset="0"/>
              </a:rPr>
              <a:t>102</a:t>
            </a:fld>
            <a:endParaRPr lang="en-US" altLang="zh-CN" dirty="0">
              <a:solidFill>
                <a:schemeClr val="accent1"/>
              </a:solidFill>
              <a:latin typeface="微软雅黑" panose="020B0503020204020204" charset="-122"/>
              <a:ea typeface="微软雅黑" panose="020B0503020204020204" charset="-122"/>
              <a:sym typeface="Arial" panose="020B0604020202020204" pitchFamily="34" charset="0"/>
            </a:endParaRPr>
          </a:p>
        </p:txBody>
      </p:sp>
    </p:spTree>
    <p:extLst>
      <p:ext uri="{BB962C8B-B14F-4D97-AF65-F5344CB8AC3E}">
        <p14:creationId xmlns:p14="http://schemas.microsoft.com/office/powerpoint/2010/main" val="215280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983432" y="1466823"/>
            <a:ext cx="10225136" cy="1959610"/>
          </a:xfrm>
          <a:prstGeom prst="rect">
            <a:avLst/>
          </a:prstGeom>
          <a:noFill/>
          <a:ln>
            <a:solidFill>
              <a:schemeClr val="dk1"/>
            </a:solidFill>
            <a:prstDash val="dash"/>
          </a:ln>
        </p:spPr>
        <p:style>
          <a:lnRef idx="1">
            <a:schemeClr val="accent5"/>
          </a:lnRef>
          <a:fillRef idx="2">
            <a:schemeClr val="accent5"/>
          </a:fillRef>
          <a:effectRef idx="1">
            <a:schemeClr val="accent5"/>
          </a:effectRef>
          <a:fontRef idx="minor">
            <a:schemeClr val="dk1"/>
          </a:fontRef>
        </p:style>
        <p:txBody>
          <a:bodyPr wrap="square" lIns="180000" tIns="108000" rIns="180000" bIns="108000" rtlCol="0">
            <a:spAutoFit/>
          </a:bodyPr>
          <a:lstStyle/>
          <a:p>
            <a:pPr marL="342900" indent="-342900" algn="l">
              <a:lnSpc>
                <a:spcPts val="2800"/>
              </a:lnSpc>
              <a:spcBef>
                <a:spcPts val="1200"/>
              </a:spcBef>
              <a:buBlip>
                <a:blip r:embed="rId4"/>
              </a:buBlip>
            </a:pPr>
            <a:r>
              <a:rPr lang="zh-CN"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本算法的时间复杂度为</a:t>
            </a:r>
            <a:r>
              <a:rPr lang="en-US"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O(</a:t>
            </a:r>
            <a:r>
              <a:rPr lang="en-US" altLang="zh-CN" sz="20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en-US"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t>
            </a:r>
            <a:r>
              <a:rPr lang="en-US"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en-US"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endParaRPr lang="en-US"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marL="342900" indent="-342900" algn="l">
              <a:lnSpc>
                <a:spcPts val="2800"/>
              </a:lnSpc>
              <a:spcBef>
                <a:spcPts val="1200"/>
              </a:spcBef>
              <a:buBlip>
                <a:blip r:embed="rId4"/>
              </a:buBlip>
            </a:pPr>
            <a:r>
              <a:rPr lang="zh-CN"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空间复杂度为</a:t>
            </a:r>
            <a:r>
              <a:rPr lang="en-US"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O(MIN(</a:t>
            </a:r>
            <a:r>
              <a:rPr lang="en-US" altLang="zh-CN" sz="20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zh-CN"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t>
            </a:r>
            <a:r>
              <a:rPr lang="en-US"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en-US"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endParaRPr lang="en-US"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marL="342900" indent="-342900" algn="l">
              <a:lnSpc>
                <a:spcPts val="2800"/>
              </a:lnSpc>
              <a:spcBef>
                <a:spcPts val="1200"/>
              </a:spcBef>
              <a:buBlip>
                <a:blip r:embed="rId4"/>
              </a:buBlip>
            </a:pPr>
            <a:r>
              <a:rPr lang="zh-CN"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其中</a:t>
            </a:r>
            <a:r>
              <a:rPr lang="en-US" altLang="zh-CN" sz="20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t>
            </a:r>
            <a:r>
              <a:rPr lang="zh-CN"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zh-CN"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分别为</a:t>
            </a:r>
            <a:r>
              <a:rPr lang="en-US"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zh-CN"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zh-CN"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单链表中的数据结点个数，</a:t>
            </a:r>
            <a:r>
              <a:rPr lang="en-US"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MIN</a:t>
            </a:r>
            <a:r>
              <a:rPr lang="zh-CN"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为取最小值函数，因为单链表</a:t>
            </a:r>
            <a:r>
              <a:rPr lang="en-US"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a:t>
            </a:r>
            <a:r>
              <a:rPr lang="zh-CN"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中最多只有</a:t>
            </a:r>
            <a:r>
              <a:rPr lang="en-US"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MIN(</a:t>
            </a:r>
            <a:r>
              <a:rPr lang="en-US" altLang="zh-CN" sz="20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zh-CN"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t>
            </a:r>
            <a:r>
              <a:rPr lang="en-US"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个结点。</a:t>
            </a:r>
          </a:p>
        </p:txBody>
      </p:sp>
      <p:sp>
        <p:nvSpPr>
          <p:cNvPr id="4" name="灯片编号占位符 3"/>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103</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rotWithShape="1">
          <a:blip r:embed="rId5" cstate="print">
            <a:extLst>
              <a:ext uri="{28A0092B-C50C-407E-A947-70E740481C1C}">
                <a14:useLocalDpi xmlns:a14="http://schemas.microsoft.com/office/drawing/2010/main" val="0"/>
              </a:ext>
            </a:extLst>
          </a:blip>
          <a:srcRect t="14565" b="8235"/>
          <a:stretch>
            <a:fillRect/>
          </a:stretch>
        </p:blipFill>
        <p:spPr>
          <a:xfrm>
            <a:off x="983432" y="3880132"/>
            <a:ext cx="2150146" cy="2239579"/>
          </a:xfrm>
          <a:prstGeom prst="rect">
            <a:avLst/>
          </a:prstGeom>
        </p:spPr>
      </p:pic>
      <p:pic>
        <p:nvPicPr>
          <p:cNvPr id="5" name="图片 4"/>
          <p:cNvPicPr/>
          <p:nvPr/>
        </p:nvPicPr>
        <p:blipFill rotWithShape="1">
          <a:blip r:embed="rId5" cstate="print">
            <a:extLst>
              <a:ext uri="{28A0092B-C50C-407E-A947-70E740481C1C}">
                <a14:useLocalDpi xmlns:a14="http://schemas.microsoft.com/office/drawing/2010/main" val="0"/>
              </a:ext>
            </a:extLst>
          </a:blip>
          <a:srcRect t="9899" b="12902"/>
          <a:stretch>
            <a:fillRect/>
          </a:stretch>
        </p:blipFill>
        <p:spPr>
          <a:xfrm flipH="1">
            <a:off x="9058422" y="3717032"/>
            <a:ext cx="2150146" cy="2239579"/>
          </a:xfrm>
          <a:prstGeom prst="rect">
            <a:avLst/>
          </a:prstGeom>
        </p:spPr>
      </p:pic>
    </p:spTree>
    <p:extLst>
      <p:ext uri="{BB962C8B-B14F-4D97-AF65-F5344CB8AC3E}">
        <p14:creationId xmlns:p14="http://schemas.microsoft.com/office/powerpoint/2010/main" val="298965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文本框 2"/>
          <p:cNvSpPr txBox="1">
            <a:spLocks noChangeArrowheads="1"/>
          </p:cNvSpPr>
          <p:nvPr>
            <p:custDataLst>
              <p:tags r:id="rId2"/>
            </p:custDataLst>
          </p:nvPr>
        </p:nvSpPr>
        <p:spPr bwMode="auto">
          <a:xfrm>
            <a:off x="2279650" y="639764"/>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以下说法正确的是</a:t>
            </a:r>
            <a:r>
              <a:rPr lang="en-US" altLang="zh-CN" sz="2600" dirty="0">
                <a:solidFill>
                  <a:srgbClr val="000000"/>
                </a:solidFill>
                <a:latin typeface="Microsoft Yahei" panose="020B0503020204020204" pitchFamily="34" charset="-122"/>
                <a:ea typeface="Microsoft Yahei" panose="020B0503020204020204" pitchFamily="34" charset="-122"/>
                <a:sym typeface="Wingdings" panose="05000000000000000000" pitchFamily="2" charset="2"/>
              </a:rPr>
              <a:t>:  (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4211" name="文本框 3"/>
          <p:cNvSpPr txBox="1">
            <a:spLocks noChangeArrowheads="1"/>
          </p:cNvSpPr>
          <p:nvPr>
            <p:custDataLst>
              <p:tags r:id="rId3"/>
            </p:custDataLst>
          </p:nvPr>
        </p:nvSpPr>
        <p:spPr bwMode="auto">
          <a:xfrm>
            <a:off x="2638425" y="2139950"/>
            <a:ext cx="6846888"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l"/>
            <a:r>
              <a:rPr lang="zh-CN" altLang="zh-CN" sz="2800" dirty="0">
                <a:latin typeface="楷体_GB2312" pitchFamily="49" charset="-122"/>
                <a:ea typeface="楷体_GB2312" pitchFamily="49" charset="-122"/>
              </a:rPr>
              <a:t>链表的每个结点中都恰好包含一个指针。</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4212" name="文本框 4"/>
          <p:cNvSpPr txBox="1">
            <a:spLocks noChangeArrowheads="1"/>
          </p:cNvSpPr>
          <p:nvPr>
            <p:custDataLst>
              <p:tags r:id="rId4"/>
            </p:custDataLst>
          </p:nvPr>
        </p:nvSpPr>
        <p:spPr bwMode="auto">
          <a:xfrm>
            <a:off x="2638425" y="2997200"/>
            <a:ext cx="64008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l">
              <a:spcBef>
                <a:spcPct val="20000"/>
              </a:spcBef>
              <a:buSzPct val="100000"/>
              <a:buFont typeface="Times New Roman" panose="02020603050405020304" pitchFamily="18" charset="0"/>
              <a:buNone/>
            </a:pPr>
            <a:r>
              <a:rPr lang="zh-CN" altLang="zh-CN" sz="2800" dirty="0">
                <a:latin typeface="楷体_GB2312" pitchFamily="49" charset="-122"/>
                <a:ea typeface="楷体_GB2312" pitchFamily="49" charset="-122"/>
              </a:rPr>
              <a:t>顺序表结构适宜于进行</a:t>
            </a:r>
            <a:r>
              <a:rPr lang="zh-CN" altLang="en-US" sz="2800" dirty="0">
                <a:latin typeface="楷体_GB2312" pitchFamily="49" charset="-122"/>
                <a:ea typeface="楷体_GB2312" pitchFamily="49" charset="-122"/>
              </a:rPr>
              <a:t>随机</a:t>
            </a:r>
            <a:r>
              <a:rPr lang="zh-CN" altLang="zh-CN" sz="2800" dirty="0">
                <a:latin typeface="楷体_GB2312" pitchFamily="49" charset="-122"/>
                <a:ea typeface="楷体_GB2312" pitchFamily="49" charset="-122"/>
              </a:rPr>
              <a:t>存取，而链表适宜于进行</a:t>
            </a:r>
            <a:r>
              <a:rPr lang="zh-CN" altLang="en-US" sz="2800" dirty="0">
                <a:latin typeface="楷体_GB2312" pitchFamily="49" charset="-122"/>
                <a:ea typeface="楷体_GB2312" pitchFamily="49" charset="-122"/>
              </a:rPr>
              <a:t>顺序</a:t>
            </a:r>
            <a:r>
              <a:rPr lang="zh-CN" altLang="zh-CN" sz="2800" dirty="0">
                <a:latin typeface="楷体_GB2312" pitchFamily="49" charset="-122"/>
                <a:ea typeface="楷体_GB2312" pitchFamily="49" charset="-122"/>
              </a:rPr>
              <a:t>存取。</a:t>
            </a:r>
          </a:p>
        </p:txBody>
      </p:sp>
      <p:sp>
        <p:nvSpPr>
          <p:cNvPr id="94213" name="文本框 5"/>
          <p:cNvSpPr txBox="1">
            <a:spLocks noChangeArrowheads="1"/>
          </p:cNvSpPr>
          <p:nvPr>
            <p:custDataLst>
              <p:tags r:id="rId5"/>
            </p:custDataLst>
          </p:nvPr>
        </p:nvSpPr>
        <p:spPr bwMode="auto">
          <a:xfrm>
            <a:off x="2632660" y="4062415"/>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l"/>
            <a:r>
              <a:rPr lang="zh-CN" altLang="zh-CN" sz="2800" dirty="0">
                <a:latin typeface="楷体_GB2312" pitchFamily="49" charset="-122"/>
                <a:ea typeface="楷体_GB2312" pitchFamily="49" charset="-122"/>
              </a:rPr>
              <a:t>线性表若采用链式存储时，结点之间和结点内部的存储空间都是可以不连续的。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4214" name="文本框 6"/>
          <p:cNvSpPr txBox="1">
            <a:spLocks noChangeArrowheads="1"/>
          </p:cNvSpPr>
          <p:nvPr>
            <p:custDataLst>
              <p:tags r:id="rId6"/>
            </p:custDataLst>
          </p:nvPr>
        </p:nvSpPr>
        <p:spPr bwMode="auto">
          <a:xfrm>
            <a:off x="2638425" y="5208589"/>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l">
              <a:spcBef>
                <a:spcPct val="20000"/>
              </a:spcBef>
              <a:buSzPct val="100000"/>
              <a:buFont typeface="Times New Roman" panose="02020603050405020304" pitchFamily="18" charset="0"/>
              <a:buNone/>
            </a:pPr>
            <a:r>
              <a:rPr lang="zh-CN" altLang="zh-CN" sz="2800" dirty="0">
                <a:latin typeface="楷体_GB2312" pitchFamily="49" charset="-122"/>
                <a:ea typeface="楷体_GB2312" pitchFamily="49" charset="-122"/>
              </a:rPr>
              <a:t>顺序存储方式的优点是存储密度大，且插入、删除运算效率高。</a:t>
            </a:r>
          </a:p>
        </p:txBody>
      </p:sp>
      <p:sp>
        <p:nvSpPr>
          <p:cNvPr id="94215" name="椭圆 7"/>
          <p:cNvSpPr>
            <a:spLocks noChangeAspect="1"/>
          </p:cNvSpPr>
          <p:nvPr>
            <p:custDataLst>
              <p:tags r:id="rId7"/>
            </p:custDataLst>
          </p:nvPr>
        </p:nvSpPr>
        <p:spPr bwMode="auto">
          <a:xfrm>
            <a:off x="1924050" y="2203450"/>
            <a:ext cx="514350" cy="514350"/>
          </a:xfrm>
          <a:prstGeom prst="ellipse">
            <a:avLst/>
          </a:prstGeom>
          <a:solidFill>
            <a:srgbClr val="808080"/>
          </a:solidFill>
          <a:ln w="12700" algn="ctr">
            <a:solidFill>
              <a:srgbClr val="000000"/>
            </a:solidFill>
            <a:round/>
            <a:headEnd/>
            <a:tailEnd/>
          </a:ln>
        </p:spPr>
        <p:txBody>
          <a:bodyPr anchor="ctr" anchorCtr="1"/>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eaLnBrk="1" hangingPunct="1">
              <a:buSzPct val="100000"/>
              <a:buFont typeface="Times New Roman" panose="02020603050405020304" pitchFamily="18"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4216" name="椭圆 8"/>
          <p:cNvSpPr>
            <a:spLocks noChangeAspect="1"/>
          </p:cNvSpPr>
          <p:nvPr>
            <p:custDataLst>
              <p:tags r:id="rId8"/>
            </p:custDataLst>
          </p:nvPr>
        </p:nvSpPr>
        <p:spPr bwMode="auto">
          <a:xfrm>
            <a:off x="1924050" y="3060700"/>
            <a:ext cx="514350" cy="514350"/>
          </a:xfrm>
          <a:prstGeom prst="ellipse">
            <a:avLst/>
          </a:prstGeom>
          <a:solidFill>
            <a:srgbClr val="00FF00"/>
          </a:solidFill>
          <a:ln w="25400" algn="ctr">
            <a:solidFill>
              <a:srgbClr val="000000"/>
            </a:solidFill>
            <a:round/>
            <a:headEnd/>
            <a:tailEnd/>
          </a:ln>
        </p:spPr>
        <p:txBody>
          <a:bodyPr anchor="ctr" anchorCtr="1"/>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eaLnBrk="1" hangingPunct="1">
              <a:buSzPct val="100000"/>
              <a:buFont typeface="Times New Roman" panose="02020603050405020304" pitchFamily="18"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4217" name="椭圆 9"/>
          <p:cNvSpPr>
            <a:spLocks noChangeAspect="1"/>
          </p:cNvSpPr>
          <p:nvPr>
            <p:custDataLst>
              <p:tags r:id="rId9"/>
            </p:custDataLst>
          </p:nvPr>
        </p:nvSpPr>
        <p:spPr bwMode="auto">
          <a:xfrm>
            <a:off x="1924050" y="4094163"/>
            <a:ext cx="514350" cy="514350"/>
          </a:xfrm>
          <a:prstGeom prst="ellipse">
            <a:avLst/>
          </a:prstGeom>
          <a:solidFill>
            <a:srgbClr val="808080"/>
          </a:solidFill>
          <a:ln w="12700" algn="ctr">
            <a:solidFill>
              <a:srgbClr val="000000"/>
            </a:solidFill>
            <a:round/>
            <a:headEnd/>
            <a:tailEnd/>
          </a:ln>
        </p:spPr>
        <p:txBody>
          <a:bodyPr anchor="ctr" anchorCtr="1"/>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eaLnBrk="1" hangingPunct="1">
              <a:buSzPct val="100000"/>
              <a:buFont typeface="Times New Roman" panose="02020603050405020304" pitchFamily="18"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4218" name="椭圆 10"/>
          <p:cNvSpPr>
            <a:spLocks noChangeAspect="1"/>
          </p:cNvSpPr>
          <p:nvPr>
            <p:custDataLst>
              <p:tags r:id="rId10"/>
            </p:custDataLst>
          </p:nvPr>
        </p:nvSpPr>
        <p:spPr bwMode="auto">
          <a:xfrm>
            <a:off x="1924050" y="5272088"/>
            <a:ext cx="514350" cy="514350"/>
          </a:xfrm>
          <a:prstGeom prst="ellipse">
            <a:avLst/>
          </a:prstGeom>
          <a:solidFill>
            <a:srgbClr val="808080"/>
          </a:solidFill>
          <a:ln w="12700" algn="ctr">
            <a:solidFill>
              <a:srgbClr val="000000"/>
            </a:solidFill>
            <a:round/>
            <a:headEnd/>
            <a:tailEnd/>
          </a:ln>
        </p:spPr>
        <p:txBody>
          <a:bodyPr anchor="ctr" anchorCtr="1"/>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eaLnBrk="1" hangingPunct="1">
              <a:buSzPct val="100000"/>
              <a:buFont typeface="Times New Roman" panose="02020603050405020304" pitchFamily="18"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4219" name="圆角矩形 11"/>
          <p:cNvSpPr>
            <a:spLocks noChangeArrowheads="1"/>
          </p:cNvSpPr>
          <p:nvPr>
            <p:custDataLst>
              <p:tags r:id="rId11"/>
            </p:custDataLst>
          </p:nvPr>
        </p:nvSpPr>
        <p:spPr bwMode="auto">
          <a:xfrm>
            <a:off x="7696200" y="6215063"/>
            <a:ext cx="1543050" cy="411162"/>
          </a:xfrm>
          <a:prstGeom prst="roundRect">
            <a:avLst>
              <a:gd name="adj" fmla="val 16667"/>
            </a:avLst>
          </a:prstGeom>
          <a:solidFill>
            <a:srgbClr val="808080"/>
          </a:solidFill>
          <a:ln w="38100" algn="ctr">
            <a:solidFill>
              <a:srgbClr val="000000"/>
            </a:solidFill>
            <a:round/>
            <a:headEnd/>
            <a:tailEnd/>
          </a:ln>
        </p:spPr>
        <p:txBody>
          <a:bodyPr anchor="ctr" anchorCtr="1"/>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eaLnBrk="1" hangingPunct="1">
              <a:buSzPct val="100000"/>
              <a:buFont typeface="Times New Roman" panose="02020603050405020304" pitchFamily="18" charset="0"/>
              <a:buNone/>
            </a:pP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94220" name="组合 16"/>
          <p:cNvGrpSpPr>
            <a:grpSpLocks/>
          </p:cNvGrpSpPr>
          <p:nvPr>
            <p:custDataLst>
              <p:tags r:id="rId12"/>
            </p:custDataLst>
          </p:nvPr>
        </p:nvGrpSpPr>
        <p:grpSpPr bwMode="auto">
          <a:xfrm>
            <a:off x="0" y="0"/>
            <a:ext cx="9144000" cy="635000"/>
            <a:chOff x="-1524000" y="0"/>
            <a:chExt cx="9144000" cy="635000"/>
          </a:xfrm>
        </p:grpSpPr>
        <p:sp>
          <p:nvSpPr>
            <p:cNvPr id="94222" name="TitleBackground"/>
            <p:cNvSpPr>
              <a:spLocks noChangeArrowheads="1"/>
            </p:cNvSpPr>
            <p:nvPr>
              <p:custDataLst>
                <p:tags r:id="rId14"/>
              </p:custDataLst>
            </p:nvPr>
          </p:nvSpPr>
          <p:spPr bwMode="auto">
            <a:xfrm>
              <a:off x="-1524000" y="0"/>
              <a:ext cx="9144000" cy="635000"/>
            </a:xfrm>
            <a:prstGeom prst="rect">
              <a:avLst/>
            </a:prstGeom>
            <a:solidFill>
              <a:srgbClr val="F6F7F8"/>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eaLnBrk="1" hangingPunct="1">
                <a:buSzPct val="100000"/>
                <a:buFont typeface="Times New Roman" panose="02020603050405020304" pitchFamily="18" charset="0"/>
                <a:buNone/>
              </a:pPr>
              <a:endParaRPr lang="zh-CN" altLang="en-US"/>
            </a:p>
          </p:txBody>
        </p:sp>
        <p:sp>
          <p:nvSpPr>
            <p:cNvPr id="94223" name="ColorBlock"/>
            <p:cNvSpPr>
              <a:spLocks noChangeArrowheads="1"/>
            </p:cNvSpPr>
            <p:nvPr>
              <p:custDataLst>
                <p:tags r:id="rId15"/>
              </p:custDataLst>
            </p:nvPr>
          </p:nvSpPr>
          <p:spPr bwMode="auto">
            <a:xfrm>
              <a:off x="-1524000" y="0"/>
              <a:ext cx="190500" cy="635000"/>
            </a:xfrm>
            <a:prstGeom prst="rect">
              <a:avLst/>
            </a:prstGeom>
            <a:solidFill>
              <a:srgbClr val="639EF4"/>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eaLnBrk="1" hangingPunct="1">
                <a:buSzPct val="100000"/>
                <a:buFont typeface="Times New Roman" panose="02020603050405020304" pitchFamily="18" charset="0"/>
                <a:buNone/>
              </a:pPr>
              <a:endParaRPr lang="zh-CN" altLang="en-US"/>
            </a:p>
          </p:txBody>
        </p:sp>
        <p:sp>
          <p:nvSpPr>
            <p:cNvPr id="94224" name="TypeText"/>
            <p:cNvSpPr txBox="1">
              <a:spLocks noChangeArrowheads="1"/>
            </p:cNvSpPr>
            <p:nvPr>
              <p:custDataLst>
                <p:tags r:id="rId16"/>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94225" name="TipText"/>
            <p:cNvSpPr txBox="1">
              <a:spLocks noChangeArrowheads="1"/>
            </p:cNvSpPr>
            <p:nvPr>
              <p:custDataLst>
                <p:tags r:id="rId17"/>
              </p:custDataLst>
            </p:nvPr>
          </p:nvSpPr>
          <p:spPr bwMode="auto">
            <a:xfrm>
              <a:off x="36766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94221" name="图片 1"/>
          <p:cNvPicPr>
            <a:picLocks/>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09616866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2" name="Rectangle 4"/>
          <p:cNvSpPr>
            <a:spLocks noChangeArrowheads="1"/>
          </p:cNvSpPr>
          <p:nvPr/>
        </p:nvSpPr>
        <p:spPr bwMode="auto">
          <a:xfrm>
            <a:off x="1305693" y="2135188"/>
            <a:ext cx="184730"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ea typeface="仿宋_GB2312" pitchFamily="49" charset="-122"/>
              </a:defRPr>
            </a:lvl1pPr>
            <a:lvl2pPr marL="742950" indent="-285750">
              <a:defRPr>
                <a:solidFill>
                  <a:schemeClr val="tx1"/>
                </a:solidFill>
                <a:latin typeface="Times New Roman" pitchFamily="18" charset="0"/>
                <a:ea typeface="仿宋_GB2312" pitchFamily="49" charset="-122"/>
              </a:defRPr>
            </a:lvl2pPr>
            <a:lvl3pPr marL="1143000" indent="-228600">
              <a:defRPr>
                <a:solidFill>
                  <a:schemeClr val="tx1"/>
                </a:solidFill>
                <a:latin typeface="Times New Roman" pitchFamily="18" charset="0"/>
                <a:ea typeface="仿宋_GB2312" pitchFamily="49" charset="-122"/>
              </a:defRPr>
            </a:lvl3pPr>
            <a:lvl4pPr marL="1600200" indent="-228600">
              <a:defRPr>
                <a:solidFill>
                  <a:schemeClr val="tx1"/>
                </a:solidFill>
                <a:latin typeface="Times New Roman" pitchFamily="18" charset="0"/>
                <a:ea typeface="仿宋_GB2312" pitchFamily="49" charset="-122"/>
              </a:defRPr>
            </a:lvl4pPr>
            <a:lvl5pPr marL="2057400" indent="-228600">
              <a:defRPr>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仿宋_GB2312" pitchFamily="49" charset="-122"/>
              </a:defRPr>
            </a:lvl9pPr>
          </a:lstStyle>
          <a:p>
            <a:pPr>
              <a:spcBef>
                <a:spcPct val="20000"/>
              </a:spcBef>
              <a:buSzPct val="100000"/>
              <a:buFont typeface="Times New Roman" pitchFamily="18" charset="0"/>
              <a:buNone/>
            </a:pPr>
            <a:endParaRPr lang="zh-CN" altLang="zh-CN" sz="2800"/>
          </a:p>
        </p:txBody>
      </p:sp>
      <p:sp>
        <p:nvSpPr>
          <p:cNvPr id="191493" name="Line 5"/>
          <p:cNvSpPr>
            <a:spLocks noChangeShapeType="1"/>
          </p:cNvSpPr>
          <p:nvPr/>
        </p:nvSpPr>
        <p:spPr bwMode="auto">
          <a:xfrm>
            <a:off x="3718985" y="2716214"/>
            <a:ext cx="1356783" cy="37147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85350" name="Group 6"/>
          <p:cNvGraphicFramePr>
            <a:graphicFrameLocks noGrp="1"/>
          </p:cNvGraphicFramePr>
          <p:nvPr>
            <p:extLst>
              <p:ext uri="{D42A27DB-BD31-4B8C-83A1-F6EECF244321}">
                <p14:modId xmlns:p14="http://schemas.microsoft.com/office/powerpoint/2010/main" val="2839002231"/>
              </p:ext>
            </p:extLst>
          </p:nvPr>
        </p:nvGraphicFramePr>
        <p:xfrm>
          <a:off x="119336" y="1052736"/>
          <a:ext cx="11809312" cy="5421953"/>
        </p:xfrm>
        <a:graphic>
          <a:graphicData uri="http://schemas.openxmlformats.org/drawingml/2006/table">
            <a:tbl>
              <a:tblPr/>
              <a:tblGrid>
                <a:gridCol w="796356">
                  <a:extLst>
                    <a:ext uri="{9D8B030D-6E8A-4147-A177-3AD203B41FA5}">
                      <a16:colId xmlns:a16="http://schemas.microsoft.com/office/drawing/2014/main" val="20000"/>
                    </a:ext>
                  </a:extLst>
                </a:gridCol>
                <a:gridCol w="1490027">
                  <a:extLst>
                    <a:ext uri="{9D8B030D-6E8A-4147-A177-3AD203B41FA5}">
                      <a16:colId xmlns:a16="http://schemas.microsoft.com/office/drawing/2014/main" val="20001"/>
                    </a:ext>
                  </a:extLst>
                </a:gridCol>
                <a:gridCol w="4350622">
                  <a:extLst>
                    <a:ext uri="{9D8B030D-6E8A-4147-A177-3AD203B41FA5}">
                      <a16:colId xmlns:a16="http://schemas.microsoft.com/office/drawing/2014/main" val="20002"/>
                    </a:ext>
                  </a:extLst>
                </a:gridCol>
                <a:gridCol w="5172307">
                  <a:extLst>
                    <a:ext uri="{9D8B030D-6E8A-4147-A177-3AD203B41FA5}">
                      <a16:colId xmlns:a16="http://schemas.microsoft.com/office/drawing/2014/main" val="20003"/>
                    </a:ext>
                  </a:extLst>
                </a:gridCol>
              </a:tblGrid>
              <a:tr h="316976">
                <a:tc gridSpan="2">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ct val="0"/>
                        </a:spcBef>
                        <a:spcAft>
                          <a:spcPct val="0"/>
                        </a:spcAft>
                        <a:buClr>
                          <a:schemeClr val="accent1"/>
                        </a:buClr>
                        <a:buSzPct val="100000"/>
                        <a:buFont typeface="Times New Roman" pitchFamily="18" charset="0"/>
                        <a:buNone/>
                        <a:tabLst/>
                      </a:pPr>
                      <a:endParaRPr kumimoji="0" lang="zh-CN" altLang="zh-CN" sz="1800" b="1" i="0" u="none" strike="noStrike" cap="none" normalizeH="0" baseline="0" dirty="0" smtClean="0">
                        <a:ln>
                          <a:noFill/>
                        </a:ln>
                        <a:solidFill>
                          <a:srgbClr val="B88723"/>
                        </a:solidFill>
                        <a:effectLst/>
                        <a:latin typeface="Times New Roman" pitchFamily="18" charset="0"/>
                        <a:ea typeface="幼圆" pitchFamily="49" charset="-122"/>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EFFFF"/>
                    </a:solidFill>
                  </a:tcPr>
                </a:tc>
                <a:tc hMerge="1">
                  <a:txBody>
                    <a:bodyPr/>
                    <a:lstStyle/>
                    <a:p>
                      <a:endParaRPr lang="zh-CN" altLang="en-US"/>
                    </a:p>
                  </a:txBody>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ctr" defTabSz="685800" rtl="0" eaLnBrk="1" fontAlgn="base" latinLnBrk="0" hangingPunct="1">
                        <a:lnSpc>
                          <a:spcPct val="90000"/>
                        </a:lnSpc>
                        <a:spcBef>
                          <a:spcPct val="0"/>
                        </a:spcBef>
                        <a:spcAft>
                          <a:spcPct val="0"/>
                        </a:spcAft>
                        <a:buClr>
                          <a:schemeClr val="accent1"/>
                        </a:buClr>
                        <a:buSzPct val="100000"/>
                        <a:buFont typeface="Times New Roman" pitchFamily="18" charset="0"/>
                        <a:buNone/>
                        <a:tabLst/>
                      </a:pPr>
                      <a:r>
                        <a:rPr kumimoji="0" lang="zh-CN" altLang="zh-CN" sz="1800" b="1" i="0" u="none" strike="noStrike" cap="none" normalizeH="0" baseline="0" smtClean="0">
                          <a:ln>
                            <a:noFill/>
                          </a:ln>
                          <a:solidFill>
                            <a:srgbClr val="B88723"/>
                          </a:solidFill>
                          <a:effectLst/>
                          <a:latin typeface="Times New Roman" pitchFamily="18" charset="0"/>
                          <a:ea typeface="方正书宋简体" charset="-122"/>
                        </a:rPr>
                        <a:t>顺  序  表</a:t>
                      </a:r>
                      <a:endParaRPr kumimoji="0" lang="zh-CN" altLang="zh-CN" sz="1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EFFFF"/>
                    </a:solid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ctr" defTabSz="685800" rtl="0" eaLnBrk="1" fontAlgn="base" latinLnBrk="0" hangingPunct="1">
                        <a:lnSpc>
                          <a:spcPct val="90000"/>
                        </a:lnSpc>
                        <a:spcBef>
                          <a:spcPct val="0"/>
                        </a:spcBef>
                        <a:spcAft>
                          <a:spcPct val="0"/>
                        </a:spcAft>
                        <a:buClr>
                          <a:schemeClr val="accent1"/>
                        </a:buClr>
                        <a:buSzPct val="100000"/>
                        <a:buFont typeface="Times New Roman" pitchFamily="18" charset="0"/>
                        <a:buNone/>
                        <a:tabLst/>
                      </a:pPr>
                      <a:r>
                        <a:rPr kumimoji="0" lang="zh-CN" altLang="zh-CN" sz="1800" b="1" i="0" u="none" strike="noStrike" cap="none" normalizeH="0" baseline="0" dirty="0" smtClean="0">
                          <a:ln>
                            <a:noFill/>
                          </a:ln>
                          <a:solidFill>
                            <a:srgbClr val="B88723"/>
                          </a:solidFill>
                          <a:effectLst/>
                          <a:latin typeface="Times New Roman" pitchFamily="18" charset="0"/>
                          <a:ea typeface="方正书宋简体" charset="-122"/>
                        </a:rPr>
                        <a:t>链    表</a:t>
                      </a:r>
                      <a:endParaRPr kumimoji="0" lang="zh-CN" altLang="zh-CN" sz="1800" b="1" i="0" u="none" strike="noStrike" cap="none" normalizeH="0" baseline="0" dirty="0" smtClean="0">
                        <a:ln>
                          <a:noFill/>
                        </a:ln>
                        <a:solidFill>
                          <a:srgbClr val="B88723"/>
                        </a:solidFill>
                        <a:effectLst/>
                        <a:latin typeface="Times New Roman" pitchFamily="18" charset="0"/>
                        <a:ea typeface="幼圆" pitchFamily="49" charset="-122"/>
                      </a:endParaRPr>
                    </a:p>
                  </a:txBody>
                  <a:tcPr marL="121920" marR="12192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EFFFF"/>
                    </a:solidFill>
                  </a:tcPr>
                </a:tc>
                <a:extLst>
                  <a:ext uri="{0D108BD9-81ED-4DB2-BD59-A6C34878D82A}">
                    <a16:rowId xmlns:a16="http://schemas.microsoft.com/office/drawing/2014/main" val="10000"/>
                  </a:ext>
                </a:extLst>
              </a:tr>
              <a:tr h="613114">
                <a:tc rowSpan="2">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ctr" defTabSz="685800" rtl="0" eaLnBrk="1" fontAlgn="base" latinLnBrk="0" hangingPunct="1">
                        <a:lnSpc>
                          <a:spcPct val="90000"/>
                        </a:lnSpc>
                        <a:spcBef>
                          <a:spcPct val="0"/>
                        </a:spcBef>
                        <a:spcAft>
                          <a:spcPct val="0"/>
                        </a:spcAft>
                        <a:buClr>
                          <a:schemeClr val="accent1"/>
                        </a:buClr>
                        <a:buSzPct val="100000"/>
                        <a:buFont typeface="Times New Roman" pitchFamily="18" charset="0"/>
                        <a:buNone/>
                        <a:tabLst/>
                      </a:pPr>
                      <a:r>
                        <a:rPr kumimoji="0" lang="zh-CN" altLang="zh-CN" sz="1800" b="1" i="0" u="none" strike="noStrike" cap="none" normalizeH="0" baseline="0" smtClean="0">
                          <a:ln>
                            <a:noFill/>
                          </a:ln>
                          <a:solidFill>
                            <a:srgbClr val="B88723"/>
                          </a:solidFill>
                          <a:effectLst/>
                          <a:latin typeface="Times New Roman" pitchFamily="18" charset="0"/>
                          <a:ea typeface="方正书宋简体" charset="-122"/>
                        </a:rPr>
                        <a:t>空间</a:t>
                      </a:r>
                      <a:endParaRPr kumimoji="0" lang="zh-CN" altLang="zh-CN" sz="1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EFFFF"/>
                    </a:solid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ct val="0"/>
                        </a:spcBef>
                        <a:spcAft>
                          <a:spcPct val="0"/>
                        </a:spcAft>
                        <a:buClr>
                          <a:schemeClr val="accent1"/>
                        </a:buClr>
                        <a:buSzPct val="100000"/>
                        <a:buFont typeface="Times New Roman" pitchFamily="18" charset="0"/>
                        <a:buNone/>
                        <a:tabLst/>
                      </a:pPr>
                      <a:r>
                        <a:rPr kumimoji="0" lang="zh-CN" altLang="zh-CN" sz="1800" b="1" i="0" u="none" strike="noStrike" cap="none" normalizeH="0" baseline="0" smtClean="0">
                          <a:ln>
                            <a:noFill/>
                          </a:ln>
                          <a:solidFill>
                            <a:srgbClr val="B88723"/>
                          </a:solidFill>
                          <a:effectLst/>
                          <a:latin typeface="Times New Roman" pitchFamily="18" charset="0"/>
                          <a:ea typeface="方正书宋简体" charset="-122"/>
                        </a:rPr>
                        <a:t>存储空间</a:t>
                      </a:r>
                      <a:endParaRPr kumimoji="0" lang="zh-CN" altLang="zh-CN" sz="1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EFFFF"/>
                    </a:solid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ct val="0"/>
                        </a:spcBef>
                        <a:spcAft>
                          <a:spcPct val="0"/>
                        </a:spcAft>
                        <a:buClr>
                          <a:schemeClr val="accent1"/>
                        </a:buClr>
                        <a:buSzPct val="100000"/>
                        <a:buFont typeface="Times New Roman" pitchFamily="18" charset="0"/>
                        <a:buNone/>
                        <a:tabLst/>
                      </a:pPr>
                      <a:r>
                        <a:rPr kumimoji="0" lang="zh-CN" altLang="zh-CN" sz="1800" b="1" i="0" u="none" strike="noStrike" cap="none" normalizeH="0" baseline="0" dirty="0" smtClean="0">
                          <a:ln>
                            <a:noFill/>
                          </a:ln>
                          <a:solidFill>
                            <a:srgbClr val="B88723"/>
                          </a:solidFill>
                          <a:effectLst/>
                          <a:latin typeface="Times New Roman" pitchFamily="18" charset="0"/>
                          <a:ea typeface="方正书宋简体" charset="-122"/>
                        </a:rPr>
                        <a:t>预先分配，会导致空间闲置或溢出现象</a:t>
                      </a:r>
                      <a:endParaRPr kumimoji="0" lang="zh-CN" altLang="zh-CN" sz="1800" b="1" i="0" u="none" strike="noStrike" cap="none" normalizeH="0" baseline="0" dirty="0" smtClean="0">
                        <a:ln>
                          <a:noFill/>
                        </a:ln>
                        <a:solidFill>
                          <a:srgbClr val="B88723"/>
                        </a:solidFill>
                        <a:effectLst/>
                        <a:latin typeface="Times New Roman" pitchFamily="18" charset="0"/>
                        <a:ea typeface="幼圆" pitchFamily="49" charset="-122"/>
                      </a:endParaRPr>
                    </a:p>
                  </a:txBody>
                  <a:tcPr marL="121920" marR="12192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EFFFF"/>
                    </a:solid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ct val="0"/>
                        </a:spcBef>
                        <a:spcAft>
                          <a:spcPct val="0"/>
                        </a:spcAft>
                        <a:buClr>
                          <a:schemeClr val="accent1"/>
                        </a:buClr>
                        <a:buSzPct val="100000"/>
                        <a:buFont typeface="Times New Roman" pitchFamily="18" charset="0"/>
                        <a:buNone/>
                        <a:tabLst/>
                      </a:pPr>
                      <a:r>
                        <a:rPr kumimoji="0" lang="zh-CN" altLang="zh-CN" sz="1800" b="1" i="0" u="none" strike="noStrike" cap="none" normalizeH="0" baseline="0" smtClean="0">
                          <a:ln>
                            <a:noFill/>
                          </a:ln>
                          <a:solidFill>
                            <a:srgbClr val="B88723"/>
                          </a:solidFill>
                          <a:effectLst/>
                          <a:latin typeface="Times New Roman" pitchFamily="18" charset="0"/>
                          <a:ea typeface="方正书宋简体" charset="-122"/>
                        </a:rPr>
                        <a:t>动态分配，不会出现闲置或溢出现象</a:t>
                      </a:r>
                      <a:endParaRPr kumimoji="0" lang="zh-CN" altLang="zh-CN" sz="1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EFFFF"/>
                    </a:solidFill>
                  </a:tcPr>
                </a:tc>
                <a:extLst>
                  <a:ext uri="{0D108BD9-81ED-4DB2-BD59-A6C34878D82A}">
                    <a16:rowId xmlns:a16="http://schemas.microsoft.com/office/drawing/2014/main" val="10001"/>
                  </a:ext>
                </a:extLst>
              </a:tr>
              <a:tr h="875682">
                <a:tc vMerge="1">
                  <a:txBody>
                    <a:bodyPr/>
                    <a:lstStyle/>
                    <a:p>
                      <a:endParaRPr lang="zh-CN" altLang="en-US"/>
                    </a:p>
                  </a:txBody>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ct val="0"/>
                        </a:spcBef>
                        <a:spcAft>
                          <a:spcPct val="0"/>
                        </a:spcAft>
                        <a:buClr>
                          <a:schemeClr val="accent1"/>
                        </a:buClr>
                        <a:buSzPct val="100000"/>
                        <a:buFont typeface="Times New Roman" pitchFamily="18" charset="0"/>
                        <a:buNone/>
                        <a:tabLst/>
                      </a:pPr>
                      <a:r>
                        <a:rPr kumimoji="0" lang="zh-CN" altLang="zh-CN" sz="1800" b="1" i="0" u="none" strike="noStrike" cap="none" normalizeH="0" baseline="0" smtClean="0">
                          <a:ln>
                            <a:noFill/>
                          </a:ln>
                          <a:solidFill>
                            <a:srgbClr val="B88723"/>
                          </a:solidFill>
                          <a:effectLst/>
                          <a:latin typeface="Times New Roman" pitchFamily="18" charset="0"/>
                          <a:ea typeface="方正书宋简体" charset="-122"/>
                        </a:rPr>
                        <a:t>存储密度</a:t>
                      </a:r>
                      <a:endParaRPr kumimoji="0" lang="zh-CN" altLang="zh-CN" sz="1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EFFFF"/>
                    </a:solid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ct val="0"/>
                        </a:spcBef>
                        <a:spcAft>
                          <a:spcPct val="0"/>
                        </a:spcAft>
                        <a:buClr>
                          <a:schemeClr val="accent1"/>
                        </a:buClr>
                        <a:buSzPct val="100000"/>
                        <a:buFont typeface="Times New Roman" pitchFamily="18" charset="0"/>
                        <a:buNone/>
                        <a:tabLst/>
                      </a:pPr>
                      <a:r>
                        <a:rPr kumimoji="0" lang="zh-CN" altLang="zh-CN" sz="1800" b="1" i="0" u="none" strike="noStrike" cap="none" normalizeH="0" baseline="0" smtClean="0">
                          <a:ln>
                            <a:noFill/>
                          </a:ln>
                          <a:solidFill>
                            <a:srgbClr val="B88723"/>
                          </a:solidFill>
                          <a:effectLst/>
                          <a:latin typeface="Times New Roman" pitchFamily="18" charset="0"/>
                          <a:ea typeface="方正书宋简体" charset="-122"/>
                        </a:rPr>
                        <a:t>不用为表示结点间的逻辑关系而增加额外的存储开销，存储密度等于1</a:t>
                      </a:r>
                      <a:endParaRPr kumimoji="0" lang="zh-CN" altLang="zh-CN" sz="1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EFFFF"/>
                    </a:solid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ct val="0"/>
                        </a:spcBef>
                        <a:spcAft>
                          <a:spcPct val="0"/>
                        </a:spcAft>
                        <a:buClr>
                          <a:schemeClr val="accent1"/>
                        </a:buClr>
                        <a:buSzPct val="100000"/>
                        <a:buFont typeface="Times New Roman" pitchFamily="18" charset="0"/>
                        <a:buNone/>
                        <a:tabLst/>
                      </a:pPr>
                      <a:r>
                        <a:rPr kumimoji="0" lang="zh-CN" altLang="zh-CN" sz="1800" b="1" i="0" u="none" strike="noStrike" cap="none" normalizeH="0" baseline="0" dirty="0" smtClean="0">
                          <a:ln>
                            <a:noFill/>
                          </a:ln>
                          <a:solidFill>
                            <a:srgbClr val="B88723"/>
                          </a:solidFill>
                          <a:effectLst/>
                          <a:latin typeface="Times New Roman" pitchFamily="18" charset="0"/>
                          <a:ea typeface="方正书宋简体" charset="-122"/>
                        </a:rPr>
                        <a:t>需要借助指针</a:t>
                      </a:r>
                      <a:r>
                        <a:rPr kumimoji="0" lang="zh-CN" altLang="en-US" sz="1800" b="1" i="0" u="none" strike="noStrike" cap="none" normalizeH="0" baseline="0" dirty="0" smtClean="0">
                          <a:ln>
                            <a:noFill/>
                          </a:ln>
                          <a:solidFill>
                            <a:srgbClr val="B88723"/>
                          </a:solidFill>
                          <a:effectLst/>
                          <a:latin typeface="Times New Roman" pitchFamily="18" charset="0"/>
                          <a:ea typeface="方正书宋简体" charset="-122"/>
                        </a:rPr>
                        <a:t>（引用）</a:t>
                      </a:r>
                      <a:r>
                        <a:rPr kumimoji="0" lang="zh-CN" altLang="zh-CN" sz="1800" b="1" i="0" u="none" strike="noStrike" cap="none" normalizeH="0" baseline="0" dirty="0" smtClean="0">
                          <a:ln>
                            <a:noFill/>
                          </a:ln>
                          <a:solidFill>
                            <a:srgbClr val="B88723"/>
                          </a:solidFill>
                          <a:effectLst/>
                          <a:latin typeface="Times New Roman" pitchFamily="18" charset="0"/>
                          <a:ea typeface="方正书宋简体" charset="-122"/>
                        </a:rPr>
                        <a:t>来体现元素间的逻辑关系，存储密度小于1</a:t>
                      </a:r>
                      <a:endParaRPr kumimoji="0" lang="zh-CN" altLang="zh-CN" sz="1800" b="1" i="0" u="none" strike="noStrike" cap="none" normalizeH="0" baseline="0" dirty="0" smtClean="0">
                        <a:ln>
                          <a:noFill/>
                        </a:ln>
                        <a:solidFill>
                          <a:srgbClr val="B88723"/>
                        </a:solidFill>
                        <a:effectLst/>
                        <a:latin typeface="Times New Roman" pitchFamily="18" charset="0"/>
                        <a:ea typeface="幼圆" pitchFamily="49" charset="-122"/>
                      </a:endParaRPr>
                    </a:p>
                  </a:txBody>
                  <a:tcPr marL="121920" marR="12192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EFFFF"/>
                    </a:solidFill>
                  </a:tcPr>
                </a:tc>
                <a:extLst>
                  <a:ext uri="{0D108BD9-81ED-4DB2-BD59-A6C34878D82A}">
                    <a16:rowId xmlns:a16="http://schemas.microsoft.com/office/drawing/2014/main" val="10002"/>
                  </a:ext>
                </a:extLst>
              </a:tr>
              <a:tr h="613114">
                <a:tc rowSpan="2">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ctr" defTabSz="685800" rtl="0" eaLnBrk="1" fontAlgn="base" latinLnBrk="0" hangingPunct="1">
                        <a:lnSpc>
                          <a:spcPct val="90000"/>
                        </a:lnSpc>
                        <a:spcBef>
                          <a:spcPct val="0"/>
                        </a:spcBef>
                        <a:spcAft>
                          <a:spcPct val="0"/>
                        </a:spcAft>
                        <a:buClr>
                          <a:schemeClr val="accent1"/>
                        </a:buClr>
                        <a:buSzPct val="100000"/>
                        <a:buFont typeface="Times New Roman" pitchFamily="18" charset="0"/>
                        <a:buNone/>
                        <a:tabLst/>
                      </a:pPr>
                      <a:r>
                        <a:rPr kumimoji="0" lang="zh-CN" altLang="zh-CN" sz="1800" b="1" i="0" u="none" strike="noStrike" cap="none" normalizeH="0" baseline="0" smtClean="0">
                          <a:ln>
                            <a:noFill/>
                          </a:ln>
                          <a:solidFill>
                            <a:srgbClr val="B88723"/>
                          </a:solidFill>
                          <a:effectLst/>
                          <a:latin typeface="Times New Roman" pitchFamily="18" charset="0"/>
                          <a:ea typeface="方正书宋简体" charset="-122"/>
                        </a:rPr>
                        <a:t>时间</a:t>
                      </a:r>
                      <a:endParaRPr kumimoji="0" lang="zh-CN" altLang="zh-CN" sz="1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EFFFF"/>
                    </a:solid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ct val="0"/>
                        </a:spcBef>
                        <a:spcAft>
                          <a:spcPct val="0"/>
                        </a:spcAft>
                        <a:buClr>
                          <a:schemeClr val="accent1"/>
                        </a:buClr>
                        <a:buSzPct val="100000"/>
                        <a:buFont typeface="Times New Roman" pitchFamily="18" charset="0"/>
                        <a:buNone/>
                        <a:tabLst/>
                      </a:pPr>
                      <a:r>
                        <a:rPr kumimoji="0" lang="zh-CN" altLang="zh-CN" sz="1800" b="1" i="0" u="none" strike="noStrike" cap="none" normalizeH="0" baseline="0" smtClean="0">
                          <a:ln>
                            <a:noFill/>
                          </a:ln>
                          <a:solidFill>
                            <a:srgbClr val="B88723"/>
                          </a:solidFill>
                          <a:effectLst/>
                          <a:latin typeface="Times New Roman" pitchFamily="18" charset="0"/>
                          <a:ea typeface="方正书宋简体" charset="-122"/>
                        </a:rPr>
                        <a:t>存取元素</a:t>
                      </a:r>
                      <a:endParaRPr kumimoji="0" lang="zh-CN" altLang="zh-CN" sz="1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EFFFF"/>
                    </a:solid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ct val="0"/>
                        </a:spcBef>
                        <a:spcAft>
                          <a:spcPct val="0"/>
                        </a:spcAft>
                        <a:buClr>
                          <a:schemeClr val="accent1"/>
                        </a:buClr>
                        <a:buSzPct val="100000"/>
                        <a:buFont typeface="Times New Roman" pitchFamily="18" charset="0"/>
                        <a:buNone/>
                        <a:tabLst/>
                      </a:pPr>
                      <a:r>
                        <a:rPr kumimoji="0" lang="zh-CN" altLang="zh-CN" sz="1800" b="1" i="0" u="none" strike="noStrike" cap="none" normalizeH="0" baseline="0" smtClean="0">
                          <a:ln>
                            <a:noFill/>
                          </a:ln>
                          <a:solidFill>
                            <a:srgbClr val="B88723"/>
                          </a:solidFill>
                          <a:effectLst/>
                          <a:latin typeface="Times New Roman" pitchFamily="18" charset="0"/>
                          <a:ea typeface="方正书宋简体" charset="-122"/>
                        </a:rPr>
                        <a:t>随机存取，时间复杂度为O(1)</a:t>
                      </a:r>
                      <a:endParaRPr kumimoji="0" lang="zh-CN" altLang="zh-CN" sz="1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EFFFF"/>
                    </a:solid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ct val="0"/>
                        </a:spcBef>
                        <a:spcAft>
                          <a:spcPct val="0"/>
                        </a:spcAft>
                        <a:buClr>
                          <a:schemeClr val="accent1"/>
                        </a:buClr>
                        <a:buSzPct val="100000"/>
                        <a:buFont typeface="Times New Roman" pitchFamily="18" charset="0"/>
                        <a:buNone/>
                        <a:tabLst/>
                      </a:pPr>
                      <a:r>
                        <a:rPr kumimoji="0" lang="zh-CN" altLang="zh-CN" sz="1800" b="1" i="0" u="none" strike="noStrike" cap="none" normalizeH="0" baseline="0" smtClean="0">
                          <a:ln>
                            <a:noFill/>
                          </a:ln>
                          <a:solidFill>
                            <a:srgbClr val="B88723"/>
                          </a:solidFill>
                          <a:effectLst/>
                          <a:latin typeface="Times New Roman" pitchFamily="18" charset="0"/>
                          <a:ea typeface="方正书宋简体" charset="-122"/>
                        </a:rPr>
                        <a:t>顺序存取，时间复杂度为O(</a:t>
                      </a:r>
                      <a:r>
                        <a:rPr kumimoji="0" lang="zh-CN" altLang="zh-CN" sz="1800" b="1" i="1" u="none" strike="noStrike" cap="none" normalizeH="0" baseline="0" smtClean="0">
                          <a:ln>
                            <a:noFill/>
                          </a:ln>
                          <a:solidFill>
                            <a:srgbClr val="B88723"/>
                          </a:solidFill>
                          <a:effectLst/>
                          <a:latin typeface="Times New Roman" pitchFamily="18" charset="0"/>
                          <a:ea typeface="方正书宋简体" charset="-122"/>
                        </a:rPr>
                        <a:t>n</a:t>
                      </a:r>
                      <a:r>
                        <a:rPr kumimoji="0" lang="zh-CN" altLang="zh-CN" sz="1800" b="1" i="0" u="none" strike="noStrike" cap="none" normalizeH="0" baseline="0" smtClean="0">
                          <a:ln>
                            <a:noFill/>
                          </a:ln>
                          <a:solidFill>
                            <a:srgbClr val="B88723"/>
                          </a:solidFill>
                          <a:effectLst/>
                          <a:latin typeface="Times New Roman" pitchFamily="18" charset="0"/>
                          <a:ea typeface="方正书宋简体" charset="-122"/>
                        </a:rPr>
                        <a:t>)</a:t>
                      </a:r>
                      <a:endParaRPr kumimoji="0" lang="zh-CN" altLang="zh-CN" sz="1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EFFFF"/>
                    </a:solidFill>
                  </a:tcPr>
                </a:tc>
                <a:extLst>
                  <a:ext uri="{0D108BD9-81ED-4DB2-BD59-A6C34878D82A}">
                    <a16:rowId xmlns:a16="http://schemas.microsoft.com/office/drawing/2014/main" val="10003"/>
                  </a:ext>
                </a:extLst>
              </a:tr>
              <a:tr h="754708">
                <a:tc vMerge="1">
                  <a:txBody>
                    <a:bodyPr/>
                    <a:lstStyle/>
                    <a:p>
                      <a:endParaRPr lang="zh-CN" altLang="en-US"/>
                    </a:p>
                  </a:txBody>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ct val="0"/>
                        </a:spcBef>
                        <a:spcAft>
                          <a:spcPct val="0"/>
                        </a:spcAft>
                        <a:buClr>
                          <a:schemeClr val="accent1"/>
                        </a:buClr>
                        <a:buSzPct val="100000"/>
                        <a:buFont typeface="Times New Roman" pitchFamily="18" charset="0"/>
                        <a:buNone/>
                        <a:tabLst/>
                      </a:pPr>
                      <a:r>
                        <a:rPr kumimoji="0" lang="zh-CN" altLang="zh-CN" sz="1800" b="1" i="0" u="none" strike="noStrike" cap="none" normalizeH="0" baseline="0" smtClean="0">
                          <a:ln>
                            <a:noFill/>
                          </a:ln>
                          <a:solidFill>
                            <a:srgbClr val="B88723"/>
                          </a:solidFill>
                          <a:effectLst/>
                          <a:latin typeface="Times New Roman" pitchFamily="18" charset="0"/>
                          <a:ea typeface="方正书宋简体" charset="-122"/>
                        </a:rPr>
                        <a:t>插入、删除</a:t>
                      </a:r>
                      <a:endParaRPr kumimoji="0" lang="zh-CN" altLang="zh-CN" sz="1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EFFFF"/>
                    </a:solid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ct val="0"/>
                        </a:spcBef>
                        <a:spcAft>
                          <a:spcPct val="0"/>
                        </a:spcAft>
                        <a:buClr>
                          <a:schemeClr val="accent1"/>
                        </a:buClr>
                        <a:buSzPct val="100000"/>
                        <a:buFont typeface="Times New Roman" pitchFamily="18" charset="0"/>
                        <a:buNone/>
                        <a:tabLst/>
                      </a:pPr>
                      <a:r>
                        <a:rPr kumimoji="0" lang="zh-CN" altLang="zh-CN" sz="1800" b="1" i="0" u="none" strike="noStrike" cap="none" normalizeH="0" baseline="0" smtClean="0">
                          <a:ln>
                            <a:noFill/>
                          </a:ln>
                          <a:solidFill>
                            <a:srgbClr val="B88723"/>
                          </a:solidFill>
                          <a:effectLst/>
                          <a:latin typeface="Times New Roman" pitchFamily="18" charset="0"/>
                          <a:ea typeface="方正书宋简体" charset="-122"/>
                        </a:rPr>
                        <a:t>平均移动约表中一半元素，时间复杂度为O(</a:t>
                      </a:r>
                      <a:r>
                        <a:rPr kumimoji="0" lang="zh-CN" altLang="zh-CN" sz="1800" b="1" i="1" u="none" strike="noStrike" cap="none" normalizeH="0" baseline="0" smtClean="0">
                          <a:ln>
                            <a:noFill/>
                          </a:ln>
                          <a:solidFill>
                            <a:srgbClr val="B88723"/>
                          </a:solidFill>
                          <a:effectLst/>
                          <a:latin typeface="Times New Roman" pitchFamily="18" charset="0"/>
                          <a:ea typeface="方正书宋简体" charset="-122"/>
                        </a:rPr>
                        <a:t>n</a:t>
                      </a:r>
                      <a:r>
                        <a:rPr kumimoji="0" lang="zh-CN" altLang="zh-CN" sz="1800" b="1" i="0" u="none" strike="noStrike" cap="none" normalizeH="0" baseline="0" smtClean="0">
                          <a:ln>
                            <a:noFill/>
                          </a:ln>
                          <a:solidFill>
                            <a:srgbClr val="B88723"/>
                          </a:solidFill>
                          <a:effectLst/>
                          <a:latin typeface="Times New Roman" pitchFamily="18" charset="0"/>
                          <a:ea typeface="方正书宋简体" charset="-122"/>
                        </a:rPr>
                        <a:t>)</a:t>
                      </a:r>
                      <a:endParaRPr kumimoji="0" lang="zh-CN" altLang="zh-CN" sz="1800" b="1" i="0" u="none" strike="noStrike" cap="none" normalizeH="0" baseline="0" smtClean="0">
                        <a:ln>
                          <a:noFill/>
                        </a:ln>
                        <a:solidFill>
                          <a:srgbClr val="B88723"/>
                        </a:solidFill>
                        <a:effectLst/>
                        <a:latin typeface="Times New Roman" pitchFamily="18" charset="0"/>
                        <a:ea typeface="幼圆" pitchFamily="49" charset="-122"/>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EFFFF"/>
                    </a:solid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ct val="0"/>
                        </a:spcBef>
                        <a:spcAft>
                          <a:spcPct val="0"/>
                        </a:spcAft>
                        <a:buClr>
                          <a:schemeClr val="accent1"/>
                        </a:buClr>
                        <a:buSzPct val="100000"/>
                        <a:buFont typeface="Times New Roman" pitchFamily="18" charset="0"/>
                        <a:buNone/>
                        <a:tabLst/>
                      </a:pPr>
                      <a:r>
                        <a:rPr kumimoji="0" lang="zh-CN" altLang="zh-CN" sz="1800" b="1" i="0" u="none" strike="noStrike" cap="none" normalizeH="0" baseline="0" dirty="0" smtClean="0">
                          <a:ln>
                            <a:noFill/>
                          </a:ln>
                          <a:solidFill>
                            <a:srgbClr val="B88723"/>
                          </a:solidFill>
                          <a:effectLst/>
                          <a:latin typeface="Times New Roman" pitchFamily="18" charset="0"/>
                          <a:ea typeface="方正书宋简体" charset="-122"/>
                        </a:rPr>
                        <a:t>不需移动元素，确定插入、删除位置后，时间复杂度为O(1)</a:t>
                      </a:r>
                      <a:endParaRPr kumimoji="0" lang="zh-CN" altLang="zh-CN" sz="1800" b="1" i="0" u="none" strike="noStrike" cap="none" normalizeH="0" baseline="0" dirty="0" smtClean="0">
                        <a:ln>
                          <a:noFill/>
                        </a:ln>
                        <a:solidFill>
                          <a:srgbClr val="B88723"/>
                        </a:solidFill>
                        <a:effectLst/>
                        <a:latin typeface="Times New Roman" pitchFamily="18" charset="0"/>
                        <a:ea typeface="幼圆" pitchFamily="49" charset="-122"/>
                      </a:endParaRPr>
                    </a:p>
                  </a:txBody>
                  <a:tcPr marL="121920" marR="12192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EFFFF"/>
                    </a:solidFill>
                  </a:tcPr>
                </a:tc>
                <a:extLst>
                  <a:ext uri="{0D108BD9-81ED-4DB2-BD59-A6C34878D82A}">
                    <a16:rowId xmlns:a16="http://schemas.microsoft.com/office/drawing/2014/main" val="10004"/>
                  </a:ext>
                </a:extLst>
              </a:tr>
              <a:tr h="2227007">
                <a:tc gridSpan="2">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ct val="0"/>
                        </a:spcBef>
                        <a:spcAft>
                          <a:spcPct val="0"/>
                        </a:spcAft>
                        <a:buClr>
                          <a:schemeClr val="accent1"/>
                        </a:buClr>
                        <a:buSzPct val="100000"/>
                        <a:buFont typeface="Times New Roman" pitchFamily="18" charset="0"/>
                        <a:buNone/>
                        <a:tabLst/>
                      </a:pPr>
                      <a:r>
                        <a:rPr kumimoji="0" lang="zh-CN" altLang="zh-CN" sz="1800" b="1" i="0" u="none" strike="noStrike" cap="none" normalizeH="0" baseline="0" dirty="0" smtClean="0">
                          <a:ln>
                            <a:noFill/>
                          </a:ln>
                          <a:solidFill>
                            <a:srgbClr val="B88723"/>
                          </a:solidFill>
                          <a:effectLst/>
                          <a:latin typeface="Times New Roman" pitchFamily="18" charset="0"/>
                          <a:ea typeface="方正书宋简体" charset="-122"/>
                        </a:rPr>
                        <a:t>适用情况</a:t>
                      </a:r>
                      <a:endParaRPr kumimoji="0" lang="zh-CN" altLang="zh-CN" sz="1800" b="1" i="0" u="none" strike="noStrike" cap="none" normalizeH="0" baseline="0" dirty="0" smtClean="0">
                        <a:ln>
                          <a:noFill/>
                        </a:ln>
                        <a:solidFill>
                          <a:srgbClr val="B88723"/>
                        </a:solidFill>
                        <a:effectLst/>
                        <a:latin typeface="Times New Roman" pitchFamily="18" charset="0"/>
                        <a:ea typeface="幼圆" pitchFamily="49" charset="-122"/>
                      </a:endParaRPr>
                    </a:p>
                  </a:txBody>
                  <a:tcPr marL="121920" marR="12192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EFFFF"/>
                    </a:solidFill>
                  </a:tcPr>
                </a:tc>
                <a:tc hMerge="1">
                  <a:txBody>
                    <a:bodyPr/>
                    <a:lstStyle/>
                    <a:p>
                      <a:endParaRPr lang="zh-CN" altLang="en-US"/>
                    </a:p>
                  </a:txBody>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ct val="0"/>
                        </a:spcBef>
                        <a:spcAft>
                          <a:spcPct val="0"/>
                        </a:spcAft>
                        <a:buClr>
                          <a:schemeClr val="accent1"/>
                        </a:buClr>
                        <a:buSzPct val="100000"/>
                        <a:buFont typeface="Times New Roman" pitchFamily="18" charset="0"/>
                        <a:buNone/>
                        <a:tabLst/>
                      </a:pPr>
                      <a:r>
                        <a:rPr kumimoji="0" lang="zh-CN" altLang="zh-CN" sz="1800" b="1" i="0" u="none" strike="noStrike" cap="none" normalizeH="0" baseline="0" dirty="0" smtClean="0">
                          <a:ln>
                            <a:noFill/>
                          </a:ln>
                          <a:solidFill>
                            <a:srgbClr val="B88723"/>
                          </a:solidFill>
                          <a:effectLst/>
                          <a:latin typeface="Times New Roman" pitchFamily="18" charset="0"/>
                          <a:ea typeface="方正书宋简体" charset="-122"/>
                        </a:rPr>
                        <a:t>① 表长变化不大，且能事先确定变化的范围</a:t>
                      </a:r>
                      <a:endParaRPr kumimoji="0" lang="zh-CN" altLang="zh-CN" sz="1800" b="1" i="0" u="none" strike="noStrike" cap="none" normalizeH="0" baseline="0" dirty="0" smtClean="0">
                        <a:ln>
                          <a:noFill/>
                        </a:ln>
                        <a:solidFill>
                          <a:srgbClr val="B88723"/>
                        </a:solidFill>
                        <a:effectLst/>
                        <a:latin typeface="Times New Roman" pitchFamily="18" charset="0"/>
                        <a:ea typeface="仿宋_GB2312" charset="-122"/>
                      </a:endParaRPr>
                    </a:p>
                    <a:p>
                      <a:pPr marL="0" marR="0" lvl="0" indent="0" algn="l" defTabSz="685800" rtl="0" eaLnBrk="1" fontAlgn="base" latinLnBrk="0" hangingPunct="1">
                        <a:lnSpc>
                          <a:spcPct val="90000"/>
                        </a:lnSpc>
                        <a:spcBef>
                          <a:spcPct val="0"/>
                        </a:spcBef>
                        <a:spcAft>
                          <a:spcPct val="0"/>
                        </a:spcAft>
                        <a:buClr>
                          <a:schemeClr val="accent1"/>
                        </a:buClr>
                        <a:buSzPct val="100000"/>
                        <a:buFont typeface="Times New Roman" pitchFamily="18" charset="0"/>
                        <a:buNone/>
                        <a:tabLst/>
                      </a:pPr>
                      <a:r>
                        <a:rPr kumimoji="0" lang="zh-CN" altLang="zh-CN" sz="1800" b="1" i="0" u="none" strike="noStrike" cap="none" normalizeH="0" baseline="0" dirty="0" smtClean="0">
                          <a:ln>
                            <a:noFill/>
                          </a:ln>
                          <a:solidFill>
                            <a:srgbClr val="B88723"/>
                          </a:solidFill>
                          <a:effectLst/>
                          <a:latin typeface="Times New Roman" pitchFamily="18" charset="0"/>
                          <a:ea typeface="方正书宋简体" charset="-122"/>
                        </a:rPr>
                        <a:t>② 很少进行插入或删除操作，经常按元素序号访问数据元素</a:t>
                      </a:r>
                      <a:endParaRPr kumimoji="0" lang="zh-CN" altLang="zh-CN" sz="1800" b="1" i="0" u="none" strike="noStrike" cap="none" normalizeH="0" baseline="0" dirty="0" smtClean="0">
                        <a:ln>
                          <a:noFill/>
                        </a:ln>
                        <a:solidFill>
                          <a:srgbClr val="B88723"/>
                        </a:solidFill>
                        <a:effectLst/>
                        <a:latin typeface="Times New Roman" pitchFamily="18" charset="0"/>
                        <a:ea typeface="幼圆" pitchFamily="49" charset="-122"/>
                      </a:endParaRPr>
                    </a:p>
                  </a:txBody>
                  <a:tcPr marL="121920" marR="12192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EFFFF"/>
                    </a:solidFill>
                  </a:tcPr>
                </a:tc>
                <a:tc>
                  <a:txBody>
                    <a:bodyPr/>
                    <a:lstStyle>
                      <a:lvl1pPr defTabSz="685800">
                        <a:lnSpc>
                          <a:spcPct val="90000"/>
                        </a:lnSpc>
                        <a:spcBef>
                          <a:spcPts val="1350"/>
                        </a:spcBef>
                        <a:buClr>
                          <a:schemeClr val="accent1"/>
                        </a:buClr>
                        <a:buSzPct val="60000"/>
                        <a:buFont typeface="Wingdings 2" pitchFamily="18" charset="2"/>
                        <a:defRPr sz="2000">
                          <a:solidFill>
                            <a:srgbClr val="B88723"/>
                          </a:solidFill>
                          <a:latin typeface="Times New Roman" pitchFamily="18" charset="0"/>
                          <a:ea typeface="幼圆" pitchFamily="49" charset="-122"/>
                        </a:defRPr>
                      </a:lvl1pPr>
                      <a:lvl2pPr indent="-457200" defTabSz="685800">
                        <a:lnSpc>
                          <a:spcPct val="130000"/>
                        </a:lnSpc>
                        <a:buFont typeface="Calibri" pitchFamily="34" charset="0"/>
                        <a:defRPr sz="1400">
                          <a:solidFill>
                            <a:schemeClr val="tx1"/>
                          </a:solidFill>
                          <a:latin typeface="Times New Roman" pitchFamily="18" charset="0"/>
                          <a:ea typeface="幼圆" pitchFamily="49" charset="-122"/>
                        </a:defRPr>
                      </a:lvl2pPr>
                      <a:lvl3pPr indent="-228600" defTabSz="685800">
                        <a:lnSpc>
                          <a:spcPct val="90000"/>
                        </a:lnSpc>
                        <a:spcBef>
                          <a:spcPts val="375"/>
                        </a:spcBef>
                        <a:buFont typeface="Calibri" pitchFamily="34" charset="0"/>
                        <a:defRPr sz="1300">
                          <a:solidFill>
                            <a:srgbClr val="7F7F7F"/>
                          </a:solidFill>
                          <a:latin typeface="Times New Roman" pitchFamily="18" charset="0"/>
                          <a:ea typeface="幼圆" pitchFamily="49" charset="-122"/>
                        </a:defRPr>
                      </a:lvl3pPr>
                      <a:lvl4pPr indent="-3429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4pPr>
                      <a:lvl5pPr indent="-457200" defTabSz="685800">
                        <a:lnSpc>
                          <a:spcPct val="90000"/>
                        </a:lnSpc>
                        <a:spcBef>
                          <a:spcPts val="375"/>
                        </a:spcBef>
                        <a:buFont typeface="Calibri" pitchFamily="34" charset="0"/>
                        <a:defRPr sz="1100">
                          <a:solidFill>
                            <a:srgbClr val="7F7F7F"/>
                          </a:solidFill>
                          <a:latin typeface="Times New Roman" pitchFamily="18" charset="0"/>
                          <a:ea typeface="幼圆" pitchFamily="49" charset="-122"/>
                        </a:defRPr>
                      </a:lvl5pPr>
                      <a:lvl6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6pPr>
                      <a:lvl7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7pPr>
                      <a:lvl8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8pPr>
                      <a:lvl9pPr indent="-457200" defTabSz="685800" fontAlgn="base">
                        <a:lnSpc>
                          <a:spcPct val="90000"/>
                        </a:lnSpc>
                        <a:spcBef>
                          <a:spcPts val="375"/>
                        </a:spcBef>
                        <a:spcAft>
                          <a:spcPct val="0"/>
                        </a:spcAft>
                        <a:buFont typeface="Calibri" pitchFamily="34" charset="0"/>
                        <a:defRPr sz="1100">
                          <a:solidFill>
                            <a:srgbClr val="7F7F7F"/>
                          </a:solidFill>
                          <a:latin typeface="Times New Roman" pitchFamily="18" charset="0"/>
                          <a:ea typeface="幼圆" pitchFamily="49" charset="-122"/>
                        </a:defRPr>
                      </a:lvl9pPr>
                    </a:lstStyle>
                    <a:p>
                      <a:pPr marL="0" marR="0" lvl="0" indent="0" algn="l" defTabSz="685800" rtl="0" eaLnBrk="1" fontAlgn="base" latinLnBrk="0" hangingPunct="1">
                        <a:lnSpc>
                          <a:spcPct val="90000"/>
                        </a:lnSpc>
                        <a:spcBef>
                          <a:spcPct val="0"/>
                        </a:spcBef>
                        <a:spcAft>
                          <a:spcPct val="0"/>
                        </a:spcAft>
                        <a:buClr>
                          <a:schemeClr val="accent1"/>
                        </a:buClr>
                        <a:buSzPct val="100000"/>
                        <a:buFont typeface="Times New Roman" pitchFamily="18" charset="0"/>
                        <a:buNone/>
                        <a:tabLst/>
                      </a:pPr>
                      <a:r>
                        <a:rPr kumimoji="0" lang="zh-CN" altLang="zh-CN" sz="1800" b="1" i="0" u="none" strike="noStrike" cap="none" normalizeH="0" baseline="0" dirty="0" smtClean="0">
                          <a:ln>
                            <a:noFill/>
                          </a:ln>
                          <a:solidFill>
                            <a:srgbClr val="B88723"/>
                          </a:solidFill>
                          <a:effectLst/>
                          <a:latin typeface="Times New Roman" pitchFamily="18" charset="0"/>
                          <a:ea typeface="方正书宋简体" charset="-122"/>
                        </a:rPr>
                        <a:t>① 长度变化较大</a:t>
                      </a:r>
                      <a:endParaRPr kumimoji="0" lang="zh-CN" altLang="zh-CN" sz="1800" b="1" i="0" u="none" strike="noStrike" cap="none" normalizeH="0" baseline="0" dirty="0" smtClean="0">
                        <a:ln>
                          <a:noFill/>
                        </a:ln>
                        <a:solidFill>
                          <a:srgbClr val="B88723"/>
                        </a:solidFill>
                        <a:effectLst/>
                        <a:latin typeface="Times New Roman" pitchFamily="18" charset="0"/>
                        <a:ea typeface="仿宋_GB2312" charset="-122"/>
                      </a:endParaRPr>
                    </a:p>
                    <a:p>
                      <a:pPr marL="0" marR="0" lvl="0" indent="0" algn="l" defTabSz="685800" rtl="0" eaLnBrk="1" fontAlgn="base" latinLnBrk="0" hangingPunct="1">
                        <a:lnSpc>
                          <a:spcPct val="90000"/>
                        </a:lnSpc>
                        <a:spcBef>
                          <a:spcPct val="0"/>
                        </a:spcBef>
                        <a:spcAft>
                          <a:spcPct val="0"/>
                        </a:spcAft>
                        <a:buClr>
                          <a:schemeClr val="accent1"/>
                        </a:buClr>
                        <a:buSzPct val="100000"/>
                        <a:buFont typeface="Times New Roman" pitchFamily="18" charset="0"/>
                        <a:buNone/>
                        <a:tabLst/>
                      </a:pPr>
                      <a:r>
                        <a:rPr kumimoji="0" lang="zh-CN" altLang="zh-CN" sz="1800" b="1" i="0" u="none" strike="noStrike" cap="none" normalizeH="0" baseline="0" dirty="0" smtClean="0">
                          <a:ln>
                            <a:noFill/>
                          </a:ln>
                          <a:solidFill>
                            <a:srgbClr val="B88723"/>
                          </a:solidFill>
                          <a:effectLst/>
                          <a:latin typeface="Times New Roman" pitchFamily="18" charset="0"/>
                          <a:ea typeface="方正书宋简体" charset="-122"/>
                        </a:rPr>
                        <a:t>② 频繁进行插入或删除操作</a:t>
                      </a:r>
                      <a:endParaRPr kumimoji="0" lang="zh-CN" altLang="zh-CN" sz="1800" b="1" i="0" u="none" strike="noStrike" cap="none" normalizeH="0" baseline="0" dirty="0" smtClean="0">
                        <a:ln>
                          <a:noFill/>
                        </a:ln>
                        <a:solidFill>
                          <a:srgbClr val="B88723"/>
                        </a:solidFill>
                        <a:effectLst/>
                        <a:latin typeface="Times New Roman" pitchFamily="18" charset="0"/>
                        <a:ea typeface="幼圆" pitchFamily="49" charset="-122"/>
                      </a:endParaRPr>
                    </a:p>
                  </a:txBody>
                  <a:tcPr marL="121920" marR="12192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E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2286534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rotWithShape="1">
          <a:blip r:embed="rId25" cstate="print">
            <a:extLst>
              <a:ext uri="{28A0092B-C50C-407E-A947-70E740481C1C}">
                <a14:useLocalDpi xmlns:a14="http://schemas.microsoft.com/office/drawing/2010/main" val="0"/>
              </a:ext>
            </a:extLst>
          </a:blip>
          <a:srcRect l="8356" t="7201" r="6180"/>
          <a:stretch>
            <a:fillRect/>
          </a:stretch>
        </p:blipFill>
        <p:spPr>
          <a:xfrm>
            <a:off x="1057701" y="2498617"/>
            <a:ext cx="3186393" cy="3318928"/>
          </a:xfrm>
          <a:prstGeom prst="rect">
            <a:avLst/>
          </a:prstGeom>
        </p:spPr>
      </p:pic>
      <p:sp>
        <p:nvSpPr>
          <p:cNvPr id="20" name="TextBox 19"/>
          <p:cNvSpPr txBox="1"/>
          <p:nvPr>
            <p:custDataLst>
              <p:tags r:id="rId1"/>
            </p:custDataLst>
          </p:nvPr>
        </p:nvSpPr>
        <p:spPr>
          <a:xfrm>
            <a:off x="2095472" y="1394463"/>
            <a:ext cx="3071834" cy="42989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nSpc>
                <a:spcPct val="100000"/>
              </a:lnSpc>
            </a:pPr>
            <a:r>
              <a:rPr lang="zh-CN" altLang="en-US" sz="2200" dirty="0">
                <a:solidFill>
                  <a:schemeClr val="dk1"/>
                </a:solidFill>
                <a:latin typeface="微软雅黑" panose="020B0503020204020204" charset="-122"/>
                <a:ea typeface="微软雅黑" panose="020B0503020204020204" charset="-122"/>
                <a:cs typeface="Times New Roman" panose="02020603050405020304" pitchFamily="18" charset="0"/>
                <a:sym typeface="Arial" panose="020B0604020202020204" pitchFamily="34" charset="0"/>
              </a:rPr>
              <a:t>数据结构的知识结构</a:t>
            </a:r>
          </a:p>
        </p:txBody>
      </p:sp>
      <p:sp>
        <p:nvSpPr>
          <p:cNvPr id="21" name="圆柱形 20"/>
          <p:cNvSpPr/>
          <p:nvPr>
            <p:custDataLst>
              <p:tags r:id="rId2"/>
            </p:custDataLst>
          </p:nvPr>
        </p:nvSpPr>
        <p:spPr bwMode="auto">
          <a:xfrm>
            <a:off x="2899949" y="4779687"/>
            <a:ext cx="1143008" cy="1285884"/>
          </a:xfrm>
          <a:prstGeom prst="can">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lstStyle/>
          <a:p>
            <a:pPr>
              <a:lnSpc>
                <a:spcPct val="100000"/>
              </a:lnSpc>
              <a:spcBef>
                <a:spcPct val="0"/>
              </a:spcBef>
            </a:pPr>
            <a:r>
              <a:rPr kumimoji="0" lang="zh-CN" altLang="en-US" sz="1800" dirty="0">
                <a:solidFill>
                  <a:srgbClr val="FFFFFF"/>
                </a:solidFill>
                <a:latin typeface="微软雅黑" panose="020B0503020204020204" charset="-122"/>
                <a:ea typeface="微软雅黑" panose="020B0503020204020204" charset="-122"/>
                <a:sym typeface="Arial" panose="020B0604020202020204" pitchFamily="34" charset="0"/>
              </a:rPr>
              <a:t>数据结构</a:t>
            </a:r>
            <a:endParaRPr kumimoji="0" lang="en-US" altLang="zh-CN" sz="1800" dirty="0">
              <a:solidFill>
                <a:srgbClr val="FFFFFF"/>
              </a:solidFill>
              <a:latin typeface="微软雅黑" panose="020B0503020204020204" charset="-122"/>
              <a:ea typeface="微软雅黑" panose="020B0503020204020204" charset="-122"/>
              <a:sym typeface="Arial" panose="020B0604020202020204" pitchFamily="34" charset="0"/>
            </a:endParaRPr>
          </a:p>
          <a:p>
            <a:pPr>
              <a:lnSpc>
                <a:spcPct val="100000"/>
              </a:lnSpc>
              <a:spcBef>
                <a:spcPct val="0"/>
              </a:spcBef>
            </a:pPr>
            <a:r>
              <a:rPr lang="zh-CN" altLang="en-US" sz="1800" dirty="0">
                <a:solidFill>
                  <a:srgbClr val="FFFFFF"/>
                </a:solidFill>
                <a:latin typeface="微软雅黑" panose="020B0503020204020204" charset="-122"/>
                <a:ea typeface="微软雅黑" panose="020B0503020204020204" charset="-122"/>
                <a:sym typeface="Arial" panose="020B0604020202020204" pitchFamily="34" charset="0"/>
              </a:rPr>
              <a:t>存储结构设计</a:t>
            </a:r>
            <a:endParaRPr kumimoji="0" lang="zh-CN" altLang="en-US" sz="1800" dirty="0">
              <a:solidFill>
                <a:srgbClr val="FFFFFF"/>
              </a:solidFill>
              <a:latin typeface="微软雅黑" panose="020B0503020204020204" charset="-122"/>
              <a:ea typeface="微软雅黑" panose="020B0503020204020204" charset="-122"/>
              <a:sym typeface="Arial" panose="020B0604020202020204" pitchFamily="34" charset="0"/>
            </a:endParaRPr>
          </a:p>
        </p:txBody>
      </p:sp>
      <p:grpSp>
        <p:nvGrpSpPr>
          <p:cNvPr id="2" name="组合 1"/>
          <p:cNvGrpSpPr/>
          <p:nvPr/>
        </p:nvGrpSpPr>
        <p:grpSpPr>
          <a:xfrm>
            <a:off x="4400147" y="1136349"/>
            <a:ext cx="6597348" cy="4819383"/>
            <a:chOff x="3213428" y="1109947"/>
            <a:chExt cx="6597348" cy="4819383"/>
          </a:xfrm>
        </p:grpSpPr>
        <p:sp>
          <p:nvSpPr>
            <p:cNvPr id="3" name="圆角矩形 2"/>
            <p:cNvSpPr/>
            <p:nvPr>
              <p:custDataLst>
                <p:tags r:id="rId5"/>
              </p:custDataLst>
            </p:nvPr>
          </p:nvSpPr>
          <p:spPr bwMode="auto">
            <a:xfrm>
              <a:off x="3213428" y="5286388"/>
              <a:ext cx="1357322" cy="642942"/>
            </a:xfrm>
            <a:prstGeom prst="roundRect">
              <a:avLst/>
            </a:prstGeom>
            <a:gradFill>
              <a:gsLst>
                <a:gs pos="0">
                  <a:schemeClr val="dk1">
                    <a:tint val="50000"/>
                    <a:satMod val="300000"/>
                  </a:schemeClr>
                </a:gs>
                <a:gs pos="35000">
                  <a:schemeClr val="dk1">
                    <a:tint val="37000"/>
                    <a:satMod val="300000"/>
                  </a:schemeClr>
                </a:gs>
                <a:gs pos="100000">
                  <a:schemeClr val="dk1">
                    <a:tint val="15000"/>
                    <a:satMod val="350000"/>
                  </a:schemeClr>
                </a:gs>
                <a:gs pos="0">
                  <a:srgbClr val="000000"/>
                </a:gs>
                <a:gs pos="35000">
                  <a:srgbClr val="000000"/>
                </a:gs>
                <a:gs pos="100000">
                  <a:srgbClr val="000000"/>
                </a:gs>
              </a:gsLst>
              <a:lin ang="16200000" scaled="0"/>
            </a:gradFill>
            <a:ln>
              <a:solidFill>
                <a:schemeClr val="dk1">
                  <a:shade val="95000"/>
                  <a:satMod val="10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45720" rIns="0" bIns="45720" numCol="1" rtlCol="0" anchor="t" anchorCtr="0" compatLnSpc="1"/>
            <a:lstStyle/>
            <a:p>
              <a:pPr>
                <a:lnSpc>
                  <a:spcPts val="3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基本操作</a:t>
              </a: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p>
          </p:txBody>
        </p:sp>
        <p:sp>
          <p:nvSpPr>
            <p:cNvPr id="5" name="TextBox 4"/>
            <p:cNvSpPr txBox="1"/>
            <p:nvPr>
              <p:custDataLst>
                <p:tags r:id="rId6"/>
              </p:custDataLst>
            </p:nvPr>
          </p:nvSpPr>
          <p:spPr>
            <a:xfrm>
              <a:off x="7453322" y="5396227"/>
              <a:ext cx="714380" cy="386080"/>
            </a:xfrm>
            <a:prstGeom prst="rect">
              <a:avLst/>
            </a:prstGeom>
            <a:noFill/>
          </p:spPr>
          <p:txBody>
            <a:bodyPr wrap="square" rtlCol="0">
              <a:spAutoFit/>
            </a:bodyPr>
            <a:lstStyle/>
            <a:p>
              <a:r>
                <a:rPr lang="en-US" altLang="zh-CN" sz="2400">
                  <a:solidFill>
                    <a:schemeClr val="dk1"/>
                  </a:solidFill>
                  <a:latin typeface="微软雅黑" panose="020B0503020204020204" charset="-122"/>
                  <a:ea typeface="微软雅黑" panose="020B0503020204020204" charset="-122"/>
                  <a:cs typeface="Times New Roman" panose="02020603050405020304" pitchFamily="18" charset="0"/>
                  <a:sym typeface="Arial" panose="020B0604020202020204" pitchFamily="34" charset="0"/>
                </a:rPr>
                <a:t>…</a:t>
              </a:r>
            </a:p>
          </p:txBody>
        </p:sp>
        <p:sp>
          <p:nvSpPr>
            <p:cNvPr id="6" name="圆角矩形 5"/>
            <p:cNvSpPr/>
            <p:nvPr>
              <p:custDataLst>
                <p:tags r:id="rId7"/>
              </p:custDataLst>
            </p:nvPr>
          </p:nvSpPr>
          <p:spPr bwMode="auto">
            <a:xfrm>
              <a:off x="3881422" y="3929066"/>
              <a:ext cx="1857388" cy="642942"/>
            </a:xfrm>
            <a:prstGeom prst="round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a:lnSpc>
                  <a:spcPct val="150000"/>
                </a:lnSpc>
                <a:spcBef>
                  <a:spcPct val="0"/>
                </a:spcBef>
              </a:pPr>
              <a:r>
                <a:rPr kumimoji="0" lang="zh-CN" altLang="en-US" sz="18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基本算法设计</a:t>
              </a:r>
              <a:r>
                <a:rPr kumimoji="0" lang="en-US" altLang="zh-CN" sz="18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p>
          </p:txBody>
        </p:sp>
        <p:sp>
          <p:nvSpPr>
            <p:cNvPr id="7" name="圆角矩形 6"/>
            <p:cNvSpPr/>
            <p:nvPr>
              <p:custDataLst>
                <p:tags r:id="rId8"/>
              </p:custDataLst>
            </p:nvPr>
          </p:nvSpPr>
          <p:spPr bwMode="auto">
            <a:xfrm>
              <a:off x="7571146" y="3929066"/>
              <a:ext cx="1857388" cy="642942"/>
            </a:xfrm>
            <a:prstGeom prst="round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 pos="0">
                  <a:srgbClr val="C30000"/>
                </a:gs>
                <a:gs pos="35000">
                  <a:srgbClr val="C30000"/>
                </a:gs>
                <a:gs pos="100000">
                  <a:srgbClr val="C30000"/>
                </a:gs>
              </a:gsLst>
              <a:lin ang="16200000" scaled="0"/>
            </a:gradFill>
            <a:ln>
              <a:solidFill>
                <a:schemeClr val="accent1">
                  <a:shade val="95000"/>
                  <a:satMod val="10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a:lnSpc>
                  <a:spcPct val="150000"/>
                </a:lnSpc>
                <a:spcBef>
                  <a:spcPct val="0"/>
                </a:spcBef>
              </a:pPr>
              <a:r>
                <a:rPr kumimoji="0" lang="zh-CN" altLang="en-US"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基本算法设计</a:t>
              </a:r>
              <a:r>
                <a:rPr kumimoji="0"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t>
              </a:r>
            </a:p>
          </p:txBody>
        </p:sp>
        <p:sp>
          <p:nvSpPr>
            <p:cNvPr id="8" name="TextBox 7"/>
            <p:cNvSpPr txBox="1"/>
            <p:nvPr>
              <p:custDataLst>
                <p:tags r:id="rId9"/>
              </p:custDataLst>
            </p:nvPr>
          </p:nvSpPr>
          <p:spPr>
            <a:xfrm>
              <a:off x="6310314" y="4000504"/>
              <a:ext cx="714380" cy="386080"/>
            </a:xfrm>
            <a:prstGeom prst="rect">
              <a:avLst/>
            </a:prstGeom>
            <a:noFill/>
          </p:spPr>
          <p:txBody>
            <a:bodyPr wrap="square" rtlCol="0">
              <a:spAutoFit/>
            </a:bodyPr>
            <a:lstStyle/>
            <a:p>
              <a:r>
                <a:rPr lang="en-US" altLang="zh-CN" sz="2400">
                  <a:solidFill>
                    <a:schemeClr val="dk1"/>
                  </a:solidFill>
                  <a:latin typeface="微软雅黑" panose="020B0503020204020204" charset="-122"/>
                  <a:ea typeface="微软雅黑" panose="020B0503020204020204" charset="-122"/>
                  <a:cs typeface="Times New Roman" panose="02020603050405020304" pitchFamily="18" charset="0"/>
                  <a:sym typeface="Arial" panose="020B0604020202020204" pitchFamily="34" charset="0"/>
                </a:rPr>
                <a:t>…</a:t>
              </a:r>
            </a:p>
          </p:txBody>
        </p:sp>
        <p:cxnSp>
          <p:nvCxnSpPr>
            <p:cNvPr id="9" name="直接箭头连接符 8"/>
            <p:cNvCxnSpPr>
              <a:endCxn id="3" idx="0"/>
            </p:cNvCxnSpPr>
            <p:nvPr>
              <p:custDataLst>
                <p:tags r:id="rId10"/>
              </p:custDataLst>
            </p:nvPr>
          </p:nvCxnSpPr>
          <p:spPr bwMode="auto">
            <a:xfrm rot="5400000">
              <a:off x="3779600" y="4684501"/>
              <a:ext cx="714378" cy="489399"/>
            </a:xfrm>
            <a:prstGeom prst="straightConnector1">
              <a:avLst/>
            </a:prstGeom>
            <a:ln w="19050">
              <a:solidFill>
                <a:schemeClr val="dk1"/>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10" name="直接箭头连接符 9"/>
            <p:cNvCxnSpPr>
              <a:endCxn id="17" idx="0"/>
            </p:cNvCxnSpPr>
            <p:nvPr>
              <p:custDataLst>
                <p:tags r:id="rId11"/>
              </p:custDataLst>
            </p:nvPr>
          </p:nvCxnSpPr>
          <p:spPr bwMode="auto">
            <a:xfrm rot="16200000" flipH="1">
              <a:off x="5220886" y="4661306"/>
              <a:ext cx="714379" cy="535785"/>
            </a:xfrm>
            <a:prstGeom prst="straightConnector1">
              <a:avLst/>
            </a:prstGeom>
            <a:ln w="19050">
              <a:solidFill>
                <a:schemeClr val="dk1"/>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11" name="直接箭头连接符 10"/>
            <p:cNvCxnSpPr/>
            <p:nvPr>
              <p:custDataLst>
                <p:tags r:id="rId12"/>
              </p:custDataLst>
            </p:nvPr>
          </p:nvCxnSpPr>
          <p:spPr bwMode="auto">
            <a:xfrm rot="5400000">
              <a:off x="7642584" y="4786322"/>
              <a:ext cx="785818" cy="357190"/>
            </a:xfrm>
            <a:prstGeom prst="straightConnector1">
              <a:avLst/>
            </a:prstGeom>
            <a:ln w="19050">
              <a:solidFill>
                <a:schemeClr val="dk1"/>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12" name="直接箭头连接符 11"/>
            <p:cNvCxnSpPr>
              <a:endCxn id="18" idx="0"/>
            </p:cNvCxnSpPr>
            <p:nvPr>
              <p:custDataLst>
                <p:tags r:id="rId13"/>
              </p:custDataLst>
            </p:nvPr>
          </p:nvCxnSpPr>
          <p:spPr bwMode="auto">
            <a:xfrm rot="16200000" flipH="1">
              <a:off x="8601663" y="4755936"/>
              <a:ext cx="714380" cy="346524"/>
            </a:xfrm>
            <a:prstGeom prst="straightConnector1">
              <a:avLst/>
            </a:prstGeom>
            <a:ln w="19050">
              <a:solidFill>
                <a:schemeClr val="dk1"/>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5595934" y="2204506"/>
              <a:ext cx="642942" cy="386080"/>
            </a:xfrm>
            <a:prstGeom prst="rect">
              <a:avLst/>
            </a:prstGeom>
            <a:noFill/>
          </p:spPr>
          <p:txBody>
            <a:bodyPr wrap="square" rtlCol="0">
              <a:spAutoFit/>
            </a:bodyPr>
            <a:lstStyle/>
            <a:p>
              <a:r>
                <a:rPr lang="en-US" altLang="zh-CN" sz="2400">
                  <a:solidFill>
                    <a:srgbClr val="000000"/>
                  </a:solidFill>
                  <a:latin typeface="微软雅黑" panose="020B0503020204020204" charset="-122"/>
                  <a:ea typeface="微软雅黑" panose="020B0503020204020204" charset="-122"/>
                  <a:cs typeface="Times New Roman" panose="02020603050405020304" pitchFamily="18" charset="0"/>
                  <a:sym typeface="Arial" panose="020B0604020202020204" pitchFamily="34" charset="0"/>
                </a:rPr>
                <a:t>…</a:t>
              </a:r>
            </a:p>
          </p:txBody>
        </p:sp>
        <p:sp>
          <p:nvSpPr>
            <p:cNvPr id="14" name="圆角矩形 13"/>
            <p:cNvSpPr/>
            <p:nvPr>
              <p:custDataLst>
                <p:tags r:id="rId14"/>
              </p:custDataLst>
            </p:nvPr>
          </p:nvSpPr>
          <p:spPr bwMode="auto">
            <a:xfrm>
              <a:off x="5810248" y="1109947"/>
              <a:ext cx="1500198" cy="642942"/>
            </a:xfrm>
            <a:prstGeom prst="roundRect">
              <a:avLst/>
            </a:prstGeom>
            <a:blipFill>
              <a:blip r:embed="rId26" cstate="print"/>
              <a:tile tx="0" ty="0" sx="100000" sy="100000" flip="none" algn="tl"/>
            </a:blipFill>
            <a:ln>
              <a:solidFill>
                <a:schemeClr val="accent6">
                  <a:lumMod val="20000"/>
                  <a:lumOff val="80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a:lnSpc>
                  <a:spcPct val="150000"/>
                </a:lnSpc>
                <a:spcBef>
                  <a:spcPct val="0"/>
                </a:spcBef>
              </a:pPr>
              <a:r>
                <a:rPr lang="zh-CN" altLang="en-US" sz="2000" dirty="0">
                  <a:solidFill>
                    <a:schemeClr val="lt1"/>
                  </a:solidFill>
                  <a:latin typeface="微软雅黑" panose="020B0503020204020204" charset="-122"/>
                  <a:ea typeface="微软雅黑" panose="020B0503020204020204" charset="-122"/>
                  <a:cs typeface="Times New Roman" panose="02020603050405020304" pitchFamily="18" charset="0"/>
                  <a:sym typeface="Arial" panose="020B0604020202020204" pitchFamily="34" charset="0"/>
                </a:rPr>
                <a:t>问题求解</a:t>
              </a:r>
              <a:endParaRPr kumimoji="0" lang="zh-CN" altLang="en-US" sz="2000" i="1" dirty="0">
                <a:solidFill>
                  <a:schemeClr val="lt1"/>
                </a:solidFill>
                <a:latin typeface="微软雅黑" panose="020B0503020204020204" charset="-122"/>
                <a:ea typeface="微软雅黑" panose="020B0503020204020204" charset="-122"/>
                <a:cs typeface="Times New Roman" panose="02020603050405020304" pitchFamily="18" charset="0"/>
                <a:sym typeface="Arial" panose="020B0604020202020204" pitchFamily="34" charset="0"/>
              </a:endParaRPr>
            </a:p>
          </p:txBody>
        </p:sp>
        <p:cxnSp>
          <p:nvCxnSpPr>
            <p:cNvPr id="15" name="直接箭头连接符 14"/>
            <p:cNvCxnSpPr/>
            <p:nvPr>
              <p:custDataLst>
                <p:tags r:id="rId15"/>
              </p:custDataLst>
            </p:nvPr>
          </p:nvCxnSpPr>
          <p:spPr bwMode="auto">
            <a:xfrm rot="5400000">
              <a:off x="5881686" y="1824329"/>
              <a:ext cx="428628" cy="285752"/>
            </a:xfrm>
            <a:prstGeom prst="straightConnector1">
              <a:avLst/>
            </a:prstGeom>
            <a:ln w="19050">
              <a:solidFill>
                <a:schemeClr val="dk1"/>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16" name="直接箭头连接符 15"/>
            <p:cNvCxnSpPr/>
            <p:nvPr>
              <p:custDataLst>
                <p:tags r:id="rId16"/>
              </p:custDataLst>
            </p:nvPr>
          </p:nvCxnSpPr>
          <p:spPr bwMode="auto">
            <a:xfrm rot="16200000" flipH="1">
              <a:off x="6797854" y="1836854"/>
              <a:ext cx="428630" cy="260701"/>
            </a:xfrm>
            <a:prstGeom prst="straightConnector1">
              <a:avLst/>
            </a:prstGeom>
            <a:ln w="19050">
              <a:solidFill>
                <a:schemeClr val="dk1"/>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17" name="圆角矩形 16"/>
            <p:cNvSpPr/>
            <p:nvPr>
              <p:custDataLst>
                <p:tags r:id="rId17"/>
              </p:custDataLst>
            </p:nvPr>
          </p:nvSpPr>
          <p:spPr bwMode="auto">
            <a:xfrm>
              <a:off x="5167306" y="5286388"/>
              <a:ext cx="1357322" cy="642942"/>
            </a:xfrm>
            <a:prstGeom prst="roundRect">
              <a:avLst/>
            </a:prstGeom>
            <a:gradFill>
              <a:gsLst>
                <a:gs pos="0">
                  <a:schemeClr val="dk1">
                    <a:tint val="50000"/>
                    <a:satMod val="300000"/>
                  </a:schemeClr>
                </a:gs>
                <a:gs pos="35000">
                  <a:schemeClr val="dk1">
                    <a:tint val="37000"/>
                    <a:satMod val="300000"/>
                  </a:schemeClr>
                </a:gs>
                <a:gs pos="100000">
                  <a:schemeClr val="dk1">
                    <a:tint val="15000"/>
                    <a:satMod val="350000"/>
                  </a:schemeClr>
                </a:gs>
                <a:gs pos="0">
                  <a:srgbClr val="000000"/>
                </a:gs>
                <a:gs pos="35000">
                  <a:srgbClr val="000000"/>
                </a:gs>
                <a:gs pos="100000">
                  <a:srgbClr val="000000"/>
                </a:gs>
              </a:gsLst>
              <a:lin ang="16200000" scaled="0"/>
            </a:gradFill>
            <a:ln>
              <a:solidFill>
                <a:schemeClr val="dk1">
                  <a:shade val="95000"/>
                  <a:satMod val="10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45720" rIns="0" bIns="45720" numCol="1" rtlCol="0" anchor="t" anchorCtr="0" compatLnSpc="1"/>
            <a:lstStyle/>
            <a:p>
              <a:pPr>
                <a:lnSpc>
                  <a:spcPts val="3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基本操作</a:t>
              </a: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a:t>
              </a:r>
            </a:p>
          </p:txBody>
        </p:sp>
        <p:sp>
          <p:nvSpPr>
            <p:cNvPr id="18" name="圆角矩形 17"/>
            <p:cNvSpPr/>
            <p:nvPr>
              <p:custDataLst>
                <p:tags r:id="rId18"/>
              </p:custDataLst>
            </p:nvPr>
          </p:nvSpPr>
          <p:spPr bwMode="auto">
            <a:xfrm>
              <a:off x="8453454" y="5286388"/>
              <a:ext cx="1357322" cy="642942"/>
            </a:xfrm>
            <a:prstGeom prst="roundRect">
              <a:avLst/>
            </a:prstGeom>
            <a:gradFill>
              <a:gsLst>
                <a:gs pos="0">
                  <a:schemeClr val="dk1">
                    <a:tint val="50000"/>
                    <a:satMod val="300000"/>
                  </a:schemeClr>
                </a:gs>
                <a:gs pos="35000">
                  <a:schemeClr val="dk1">
                    <a:tint val="37000"/>
                    <a:satMod val="300000"/>
                  </a:schemeClr>
                </a:gs>
                <a:gs pos="100000">
                  <a:schemeClr val="dk1">
                    <a:tint val="15000"/>
                    <a:satMod val="350000"/>
                  </a:schemeClr>
                </a:gs>
                <a:gs pos="0">
                  <a:srgbClr val="000000"/>
                </a:gs>
                <a:gs pos="35000">
                  <a:srgbClr val="000000"/>
                </a:gs>
                <a:gs pos="100000">
                  <a:srgbClr val="000000"/>
                </a:gs>
              </a:gsLst>
              <a:lin ang="16200000" scaled="0"/>
            </a:gradFill>
            <a:ln>
              <a:solidFill>
                <a:schemeClr val="dk1">
                  <a:shade val="95000"/>
                  <a:satMod val="10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45720" rIns="0" bIns="45720" numCol="1" rtlCol="0" anchor="t" anchorCtr="0" compatLnSpc="1"/>
            <a:lstStyle/>
            <a:p>
              <a:pPr>
                <a:lnSpc>
                  <a:spcPts val="3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基本操作</a:t>
              </a: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p>
          </p:txBody>
        </p:sp>
        <p:sp>
          <p:nvSpPr>
            <p:cNvPr id="19" name="TextBox 18"/>
            <p:cNvSpPr txBox="1"/>
            <p:nvPr/>
          </p:nvSpPr>
          <p:spPr>
            <a:xfrm>
              <a:off x="6928204" y="2204506"/>
              <a:ext cx="642942" cy="386080"/>
            </a:xfrm>
            <a:prstGeom prst="rect">
              <a:avLst/>
            </a:prstGeom>
            <a:noFill/>
          </p:spPr>
          <p:txBody>
            <a:bodyPr wrap="square" rtlCol="0">
              <a:spAutoFit/>
            </a:bodyPr>
            <a:lstStyle/>
            <a:p>
              <a:r>
                <a:rPr lang="en-US" altLang="zh-CN" sz="2400">
                  <a:solidFill>
                    <a:srgbClr val="000000"/>
                  </a:solidFill>
                  <a:latin typeface="微软雅黑" panose="020B0503020204020204" charset="-122"/>
                  <a:ea typeface="微软雅黑" panose="020B0503020204020204" charset="-122"/>
                  <a:cs typeface="Times New Roman" panose="02020603050405020304" pitchFamily="18" charset="0"/>
                  <a:sym typeface="Arial" panose="020B0604020202020204" pitchFamily="34" charset="0"/>
                </a:rPr>
                <a:t>…</a:t>
              </a:r>
            </a:p>
          </p:txBody>
        </p:sp>
        <p:sp>
          <p:nvSpPr>
            <p:cNvPr id="22" name="圆角矩形 21"/>
            <p:cNvSpPr/>
            <p:nvPr>
              <p:custDataLst>
                <p:tags r:id="rId19"/>
              </p:custDataLst>
            </p:nvPr>
          </p:nvSpPr>
          <p:spPr bwMode="auto">
            <a:xfrm>
              <a:off x="3633770" y="2643182"/>
              <a:ext cx="2357454" cy="642942"/>
            </a:xfrm>
            <a:prstGeom prst="round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lstStyle/>
            <a:p>
              <a:pPr>
                <a:lnSpc>
                  <a:spcPct val="150000"/>
                </a:lnSpc>
                <a:spcBef>
                  <a:spcPct val="0"/>
                </a:spcBef>
              </a:pPr>
              <a:r>
                <a:rPr kumimoji="0" lang="zh-CN" altLang="en-US" sz="1800">
                  <a:solidFill>
                    <a:srgbClr val="FFFFFF"/>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通用算法设计方法</a:t>
              </a:r>
              <a:r>
                <a:rPr kumimoji="0" lang="en-US" altLang="zh-CN" sz="1800">
                  <a:solidFill>
                    <a:srgbClr val="FFFFFF"/>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p>
          </p:txBody>
        </p:sp>
        <p:sp>
          <p:nvSpPr>
            <p:cNvPr id="23" name="TextBox 22"/>
            <p:cNvSpPr txBox="1"/>
            <p:nvPr/>
          </p:nvSpPr>
          <p:spPr>
            <a:xfrm>
              <a:off x="6310314" y="2786058"/>
              <a:ext cx="714380" cy="386080"/>
            </a:xfrm>
            <a:prstGeom prst="rect">
              <a:avLst/>
            </a:prstGeom>
            <a:noFill/>
          </p:spPr>
          <p:txBody>
            <a:bodyPr wrap="square" rtlCol="0">
              <a:spAutoFit/>
            </a:bodyPr>
            <a:lstStyle/>
            <a:p>
              <a:r>
                <a:rPr lang="en-US" altLang="zh-CN" sz="2400">
                  <a:solidFill>
                    <a:srgbClr val="000000"/>
                  </a:solidFill>
                  <a:latin typeface="微软雅黑" panose="020B0503020204020204" charset="-122"/>
                  <a:ea typeface="微软雅黑" panose="020B0503020204020204" charset="-122"/>
                  <a:cs typeface="Times New Roman" panose="02020603050405020304" pitchFamily="18" charset="0"/>
                  <a:sym typeface="Arial" panose="020B0604020202020204" pitchFamily="34" charset="0"/>
                </a:rPr>
                <a:t>…</a:t>
              </a:r>
            </a:p>
          </p:txBody>
        </p:sp>
        <p:sp>
          <p:nvSpPr>
            <p:cNvPr id="24" name="TextBox 23"/>
            <p:cNvSpPr txBox="1"/>
            <p:nvPr>
              <p:custDataLst>
                <p:tags r:id="rId20"/>
              </p:custDataLst>
            </p:nvPr>
          </p:nvSpPr>
          <p:spPr>
            <a:xfrm>
              <a:off x="4524364" y="5286388"/>
              <a:ext cx="714380" cy="386080"/>
            </a:xfrm>
            <a:prstGeom prst="rect">
              <a:avLst/>
            </a:prstGeom>
            <a:noFill/>
          </p:spPr>
          <p:txBody>
            <a:bodyPr wrap="square" rtlCol="0">
              <a:spAutoFit/>
            </a:bodyPr>
            <a:lstStyle/>
            <a:p>
              <a:r>
                <a:rPr lang="en-US" altLang="zh-CN" sz="2400">
                  <a:solidFill>
                    <a:schemeClr val="dk1"/>
                  </a:solidFill>
                  <a:latin typeface="微软雅黑" panose="020B0503020204020204" charset="-122"/>
                  <a:ea typeface="微软雅黑" panose="020B0503020204020204" charset="-122"/>
                  <a:cs typeface="Times New Roman" panose="02020603050405020304" pitchFamily="18" charset="0"/>
                  <a:sym typeface="Arial" panose="020B0604020202020204" pitchFamily="34" charset="0"/>
                </a:rPr>
                <a:t>…</a:t>
              </a:r>
            </a:p>
          </p:txBody>
        </p:sp>
        <p:cxnSp>
          <p:nvCxnSpPr>
            <p:cNvPr id="25" name="直接箭头连接符 24"/>
            <p:cNvCxnSpPr>
              <a:stCxn id="22" idx="2"/>
              <a:endCxn id="6" idx="0"/>
            </p:cNvCxnSpPr>
            <p:nvPr>
              <p:custDataLst>
                <p:tags r:id="rId21"/>
              </p:custDataLst>
            </p:nvPr>
          </p:nvCxnSpPr>
          <p:spPr bwMode="auto">
            <a:xfrm rot="5400000">
              <a:off x="4489836" y="3606406"/>
              <a:ext cx="642942" cy="2381"/>
            </a:xfrm>
            <a:prstGeom prst="straightConnector1">
              <a:avLst/>
            </a:prstGeom>
            <a:ln w="19050">
              <a:solidFill>
                <a:schemeClr val="dk1"/>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26" name="圆角矩形 25"/>
            <p:cNvSpPr/>
            <p:nvPr>
              <p:custDataLst>
                <p:tags r:id="rId22"/>
              </p:custDataLst>
            </p:nvPr>
          </p:nvSpPr>
          <p:spPr bwMode="auto">
            <a:xfrm>
              <a:off x="7329497" y="2652707"/>
              <a:ext cx="2357454" cy="642942"/>
            </a:xfrm>
            <a:prstGeom prst="round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lstStyle/>
            <a:p>
              <a:pPr>
                <a:lnSpc>
                  <a:spcPct val="150000"/>
                </a:lnSpc>
                <a:spcBef>
                  <a:spcPct val="0"/>
                </a:spcBef>
              </a:pPr>
              <a:r>
                <a:rPr kumimoji="0" lang="zh-CN" altLang="en-US" sz="18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通用算法设计方法</a:t>
              </a:r>
              <a:r>
                <a:rPr kumimoji="0" lang="en-US" altLang="zh-CN" sz="1800" i="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k</a:t>
              </a:r>
            </a:p>
          </p:txBody>
        </p:sp>
        <p:cxnSp>
          <p:nvCxnSpPr>
            <p:cNvPr id="27" name="直接箭头连接符 26"/>
            <p:cNvCxnSpPr>
              <a:stCxn id="26" idx="2"/>
            </p:cNvCxnSpPr>
            <p:nvPr>
              <p:custDataLst>
                <p:tags r:id="rId23"/>
              </p:custDataLst>
            </p:nvPr>
          </p:nvCxnSpPr>
          <p:spPr bwMode="auto">
            <a:xfrm rot="5400000">
              <a:off x="8185563" y="3615931"/>
              <a:ext cx="642942" cy="2381"/>
            </a:xfrm>
            <a:prstGeom prst="straightConnector1">
              <a:avLst/>
            </a:prstGeom>
            <a:ln w="19050">
              <a:solidFill>
                <a:schemeClr val="dk1"/>
              </a:solidFill>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1" name="组合 30"/>
          <p:cNvGrpSpPr/>
          <p:nvPr/>
        </p:nvGrpSpPr>
        <p:grpSpPr>
          <a:xfrm>
            <a:off x="1023902" y="1108711"/>
            <a:ext cx="1132972" cy="1068383"/>
            <a:chOff x="857224" y="1428736"/>
            <a:chExt cx="1132972" cy="1068383"/>
          </a:xfrm>
        </p:grpSpPr>
        <p:sp>
          <p:nvSpPr>
            <p:cNvPr id="28" name="Oval 37"/>
            <p:cNvSpPr>
              <a:spLocks noChangeArrowheads="1"/>
            </p:cNvSpPr>
            <p:nvPr>
              <p:custDataLst>
                <p:tags r:id="rId3"/>
              </p:custDataLst>
            </p:nvPr>
          </p:nvSpPr>
          <p:spPr bwMode="gray">
            <a:xfrm>
              <a:off x="857224" y="1428736"/>
              <a:ext cx="1132972" cy="1068383"/>
            </a:xfrm>
            <a:prstGeom prst="ellipse">
              <a:avLst/>
            </a:prstGeom>
            <a:gradFill rotWithShape="1">
              <a:gsLst>
                <a:gs pos="0">
                  <a:srgbClr val="6FF775">
                    <a:gamma/>
                    <a:shade val="46275"/>
                    <a:invGamma/>
                    <a:alpha val="89999"/>
                  </a:srgbClr>
                </a:gs>
                <a:gs pos="50000">
                  <a:srgbClr val="6FF775">
                    <a:alpha val="55000"/>
                  </a:srgbClr>
                </a:gs>
                <a:gs pos="100000">
                  <a:srgbClr val="6FF775">
                    <a:gamma/>
                    <a:shade val="46275"/>
                    <a:invGamma/>
                    <a:alpha val="89999"/>
                  </a:srgbClr>
                </a:gs>
              </a:gsLst>
              <a:lin ang="5400000" scaled="1"/>
            </a:gradFill>
            <a:ln w="9525" algn="ctr">
              <a:noFill/>
              <a:round/>
            </a:ln>
            <a:effectLst/>
          </p:spPr>
          <p:txBody>
            <a:bodyPr wrap="none" anchor="ctr"/>
            <a:lstStyle/>
            <a:p>
              <a:pPr>
                <a:defRPr/>
              </a:pP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30" name="Rectangle 45"/>
            <p:cNvSpPr>
              <a:spLocks noChangeArrowheads="1"/>
            </p:cNvSpPr>
            <p:nvPr>
              <p:custDataLst>
                <p:tags r:id="rId4"/>
              </p:custDataLst>
            </p:nvPr>
          </p:nvSpPr>
          <p:spPr bwMode="gray">
            <a:xfrm>
              <a:off x="1039464" y="1764728"/>
              <a:ext cx="74168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Clr>
                  <a:srgbClr val="FF0066"/>
                </a:buClr>
                <a:buSzPct val="75000"/>
              </a:pPr>
              <a:r>
                <a:rPr lang="zh-CN" altLang="en-US" sz="2200">
                  <a:solidFill>
                    <a:schemeClr val="dk1">
                      <a:lumMod val="85000"/>
                      <a:lumOff val="15000"/>
                    </a:schemeClr>
                  </a:solidFill>
                  <a:latin typeface="微软雅黑" panose="020B0503020204020204" charset="-122"/>
                  <a:ea typeface="微软雅黑" panose="020B0503020204020204" charset="-122"/>
                  <a:sym typeface="Arial" panose="020B0604020202020204" pitchFamily="34" charset="0"/>
                </a:rPr>
                <a:t>总结</a:t>
              </a:r>
              <a:endParaRPr lang="zh-CN" altLang="en-US" sz="2200" dirty="0">
                <a:solidFill>
                  <a:schemeClr val="dk1">
                    <a:lumMod val="85000"/>
                    <a:lumOff val="15000"/>
                  </a:schemeClr>
                </a:solidFill>
                <a:latin typeface="微软雅黑" panose="020B0503020204020204" charset="-122"/>
                <a:ea typeface="微软雅黑" panose="020B0503020204020204" charset="-122"/>
                <a:sym typeface="Arial" panose="020B0604020202020204" pitchFamily="34" charset="0"/>
              </a:endParaRPr>
            </a:p>
          </p:txBody>
        </p:sp>
      </p:grpSp>
      <p:sp>
        <p:nvSpPr>
          <p:cNvPr id="32" name="灯片编号占位符 31"/>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106</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spTree>
    <p:extLst>
      <p:ext uri="{BB962C8B-B14F-4D97-AF65-F5344CB8AC3E}">
        <p14:creationId xmlns:p14="http://schemas.microsoft.com/office/powerpoint/2010/main" val="262108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down)">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down)">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bldLvl="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55440" y="214290"/>
            <a:ext cx="3571900" cy="475615"/>
          </a:xfrm>
          <a:prstGeom prst="rect">
            <a:avLst/>
          </a:prstGeom>
          <a:noFill/>
        </p:spPr>
        <p:txBody>
          <a:bodyPr wrap="square" rtlCol="0">
            <a:spAutoFit/>
            <a:scene3d>
              <a:camera prst="orthographicFront"/>
              <a:lightRig rig="soft" dir="tl">
                <a:rot lat="0" lon="0" rev="0"/>
              </a:lightRig>
            </a:scene3d>
            <a:sp3d contourW="25400" prstMaterial="matte">
              <a:contourClr>
                <a:schemeClr val="accent2">
                  <a:tint val="20000"/>
                </a:schemeClr>
              </a:contourClr>
            </a:sp3d>
          </a:bodyPr>
          <a:lstStyle/>
          <a:p>
            <a:pPr algn="l">
              <a:lnSpc>
                <a:spcPts val="3000"/>
              </a:lnSpc>
              <a:spcBef>
                <a:spcPts val="0"/>
              </a:spcBef>
            </a:pPr>
            <a:r>
              <a:rPr lang="zh-CN" altLang="zh-CN" sz="2000" spc="50">
                <a:ln w="11430"/>
                <a:solidFill>
                  <a:schemeClr val="accent1"/>
                </a:solidFill>
                <a:latin typeface="微软雅黑" panose="020B0503020204020204" charset="-122"/>
                <a:ea typeface="微软雅黑" panose="020B0503020204020204" charset="-122"/>
                <a:sym typeface="Arial" panose="020B0604020202020204" pitchFamily="34" charset="0"/>
              </a:rPr>
              <a:t>各种数据结构的知识结构</a:t>
            </a:r>
          </a:p>
        </p:txBody>
      </p:sp>
      <p:grpSp>
        <p:nvGrpSpPr>
          <p:cNvPr id="2" name="组合 1"/>
          <p:cNvGrpSpPr/>
          <p:nvPr/>
        </p:nvGrpSpPr>
        <p:grpSpPr>
          <a:xfrm>
            <a:off x="1055440" y="1232916"/>
            <a:ext cx="3214710" cy="4882210"/>
            <a:chOff x="3238480" y="1071547"/>
            <a:chExt cx="3214710" cy="4882210"/>
          </a:xfrm>
        </p:grpSpPr>
        <p:sp>
          <p:nvSpPr>
            <p:cNvPr id="5" name="TextBox 4"/>
            <p:cNvSpPr txBox="1"/>
            <p:nvPr>
              <p:custDataLst>
                <p:tags r:id="rId2"/>
              </p:custDataLst>
            </p:nvPr>
          </p:nvSpPr>
          <p:spPr>
            <a:xfrm>
              <a:off x="3238480" y="1071547"/>
              <a:ext cx="3214710" cy="45085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wrap="square" tIns="72000" bIns="72000" rtlCol="0">
              <a:spAutoFit/>
            </a:bodyPr>
            <a:lstStyle/>
            <a:p>
              <a:pPr>
                <a:lnSpc>
                  <a:spcPct val="100000"/>
                </a:lnSpc>
                <a:spcBef>
                  <a:spcPts val="0"/>
                </a:spcBef>
              </a:pPr>
              <a:r>
                <a:rPr lang="zh-CN" altLang="zh-CN" sz="2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逻辑结构特征</a:t>
              </a:r>
              <a:r>
                <a:rPr lang="en-US" altLang="zh-CN" sz="2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 </a:t>
              </a:r>
              <a:r>
                <a:rPr lang="zh-CN" altLang="zh-CN" sz="2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基本运算</a:t>
              </a:r>
            </a:p>
          </p:txBody>
        </p:sp>
        <p:sp>
          <p:nvSpPr>
            <p:cNvPr id="6" name="TextBox 5"/>
            <p:cNvSpPr txBox="1"/>
            <p:nvPr>
              <p:custDataLst>
                <p:tags r:id="rId3"/>
              </p:custDataLst>
            </p:nvPr>
          </p:nvSpPr>
          <p:spPr>
            <a:xfrm>
              <a:off x="3881422" y="1928803"/>
              <a:ext cx="1928826" cy="45085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wrap="square" tIns="72000" bIns="72000" rtlCol="0">
              <a:spAutoFit/>
            </a:bodyPr>
            <a:lstStyle/>
            <a:p>
              <a:pPr>
                <a:lnSpc>
                  <a:spcPct val="100000"/>
                </a:lnSpc>
                <a:spcBef>
                  <a:spcPts val="0"/>
                </a:spcBef>
              </a:pPr>
              <a:r>
                <a:rPr lang="zh-CN" altLang="zh-CN" sz="2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存储结构</a:t>
              </a:r>
            </a:p>
          </p:txBody>
        </p:sp>
        <p:sp>
          <p:nvSpPr>
            <p:cNvPr id="7" name="TextBox 6"/>
            <p:cNvSpPr txBox="1"/>
            <p:nvPr>
              <p:custDataLst>
                <p:tags r:id="rId4"/>
              </p:custDataLst>
            </p:nvPr>
          </p:nvSpPr>
          <p:spPr>
            <a:xfrm>
              <a:off x="3564424" y="2827353"/>
              <a:ext cx="2571768" cy="45085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wrap="square" tIns="72000" bIns="72000" rtlCol="0">
              <a:spAutoFit/>
            </a:bodyPr>
            <a:lstStyle/>
            <a:p>
              <a:pPr>
                <a:lnSpc>
                  <a:spcPct val="100000"/>
                </a:lnSpc>
                <a:spcBef>
                  <a:spcPts val="0"/>
                </a:spcBef>
              </a:pPr>
              <a:r>
                <a:rPr lang="zh-CN" altLang="zh-CN" sz="2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存储结构的基本操作</a:t>
              </a:r>
            </a:p>
          </p:txBody>
        </p:sp>
        <p:sp>
          <p:nvSpPr>
            <p:cNvPr id="8" name="TextBox 7"/>
            <p:cNvSpPr txBox="1"/>
            <p:nvPr>
              <p:custDataLst>
                <p:tags r:id="rId5"/>
              </p:custDataLst>
            </p:nvPr>
          </p:nvSpPr>
          <p:spPr>
            <a:xfrm>
              <a:off x="3707300" y="3725903"/>
              <a:ext cx="2286016" cy="45085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wrap="square" tIns="72000" bIns="72000" rtlCol="0">
              <a:spAutoFit/>
            </a:bodyPr>
            <a:lstStyle/>
            <a:p>
              <a:pPr>
                <a:lnSpc>
                  <a:spcPct val="100000"/>
                </a:lnSpc>
                <a:spcBef>
                  <a:spcPts val="0"/>
                </a:spcBef>
              </a:pPr>
              <a:r>
                <a:rPr lang="zh-CN" altLang="zh-CN" sz="2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基本运算算法设计</a:t>
              </a:r>
            </a:p>
          </p:txBody>
        </p:sp>
        <p:sp>
          <p:nvSpPr>
            <p:cNvPr id="9" name="TextBox 8"/>
            <p:cNvSpPr txBox="1"/>
            <p:nvPr>
              <p:custDataLst>
                <p:tags r:id="rId6"/>
              </p:custDataLst>
            </p:nvPr>
          </p:nvSpPr>
          <p:spPr>
            <a:xfrm>
              <a:off x="3891470" y="4635603"/>
              <a:ext cx="1928826" cy="45085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wrap="square" tIns="72000" bIns="72000" rtlCol="0">
              <a:spAutoFit/>
            </a:bodyPr>
            <a:lstStyle/>
            <a:p>
              <a:pPr>
                <a:lnSpc>
                  <a:spcPct val="100000"/>
                </a:lnSpc>
                <a:spcBef>
                  <a:spcPts val="0"/>
                </a:spcBef>
              </a:pPr>
              <a:r>
                <a:rPr lang="zh-CN" altLang="zh-CN" sz="2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应用算法设计</a:t>
              </a:r>
            </a:p>
          </p:txBody>
        </p:sp>
        <p:sp>
          <p:nvSpPr>
            <p:cNvPr id="10" name="TextBox 9"/>
            <p:cNvSpPr txBox="1"/>
            <p:nvPr>
              <p:custDataLst>
                <p:tags r:id="rId7"/>
              </p:custDataLst>
            </p:nvPr>
          </p:nvSpPr>
          <p:spPr>
            <a:xfrm>
              <a:off x="3861326" y="5502907"/>
              <a:ext cx="2000264" cy="45085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wrap="square" tIns="72000" bIns="72000" rtlCol="0">
              <a:spAutoFit/>
            </a:bodyPr>
            <a:lstStyle/>
            <a:p>
              <a:pPr>
                <a:lnSpc>
                  <a:spcPct val="100000"/>
                </a:lnSpc>
                <a:spcBef>
                  <a:spcPts val="0"/>
                </a:spcBef>
              </a:pPr>
              <a:r>
                <a:rPr lang="zh-CN" altLang="zh-CN" sz="2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复杂算法设计</a:t>
              </a:r>
            </a:p>
          </p:txBody>
        </p:sp>
        <p:cxnSp>
          <p:nvCxnSpPr>
            <p:cNvPr id="12" name="直接箭头连接符 11"/>
            <p:cNvCxnSpPr>
              <a:stCxn id="5" idx="2"/>
              <a:endCxn id="6" idx="0"/>
            </p:cNvCxnSpPr>
            <p:nvPr>
              <p:custDataLst>
                <p:tags r:id="rId8"/>
              </p:custDataLst>
            </p:nvPr>
          </p:nvCxnSpPr>
          <p:spPr>
            <a:xfrm>
              <a:off x="4845996" y="1522348"/>
              <a:ext cx="0" cy="406400"/>
            </a:xfrm>
            <a:prstGeom prst="straightConnector1">
              <a:avLst/>
            </a:prstGeom>
            <a:ln w="1270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4" name="直接箭头连接符 13"/>
            <p:cNvCxnSpPr>
              <a:stCxn id="6" idx="2"/>
              <a:endCxn id="7" idx="0"/>
            </p:cNvCxnSpPr>
            <p:nvPr>
              <p:custDataLst>
                <p:tags r:id="rId9"/>
              </p:custDataLst>
            </p:nvPr>
          </p:nvCxnSpPr>
          <p:spPr>
            <a:xfrm>
              <a:off x="4846471" y="2380080"/>
              <a:ext cx="3810" cy="447675"/>
            </a:xfrm>
            <a:prstGeom prst="straightConnector1">
              <a:avLst/>
            </a:prstGeom>
            <a:ln w="1270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6" name="直接箭头连接符 15"/>
            <p:cNvCxnSpPr>
              <a:stCxn id="7" idx="2"/>
              <a:endCxn id="8" idx="0"/>
            </p:cNvCxnSpPr>
            <p:nvPr>
              <p:custDataLst>
                <p:tags r:id="rId10"/>
              </p:custDataLst>
            </p:nvPr>
          </p:nvCxnSpPr>
          <p:spPr>
            <a:xfrm>
              <a:off x="4849834" y="3278154"/>
              <a:ext cx="0" cy="447675"/>
            </a:xfrm>
            <a:prstGeom prst="straightConnector1">
              <a:avLst/>
            </a:prstGeom>
            <a:ln w="1270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8" name="直接箭头连接符 17"/>
            <p:cNvCxnSpPr>
              <a:stCxn id="8" idx="2"/>
              <a:endCxn id="9" idx="0"/>
            </p:cNvCxnSpPr>
            <p:nvPr>
              <p:custDataLst>
                <p:tags r:id="rId11"/>
              </p:custDataLst>
            </p:nvPr>
          </p:nvCxnSpPr>
          <p:spPr>
            <a:xfrm>
              <a:off x="4850309" y="4177180"/>
              <a:ext cx="5715" cy="458470"/>
            </a:xfrm>
            <a:prstGeom prst="straightConnector1">
              <a:avLst/>
            </a:prstGeom>
            <a:ln w="1270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20" name="直接箭头连接符 19"/>
            <p:cNvCxnSpPr>
              <a:stCxn id="9" idx="2"/>
              <a:endCxn id="10" idx="0"/>
            </p:cNvCxnSpPr>
            <p:nvPr>
              <p:custDataLst>
                <p:tags r:id="rId12"/>
              </p:custDataLst>
            </p:nvPr>
          </p:nvCxnSpPr>
          <p:spPr>
            <a:xfrm>
              <a:off x="4855884" y="5086245"/>
              <a:ext cx="5715" cy="416560"/>
            </a:xfrm>
            <a:prstGeom prst="straightConnector1">
              <a:avLst/>
            </a:prstGeom>
            <a:ln w="12700">
              <a:solidFill>
                <a:schemeClr val="dk1"/>
              </a:solidFill>
              <a:tailEnd type="arrow"/>
            </a:ln>
          </p:spPr>
          <p:style>
            <a:lnRef idx="2">
              <a:schemeClr val="dk1"/>
            </a:lnRef>
            <a:fillRef idx="0">
              <a:schemeClr val="dk1"/>
            </a:fillRef>
            <a:effectRef idx="1">
              <a:schemeClr val="dk1"/>
            </a:effectRef>
            <a:fontRef idx="minor">
              <a:schemeClr val="tx1"/>
            </a:fontRef>
          </p:style>
        </p:cxnSp>
      </p:grpSp>
      <p:sp>
        <p:nvSpPr>
          <p:cNvPr id="15" name="灯片编号占位符 14"/>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107</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11" name="图片 10"/>
          <p:cNvPicPr/>
          <p:nvPr/>
        </p:nvPicPr>
        <p:blipFill rotWithShape="1">
          <a:blip r:embed="rId14" cstate="print">
            <a:extLst>
              <a:ext uri="{28A0092B-C50C-407E-A947-70E740481C1C}">
                <a14:useLocalDpi xmlns:a14="http://schemas.microsoft.com/office/drawing/2010/main" val="0"/>
              </a:ext>
            </a:extLst>
          </a:blip>
          <a:srcRect t="6800" b="7936"/>
          <a:stretch>
            <a:fillRect/>
          </a:stretch>
        </p:blipFill>
        <p:spPr>
          <a:xfrm>
            <a:off x="6708623" y="2178984"/>
            <a:ext cx="4101993" cy="3485291"/>
          </a:xfrm>
          <a:prstGeom prst="rect">
            <a:avLst/>
          </a:prstGeom>
        </p:spPr>
      </p:pic>
      <p:cxnSp>
        <p:nvCxnSpPr>
          <p:cNvPr id="13" name="PA-直接连接符 28"/>
          <p:cNvCxnSpPr/>
          <p:nvPr>
            <p:custDataLst>
              <p:tags r:id="rId1"/>
            </p:custDataLst>
          </p:nvPr>
        </p:nvCxnSpPr>
        <p:spPr>
          <a:xfrm>
            <a:off x="6456040" y="2533871"/>
            <a:ext cx="0" cy="2706801"/>
          </a:xfrm>
          <a:prstGeom prst="line">
            <a:avLst/>
          </a:prstGeom>
          <a:ln w="38100">
            <a:solidFill>
              <a:schemeClr val="accent2"/>
            </a:solidFill>
            <a:tailEnd type="non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0373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483564" y="5620936"/>
            <a:ext cx="7674010" cy="645160"/>
            <a:chOff x="1483564" y="5620936"/>
            <a:chExt cx="7674010" cy="645160"/>
          </a:xfrm>
        </p:grpSpPr>
        <p:sp>
          <p:nvSpPr>
            <p:cNvPr id="35" name="TextBox 34"/>
            <p:cNvSpPr txBox="1"/>
            <p:nvPr>
              <p:custDataLst>
                <p:tags r:id="rId20"/>
              </p:custDataLst>
            </p:nvPr>
          </p:nvSpPr>
          <p:spPr>
            <a:xfrm>
              <a:off x="1483564" y="5739257"/>
              <a:ext cx="2000264" cy="42037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wrap="square" tIns="72000" bIns="72000" rtlCol="0">
              <a:spAutoFit/>
            </a:bodyPr>
            <a:lstStyle/>
            <a:p>
              <a:pPr>
                <a:lnSpc>
                  <a:spcPct val="100000"/>
                </a:lnSpc>
                <a:spcBef>
                  <a:spcPts val="0"/>
                </a:spcBef>
              </a:pPr>
              <a:r>
                <a:rPr lang="zh-CN" altLang="zh-CN" sz="18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复杂算法设计</a:t>
              </a:r>
            </a:p>
          </p:txBody>
        </p:sp>
        <p:sp>
          <p:nvSpPr>
            <p:cNvPr id="46" name="TextBox 45"/>
            <p:cNvSpPr txBox="1"/>
            <p:nvPr>
              <p:custDataLst>
                <p:tags r:id="rId21"/>
              </p:custDataLst>
            </p:nvPr>
          </p:nvSpPr>
          <p:spPr>
            <a:xfrm>
              <a:off x="4799856" y="5620936"/>
              <a:ext cx="4357718" cy="645160"/>
            </a:xfrm>
            <a:prstGeom prst="rect">
              <a:avLst/>
            </a:prstGeom>
            <a:noFill/>
          </p:spPr>
          <p:txBody>
            <a:bodyPr wrap="square" rtlCol="0">
              <a:spAutoFit/>
            </a:bodyPr>
            <a:lstStyle/>
            <a:p>
              <a:pPr algn="l">
                <a:lnSpc>
                  <a:spcPct val="100000"/>
                </a:lnSpc>
                <a:spcBef>
                  <a:spcPts val="0"/>
                </a:spcBef>
              </a:pPr>
              <a:r>
                <a:rPr lang="zh-CN"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两个单链表的公共结点，两个有序单链表的公共结点，</a:t>
              </a: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3</a:t>
              </a:r>
              <a:r>
                <a:rPr lang="zh-CN"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个有序单链表的归并</a:t>
              </a:r>
              <a:r>
                <a:rPr lang="zh-CN" altLang="en-US"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grpSp>
      <p:grpSp>
        <p:nvGrpSpPr>
          <p:cNvPr id="6" name="组合 5"/>
          <p:cNvGrpSpPr/>
          <p:nvPr/>
        </p:nvGrpSpPr>
        <p:grpSpPr>
          <a:xfrm>
            <a:off x="1013642" y="1120341"/>
            <a:ext cx="7286676" cy="1004267"/>
            <a:chOff x="1013642" y="1120341"/>
            <a:chExt cx="7286676" cy="1004267"/>
          </a:xfrm>
        </p:grpSpPr>
        <p:cxnSp>
          <p:nvCxnSpPr>
            <p:cNvPr id="36" name="直接箭头连接符 35"/>
            <p:cNvCxnSpPr>
              <a:stCxn id="29" idx="2"/>
              <a:endCxn id="31" idx="0"/>
            </p:cNvCxnSpPr>
            <p:nvPr>
              <p:custDataLst>
                <p:tags r:id="rId17"/>
              </p:custDataLst>
            </p:nvPr>
          </p:nvCxnSpPr>
          <p:spPr>
            <a:xfrm>
              <a:off x="2478282" y="1687728"/>
              <a:ext cx="0" cy="436880"/>
            </a:xfrm>
            <a:prstGeom prst="straightConnector1">
              <a:avLst/>
            </a:prstGeom>
            <a:ln w="12700">
              <a:solidFill>
                <a:schemeClr val="dk1"/>
              </a:solidFill>
              <a:tailEnd type="arrow"/>
            </a:ln>
          </p:spPr>
          <p:style>
            <a:lnRef idx="2">
              <a:schemeClr val="dk1"/>
            </a:lnRef>
            <a:fillRef idx="0">
              <a:schemeClr val="dk1"/>
            </a:fillRef>
            <a:effectRef idx="1">
              <a:schemeClr val="dk1"/>
            </a:effectRef>
            <a:fontRef idx="minor">
              <a:schemeClr val="tx1"/>
            </a:fontRef>
          </p:style>
        </p:cxnSp>
        <p:grpSp>
          <p:nvGrpSpPr>
            <p:cNvPr id="4" name="组合 3"/>
            <p:cNvGrpSpPr/>
            <p:nvPr/>
          </p:nvGrpSpPr>
          <p:grpSpPr>
            <a:xfrm>
              <a:off x="1013642" y="1120341"/>
              <a:ext cx="7286676" cy="654052"/>
              <a:chOff x="1013642" y="1120341"/>
              <a:chExt cx="7286676" cy="654052"/>
            </a:xfrm>
          </p:grpSpPr>
          <p:sp>
            <p:nvSpPr>
              <p:cNvPr id="29" name="TextBox 28"/>
              <p:cNvSpPr txBox="1"/>
              <p:nvPr>
                <p:custDataLst>
                  <p:tags r:id="rId18"/>
                </p:custDataLst>
              </p:nvPr>
            </p:nvSpPr>
            <p:spPr>
              <a:xfrm>
                <a:off x="1013642" y="1267705"/>
                <a:ext cx="2928958" cy="42037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wrap="square" tIns="72000" bIns="72000" rtlCol="0">
                <a:spAutoFit/>
              </a:bodyPr>
              <a:lstStyle/>
              <a:p>
                <a:pPr>
                  <a:lnSpc>
                    <a:spcPct val="100000"/>
                  </a:lnSpc>
                  <a:spcBef>
                    <a:spcPts val="0"/>
                  </a:spcBef>
                </a:pPr>
                <a:r>
                  <a:rPr lang="zh-CN" altLang="zh-CN" sz="18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逻辑结构特征</a:t>
                </a:r>
                <a:r>
                  <a:rPr lang="en-US" altLang="zh-CN" sz="18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zh-CN" sz="18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基本运算</a:t>
                </a:r>
              </a:p>
            </p:txBody>
          </p:sp>
          <p:sp>
            <p:nvSpPr>
              <p:cNvPr id="41" name="TextBox 40"/>
              <p:cNvSpPr txBox="1"/>
              <p:nvPr/>
            </p:nvSpPr>
            <p:spPr>
              <a:xfrm>
                <a:off x="4656980" y="1120341"/>
                <a:ext cx="3643338" cy="654052"/>
              </a:xfrm>
              <a:prstGeom prst="rect">
                <a:avLst/>
              </a:prstGeom>
              <a:noFill/>
            </p:spPr>
            <p:txBody>
              <a:bodyPr wrap="square" rtlCol="0">
                <a:spAutoFit/>
              </a:bodyPr>
              <a:lstStyle/>
              <a:p>
                <a:pPr algn="l">
                  <a:lnSpc>
                    <a:spcPts val="2200"/>
                  </a:lnSpc>
                  <a:spcBef>
                    <a:spcPts val="0"/>
                  </a:spcBef>
                </a:pPr>
                <a:r>
                  <a:rPr lang="zh-CN" altLang="en-US"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逻辑特征：</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元素为</a:t>
                </a:r>
                <a:r>
                  <a:rPr lang="zh-CN" altLang="en-US"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一</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对</a:t>
                </a:r>
                <a:r>
                  <a:rPr lang="zh-CN" altLang="en-US"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一</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关系</a:t>
                </a:r>
                <a:endPar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200"/>
                  </a:lnSpc>
                  <a:spcBef>
                    <a:spcPts val="0"/>
                  </a:spcBef>
                </a:pP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基本运算：查找、插入和删除</a:t>
                </a:r>
                <a:r>
                  <a:rPr lang="zh-CN" altLang="en-US"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等</a:t>
                </a:r>
              </a:p>
            </p:txBody>
          </p:sp>
          <p:sp>
            <p:nvSpPr>
              <p:cNvPr id="47" name="右箭头 46"/>
              <p:cNvSpPr/>
              <p:nvPr>
                <p:custDataLst>
                  <p:tags r:id="rId19"/>
                </p:custDataLst>
              </p:nvPr>
            </p:nvSpPr>
            <p:spPr>
              <a:xfrm>
                <a:off x="4228352" y="1406093"/>
                <a:ext cx="357190" cy="214314"/>
              </a:xfrm>
              <a:prstGeom prst="rightArrow">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grpSp>
      <p:grpSp>
        <p:nvGrpSpPr>
          <p:cNvPr id="7" name="组合 6"/>
          <p:cNvGrpSpPr/>
          <p:nvPr/>
        </p:nvGrpSpPr>
        <p:grpSpPr>
          <a:xfrm>
            <a:off x="1513708" y="2120474"/>
            <a:ext cx="7286676" cy="902506"/>
            <a:chOff x="1513708" y="2120474"/>
            <a:chExt cx="7286676" cy="902506"/>
          </a:xfrm>
        </p:grpSpPr>
        <p:sp>
          <p:nvSpPr>
            <p:cNvPr id="31" name="TextBox 30"/>
            <p:cNvSpPr txBox="1"/>
            <p:nvPr>
              <p:custDataLst>
                <p:tags r:id="rId13"/>
              </p:custDataLst>
            </p:nvPr>
          </p:nvSpPr>
          <p:spPr>
            <a:xfrm>
              <a:off x="1513708" y="2124961"/>
              <a:ext cx="1928826" cy="42037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wrap="square" tIns="72000" bIns="72000" rtlCol="0">
              <a:spAutoFit/>
            </a:bodyPr>
            <a:lstStyle/>
            <a:p>
              <a:pPr>
                <a:lnSpc>
                  <a:spcPct val="100000"/>
                </a:lnSpc>
                <a:spcBef>
                  <a:spcPts val="0"/>
                </a:spcBef>
              </a:pPr>
              <a:r>
                <a:rPr lang="zh-CN" altLang="zh-CN" sz="18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存储结构</a:t>
              </a:r>
            </a:p>
          </p:txBody>
        </p:sp>
        <p:cxnSp>
          <p:nvCxnSpPr>
            <p:cNvPr id="37" name="直接箭头连接符 36"/>
            <p:cNvCxnSpPr>
              <a:stCxn id="31" idx="2"/>
              <a:endCxn id="32" idx="0"/>
            </p:cNvCxnSpPr>
            <p:nvPr>
              <p:custDataLst>
                <p:tags r:id="rId14"/>
              </p:custDataLst>
            </p:nvPr>
          </p:nvCxnSpPr>
          <p:spPr>
            <a:xfrm>
              <a:off x="2478122" y="2544825"/>
              <a:ext cx="4445" cy="478155"/>
            </a:xfrm>
            <a:prstGeom prst="straightConnector1">
              <a:avLst/>
            </a:prstGeom>
            <a:ln w="1270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42" name="TextBox 41"/>
            <p:cNvSpPr txBox="1"/>
            <p:nvPr>
              <p:custDataLst>
                <p:tags r:id="rId15"/>
              </p:custDataLst>
            </p:nvPr>
          </p:nvSpPr>
          <p:spPr>
            <a:xfrm>
              <a:off x="4799856" y="2120474"/>
              <a:ext cx="4000528" cy="475615"/>
            </a:xfrm>
            <a:prstGeom prst="rect">
              <a:avLst/>
            </a:prstGeom>
            <a:noFill/>
          </p:spPr>
          <p:txBody>
            <a:bodyPr wrap="square" rtlCol="0">
              <a:spAutoFit/>
            </a:bodyPr>
            <a:lstStyle/>
            <a:p>
              <a:pPr algn="l">
                <a:lnSpc>
                  <a:spcPts val="3000"/>
                </a:lnSpc>
                <a:spcBef>
                  <a:spcPts val="0"/>
                </a:spcBef>
              </a:pP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顺序表，单链表、双链表和循环链表</a:t>
              </a:r>
            </a:p>
          </p:txBody>
        </p:sp>
        <p:sp>
          <p:nvSpPr>
            <p:cNvPr id="48" name="右箭头 47"/>
            <p:cNvSpPr/>
            <p:nvPr>
              <p:custDataLst>
                <p:tags r:id="rId16"/>
              </p:custDataLst>
            </p:nvPr>
          </p:nvSpPr>
          <p:spPr>
            <a:xfrm>
              <a:off x="4228352" y="2232103"/>
              <a:ext cx="357190" cy="214314"/>
            </a:xfrm>
            <a:prstGeom prst="rightArrow">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grpSp>
        <p:nvGrpSpPr>
          <p:cNvPr id="8" name="组合 7"/>
          <p:cNvGrpSpPr/>
          <p:nvPr/>
        </p:nvGrpSpPr>
        <p:grpSpPr>
          <a:xfrm>
            <a:off x="1196710" y="2977729"/>
            <a:ext cx="7817988" cy="943960"/>
            <a:chOff x="1196710" y="2977729"/>
            <a:chExt cx="7817988" cy="943960"/>
          </a:xfrm>
        </p:grpSpPr>
        <p:sp>
          <p:nvSpPr>
            <p:cNvPr id="32" name="TextBox 31"/>
            <p:cNvSpPr txBox="1"/>
            <p:nvPr>
              <p:custDataLst>
                <p:tags r:id="rId10"/>
              </p:custDataLst>
            </p:nvPr>
          </p:nvSpPr>
          <p:spPr>
            <a:xfrm>
              <a:off x="1196710" y="3023511"/>
              <a:ext cx="2571768" cy="42037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wrap="square" tIns="72000" bIns="72000" rtlCol="0">
              <a:spAutoFit/>
            </a:bodyPr>
            <a:lstStyle/>
            <a:p>
              <a:pPr>
                <a:lnSpc>
                  <a:spcPct val="100000"/>
                </a:lnSpc>
                <a:spcBef>
                  <a:spcPts val="0"/>
                </a:spcBef>
              </a:pPr>
              <a:r>
                <a:rPr lang="zh-CN" altLang="zh-CN" sz="18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存储结构的基本操作</a:t>
              </a:r>
            </a:p>
          </p:txBody>
        </p:sp>
        <p:cxnSp>
          <p:nvCxnSpPr>
            <p:cNvPr id="38" name="直接箭头连接符 37"/>
            <p:cNvCxnSpPr>
              <a:stCxn id="32" idx="2"/>
              <a:endCxn id="33" idx="0"/>
            </p:cNvCxnSpPr>
            <p:nvPr>
              <p:custDataLst>
                <p:tags r:id="rId11"/>
              </p:custDataLst>
            </p:nvPr>
          </p:nvCxnSpPr>
          <p:spPr>
            <a:xfrm>
              <a:off x="2482755" y="3443534"/>
              <a:ext cx="0" cy="478155"/>
            </a:xfrm>
            <a:prstGeom prst="straightConnector1">
              <a:avLst/>
            </a:prstGeom>
            <a:ln w="1270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43" name="TextBox 42"/>
            <p:cNvSpPr txBox="1"/>
            <p:nvPr/>
          </p:nvSpPr>
          <p:spPr>
            <a:xfrm>
              <a:off x="4799856" y="2977729"/>
              <a:ext cx="4214842" cy="675640"/>
            </a:xfrm>
            <a:prstGeom prst="rect">
              <a:avLst/>
            </a:prstGeom>
            <a:noFill/>
          </p:spPr>
          <p:txBody>
            <a:bodyPr wrap="square" rtlCol="0">
              <a:spAutoFit/>
            </a:bodyPr>
            <a:lstStyle/>
            <a:p>
              <a:pPr algn="l">
                <a:lnSpc>
                  <a:spcPct val="100000"/>
                </a:lnSpc>
                <a:spcBef>
                  <a:spcPts val="0"/>
                </a:spcBef>
              </a:pP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单链表</a:t>
              </a:r>
              <a:r>
                <a:rPr lang="zh-CN" altLang="en-US"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指针</a:t>
              </a:r>
              <a:r>
                <a:rPr lang="en-US" altLang="zh-CN" sz="18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后移，在</a:t>
              </a:r>
              <a:r>
                <a:rPr lang="en-US" altLang="zh-CN" sz="18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结点之后插入一个结点，删除结点</a:t>
              </a:r>
              <a:r>
                <a:rPr lang="en-US" altLang="zh-CN" sz="18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的后继结点</a:t>
              </a:r>
            </a:p>
          </p:txBody>
        </p:sp>
        <p:sp>
          <p:nvSpPr>
            <p:cNvPr id="49" name="右箭头 48"/>
            <p:cNvSpPr/>
            <p:nvPr>
              <p:custDataLst>
                <p:tags r:id="rId12"/>
              </p:custDataLst>
            </p:nvPr>
          </p:nvSpPr>
          <p:spPr>
            <a:xfrm>
              <a:off x="4228352" y="3171947"/>
              <a:ext cx="357190" cy="214314"/>
            </a:xfrm>
            <a:prstGeom prst="rightArrow">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grpSp>
        <p:nvGrpSpPr>
          <p:cNvPr id="9" name="组合 8"/>
          <p:cNvGrpSpPr/>
          <p:nvPr/>
        </p:nvGrpSpPr>
        <p:grpSpPr>
          <a:xfrm>
            <a:off x="1339586" y="3834986"/>
            <a:ext cx="7389360" cy="996524"/>
            <a:chOff x="1339586" y="3834986"/>
            <a:chExt cx="7389360" cy="996524"/>
          </a:xfrm>
        </p:grpSpPr>
        <p:sp>
          <p:nvSpPr>
            <p:cNvPr id="33" name="TextBox 32"/>
            <p:cNvSpPr txBox="1"/>
            <p:nvPr>
              <p:custDataLst>
                <p:tags r:id="rId6"/>
              </p:custDataLst>
            </p:nvPr>
          </p:nvSpPr>
          <p:spPr>
            <a:xfrm>
              <a:off x="1339586" y="3922061"/>
              <a:ext cx="2286016" cy="42037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wrap="square" tIns="72000" bIns="72000" rtlCol="0">
              <a:spAutoFit/>
            </a:bodyPr>
            <a:lstStyle/>
            <a:p>
              <a:pPr>
                <a:lnSpc>
                  <a:spcPct val="100000"/>
                </a:lnSpc>
                <a:spcBef>
                  <a:spcPts val="0"/>
                </a:spcBef>
              </a:pPr>
              <a:r>
                <a:rPr lang="zh-CN" altLang="zh-CN" sz="18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基本运算算法设计</a:t>
              </a:r>
            </a:p>
          </p:txBody>
        </p:sp>
        <p:cxnSp>
          <p:nvCxnSpPr>
            <p:cNvPr id="39" name="直接箭头连接符 38"/>
            <p:cNvCxnSpPr>
              <a:stCxn id="33" idx="2"/>
              <a:endCxn id="34" idx="0"/>
            </p:cNvCxnSpPr>
            <p:nvPr>
              <p:custDataLst>
                <p:tags r:id="rId7"/>
              </p:custDataLst>
            </p:nvPr>
          </p:nvCxnSpPr>
          <p:spPr>
            <a:xfrm>
              <a:off x="2482595" y="4341925"/>
              <a:ext cx="5715" cy="489585"/>
            </a:xfrm>
            <a:prstGeom prst="straightConnector1">
              <a:avLst/>
            </a:prstGeom>
            <a:ln w="1270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44" name="TextBox 43"/>
            <p:cNvSpPr txBox="1"/>
            <p:nvPr>
              <p:custDataLst>
                <p:tags r:id="rId8"/>
              </p:custDataLst>
            </p:nvPr>
          </p:nvSpPr>
          <p:spPr>
            <a:xfrm>
              <a:off x="4799856" y="3834986"/>
              <a:ext cx="3929090" cy="645160"/>
            </a:xfrm>
            <a:prstGeom prst="rect">
              <a:avLst/>
            </a:prstGeom>
            <a:noFill/>
          </p:spPr>
          <p:txBody>
            <a:bodyPr wrap="square" rtlCol="0">
              <a:spAutoFit/>
            </a:bodyPr>
            <a:lstStyle/>
            <a:p>
              <a:pPr algn="l">
                <a:lnSpc>
                  <a:spcPct val="100000"/>
                </a:lnSpc>
                <a:spcBef>
                  <a:spcPts val="0"/>
                </a:spcBef>
              </a:pPr>
              <a:r>
                <a:rPr lang="zh-CN"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头插法、尾插法、查找、插入和删除等算法设计</a:t>
              </a:r>
            </a:p>
          </p:txBody>
        </p:sp>
        <p:sp>
          <p:nvSpPr>
            <p:cNvPr id="50" name="右箭头 49"/>
            <p:cNvSpPr/>
            <p:nvPr>
              <p:custDataLst>
                <p:tags r:id="rId9"/>
              </p:custDataLst>
            </p:nvPr>
          </p:nvSpPr>
          <p:spPr>
            <a:xfrm>
              <a:off x="4228352" y="4050401"/>
              <a:ext cx="357190" cy="214314"/>
            </a:xfrm>
            <a:prstGeom prst="rightArrow">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grpSp>
        <p:nvGrpSpPr>
          <p:cNvPr id="10" name="组合 9"/>
          <p:cNvGrpSpPr/>
          <p:nvPr/>
        </p:nvGrpSpPr>
        <p:grpSpPr>
          <a:xfrm>
            <a:off x="1523756" y="4831761"/>
            <a:ext cx="7633818" cy="1207754"/>
            <a:chOff x="1523756" y="4831761"/>
            <a:chExt cx="7633818" cy="1207754"/>
          </a:xfrm>
        </p:grpSpPr>
        <p:sp>
          <p:nvSpPr>
            <p:cNvPr id="34" name="TextBox 33"/>
            <p:cNvSpPr txBox="1"/>
            <p:nvPr>
              <p:custDataLst>
                <p:tags r:id="rId1"/>
              </p:custDataLst>
            </p:nvPr>
          </p:nvSpPr>
          <p:spPr>
            <a:xfrm>
              <a:off x="1523756" y="4831761"/>
              <a:ext cx="1928826" cy="42037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wrap="square" tIns="72000" bIns="72000" rtlCol="0">
              <a:spAutoFit/>
            </a:bodyPr>
            <a:lstStyle/>
            <a:p>
              <a:pPr>
                <a:lnSpc>
                  <a:spcPct val="100000"/>
                </a:lnSpc>
                <a:spcBef>
                  <a:spcPts val="0"/>
                </a:spcBef>
              </a:pPr>
              <a:r>
                <a:rPr lang="zh-CN" altLang="zh-CN" sz="18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应用算法设计</a:t>
              </a:r>
            </a:p>
          </p:txBody>
        </p:sp>
        <p:cxnSp>
          <p:nvCxnSpPr>
            <p:cNvPr id="40" name="直接箭头连接符 39"/>
            <p:cNvCxnSpPr>
              <a:stCxn id="34" idx="2"/>
              <a:endCxn id="35" idx="0"/>
            </p:cNvCxnSpPr>
            <p:nvPr>
              <p:custDataLst>
                <p:tags r:id="rId2"/>
              </p:custDataLst>
            </p:nvPr>
          </p:nvCxnSpPr>
          <p:spPr>
            <a:xfrm flipH="1">
              <a:off x="2483726" y="5252261"/>
              <a:ext cx="5080" cy="487045"/>
            </a:xfrm>
            <a:prstGeom prst="straightConnector1">
              <a:avLst/>
            </a:prstGeom>
            <a:ln w="1270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45" name="TextBox 44"/>
            <p:cNvSpPr txBox="1"/>
            <p:nvPr>
              <p:custDataLst>
                <p:tags r:id="rId3"/>
              </p:custDataLst>
            </p:nvPr>
          </p:nvSpPr>
          <p:spPr>
            <a:xfrm>
              <a:off x="4799856" y="4864269"/>
              <a:ext cx="4357718" cy="368300"/>
            </a:xfrm>
            <a:prstGeom prst="rect">
              <a:avLst/>
            </a:prstGeom>
            <a:noFill/>
          </p:spPr>
          <p:txBody>
            <a:bodyPr wrap="square" rtlCol="0">
              <a:spAutoFit/>
            </a:bodyPr>
            <a:lstStyle/>
            <a:p>
              <a:pPr algn="l">
                <a:lnSpc>
                  <a:spcPct val="100000"/>
                </a:lnSpc>
                <a:spcBef>
                  <a:spcPts val="0"/>
                </a:spcBef>
              </a:pPr>
              <a:r>
                <a:rPr lang="zh-CN" altLang="en-US"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单链表逆置，有序单链表二路归并， </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51" name="右箭头 50"/>
            <p:cNvSpPr/>
            <p:nvPr>
              <p:custDataLst>
                <p:tags r:id="rId4"/>
              </p:custDataLst>
            </p:nvPr>
          </p:nvSpPr>
          <p:spPr>
            <a:xfrm>
              <a:off x="4228352" y="4946747"/>
              <a:ext cx="357190" cy="214314"/>
            </a:xfrm>
            <a:prstGeom prst="rightArrow">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52" name="右箭头 51"/>
            <p:cNvSpPr/>
            <p:nvPr>
              <p:custDataLst>
                <p:tags r:id="rId5"/>
              </p:custDataLst>
            </p:nvPr>
          </p:nvSpPr>
          <p:spPr>
            <a:xfrm>
              <a:off x="4228352" y="5825201"/>
              <a:ext cx="357190" cy="214314"/>
            </a:xfrm>
            <a:prstGeom prst="rightArrow">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sp>
        <p:nvSpPr>
          <p:cNvPr id="27" name="灯片编号占位符 26"/>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108</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3" name="文本框 2"/>
          <p:cNvSpPr txBox="1"/>
          <p:nvPr/>
        </p:nvSpPr>
        <p:spPr>
          <a:xfrm>
            <a:off x="718461" y="275705"/>
            <a:ext cx="2039642" cy="386080"/>
          </a:xfrm>
          <a:prstGeom prst="rect">
            <a:avLst/>
          </a:prstGeom>
          <a:noFill/>
        </p:spPr>
        <p:txBody>
          <a:bodyPr wrap="square">
            <a:spAutoFit/>
          </a:bodyPr>
          <a:lstStyle/>
          <a:p>
            <a:r>
              <a:rPr lang="zh-CN" altLang="en-US" sz="2400" b="0" dirty="0">
                <a:solidFill>
                  <a:schemeClr val="accent1"/>
                </a:solidFill>
                <a:latin typeface="微软雅黑" panose="020B0503020204020204" charset="-122"/>
                <a:ea typeface="微软雅黑" panose="020B0503020204020204" charset="-122"/>
              </a:rPr>
              <a:t>线性表</a:t>
            </a:r>
          </a:p>
        </p:txBody>
      </p:sp>
    </p:spTree>
    <p:extLst>
      <p:ext uri="{BB962C8B-B14F-4D97-AF65-F5344CB8AC3E}">
        <p14:creationId xmlns:p14="http://schemas.microsoft.com/office/powerpoint/2010/main" val="199702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99456" y="105950"/>
            <a:ext cx="2714644" cy="512445"/>
          </a:xfrm>
          <a:prstGeom prst="rect">
            <a:avLst/>
          </a:prstGeom>
        </p:spPr>
        <p:style>
          <a:lnRef idx="1">
            <a:schemeClr val="accent5"/>
          </a:lnRef>
          <a:fillRef idx="3">
            <a:schemeClr val="accent5"/>
          </a:fillRef>
          <a:effectRef idx="2">
            <a:schemeClr val="accent5"/>
          </a:effectRef>
          <a:fontRef idx="minor">
            <a:schemeClr val="lt1"/>
          </a:fontRef>
        </p:style>
        <p:txBody>
          <a:bodyPr wrap="square" tIns="72000" bIns="72000"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nSpc>
                <a:spcPct val="100000"/>
              </a:lnSpc>
            </a:pPr>
            <a:r>
              <a:rPr lang="en-US" altLang="zh-CN" sz="2400" dirty="0">
                <a:ln w="11430"/>
                <a:solidFill>
                  <a:schemeClr val="lt1"/>
                </a:solidFill>
                <a:effectLst>
                  <a:outerShdw blurRad="50800" dist="39000" dir="5460000" algn="tl">
                    <a:srgbClr val="000000">
                      <a:alpha val="38000"/>
                    </a:srgbClr>
                  </a:outerShdw>
                </a:effectLst>
                <a:latin typeface="微软雅黑" panose="020B0503020204020204" charset="-122"/>
                <a:ea typeface="微软雅黑" panose="020B0503020204020204" charset="-122"/>
                <a:cs typeface="Consolas" panose="020B0609020204030204" pitchFamily="49" charset="0"/>
                <a:sym typeface="Arial" panose="020B0604020202020204" pitchFamily="34" charset="0"/>
              </a:rPr>
              <a:t>2.3.4 </a:t>
            </a:r>
            <a:r>
              <a:rPr lang="zh-CN" altLang="en-US" sz="2400" dirty="0">
                <a:ln w="11430"/>
                <a:solidFill>
                  <a:schemeClr val="lt1"/>
                </a:solidFill>
                <a:effectLst>
                  <a:outerShdw blurRad="50800" dist="39000" dir="5460000" algn="tl">
                    <a:srgbClr val="000000">
                      <a:alpha val="38000"/>
                    </a:srgbClr>
                  </a:outerShdw>
                </a:effectLst>
                <a:latin typeface="微软雅黑" panose="020B0503020204020204" charset="-122"/>
                <a:ea typeface="微软雅黑" panose="020B0503020204020204" charset="-122"/>
                <a:cs typeface="Consolas" panose="020B0609020204030204" pitchFamily="49" charset="0"/>
                <a:sym typeface="Arial" panose="020B0604020202020204" pitchFamily="34" charset="0"/>
              </a:rPr>
              <a:t>双 链 表</a:t>
            </a:r>
          </a:p>
        </p:txBody>
      </p:sp>
      <p:grpSp>
        <p:nvGrpSpPr>
          <p:cNvPr id="38" name="组合 37"/>
          <p:cNvGrpSpPr/>
          <p:nvPr/>
        </p:nvGrpSpPr>
        <p:grpSpPr>
          <a:xfrm>
            <a:off x="1301293" y="1214422"/>
            <a:ext cx="9270426" cy="671614"/>
            <a:chOff x="946158" y="1643050"/>
            <a:chExt cx="6932696" cy="671614"/>
          </a:xfrm>
        </p:grpSpPr>
        <p:sp>
          <p:nvSpPr>
            <p:cNvPr id="9" name="Text Box 28"/>
            <p:cNvSpPr txBox="1">
              <a:spLocks noChangeArrowheads="1"/>
            </p:cNvSpPr>
            <p:nvPr>
              <p:custDataLst>
                <p:tags r:id="rId5"/>
              </p:custDataLst>
            </p:nvPr>
          </p:nvSpPr>
          <p:spPr bwMode="auto">
            <a:xfrm>
              <a:off x="3257773" y="1643050"/>
              <a:ext cx="903095" cy="30324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开始结点</a:t>
              </a:r>
            </a:p>
          </p:txBody>
        </p:sp>
        <p:sp>
          <p:nvSpPr>
            <p:cNvPr id="10" name="Text Box 27"/>
            <p:cNvSpPr txBox="1">
              <a:spLocks noChangeArrowheads="1"/>
            </p:cNvSpPr>
            <p:nvPr>
              <p:custDataLst>
                <p:tags r:id="rId6"/>
              </p:custDataLst>
            </p:nvPr>
          </p:nvSpPr>
          <p:spPr bwMode="auto">
            <a:xfrm>
              <a:off x="6822848" y="1643050"/>
              <a:ext cx="743651" cy="30324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尾结点</a:t>
              </a:r>
            </a:p>
          </p:txBody>
        </p:sp>
        <p:sp>
          <p:nvSpPr>
            <p:cNvPr id="11" name="Text Box 26"/>
            <p:cNvSpPr txBox="1">
              <a:spLocks noChangeArrowheads="1"/>
            </p:cNvSpPr>
            <p:nvPr>
              <p:custDataLst>
                <p:tags r:id="rId7"/>
              </p:custDataLst>
            </p:nvPr>
          </p:nvSpPr>
          <p:spPr bwMode="auto">
            <a:xfrm>
              <a:off x="2076680" y="1643050"/>
              <a:ext cx="743651" cy="30324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头结点</a:t>
              </a:r>
            </a:p>
          </p:txBody>
        </p:sp>
        <p:sp>
          <p:nvSpPr>
            <p:cNvPr id="12" name="Text Box 25" descr="60%"/>
            <p:cNvSpPr txBox="1">
              <a:spLocks noChangeArrowheads="1"/>
            </p:cNvSpPr>
            <p:nvPr>
              <p:custDataLst>
                <p:tags r:id="rId8"/>
              </p:custDataLst>
            </p:nvPr>
          </p:nvSpPr>
          <p:spPr bwMode="auto">
            <a:xfrm>
              <a:off x="2195277" y="1971224"/>
              <a:ext cx="393956" cy="324000"/>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3" name="Text Box 24"/>
            <p:cNvSpPr txBox="1">
              <a:spLocks noChangeArrowheads="1"/>
            </p:cNvSpPr>
            <p:nvPr>
              <p:custDataLst>
                <p:tags r:id="rId9"/>
              </p:custDataLst>
            </p:nvPr>
          </p:nvSpPr>
          <p:spPr bwMode="auto">
            <a:xfrm>
              <a:off x="2601610" y="1971224"/>
              <a:ext cx="303293" cy="324000"/>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4" name="Text Box 23" descr="浅色上对角线"/>
            <p:cNvSpPr txBox="1">
              <a:spLocks noChangeArrowheads="1"/>
            </p:cNvSpPr>
            <p:nvPr>
              <p:custDataLst>
                <p:tags r:id="rId10"/>
              </p:custDataLst>
            </p:nvPr>
          </p:nvSpPr>
          <p:spPr bwMode="auto">
            <a:xfrm>
              <a:off x="1901704" y="1971224"/>
              <a:ext cx="302321" cy="324000"/>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5" name="Text Box 22"/>
            <p:cNvSpPr txBox="1">
              <a:spLocks noChangeArrowheads="1"/>
            </p:cNvSpPr>
            <p:nvPr>
              <p:custDataLst>
                <p:tags r:id="rId11"/>
              </p:custDataLst>
            </p:nvPr>
          </p:nvSpPr>
          <p:spPr bwMode="auto">
            <a:xfrm>
              <a:off x="946158" y="2011417"/>
              <a:ext cx="776681" cy="303247"/>
            </a:xfrm>
            <a:prstGeom prst="rect">
              <a:avLst/>
            </a:prstGeom>
            <a:solidFill>
              <a:srgbClr val="FFFFFF"/>
            </a:solidFill>
            <a:ln w="9525">
              <a:noFill/>
              <a:miter lim="800000"/>
              <a:tailEnd type="none" w="sm" len="sm"/>
            </a:ln>
          </p:spPr>
          <p:txBody>
            <a:bodyPr vert="horz" wrap="square" lIns="18000" tIns="0" rIns="9144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dhead</a:t>
              </a:r>
            </a:p>
          </p:txBody>
        </p:sp>
        <p:sp>
          <p:nvSpPr>
            <p:cNvPr id="16" name="Line 21"/>
            <p:cNvSpPr>
              <a:spLocks noChangeShapeType="1"/>
            </p:cNvSpPr>
            <p:nvPr>
              <p:custDataLst>
                <p:tags r:id="rId12"/>
              </p:custDataLst>
            </p:nvPr>
          </p:nvSpPr>
          <p:spPr bwMode="auto">
            <a:xfrm>
              <a:off x="1604243" y="2147490"/>
              <a:ext cx="287739" cy="972"/>
            </a:xfrm>
            <a:prstGeom prst="line">
              <a:avLst/>
            </a:prstGeom>
            <a:ln w="19050">
              <a:solidFill>
                <a:schemeClr val="dk1"/>
              </a:solidFill>
              <a:tailEnd type="arrow" w="sm"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7" name="Text Box 20"/>
            <p:cNvSpPr txBox="1">
              <a:spLocks noChangeArrowheads="1"/>
            </p:cNvSpPr>
            <p:nvPr>
              <p:custDataLst>
                <p:tags r:id="rId13"/>
              </p:custDataLst>
            </p:nvPr>
          </p:nvSpPr>
          <p:spPr bwMode="auto">
            <a:xfrm>
              <a:off x="3466773" y="1971224"/>
              <a:ext cx="408343" cy="3240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en-US" altLang="zh-CN" sz="1600" baseline="-30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0</a:t>
              </a:r>
            </a:p>
          </p:txBody>
        </p:sp>
        <p:sp>
          <p:nvSpPr>
            <p:cNvPr id="18" name="Text Box 19"/>
            <p:cNvSpPr txBox="1">
              <a:spLocks noChangeArrowheads="1"/>
            </p:cNvSpPr>
            <p:nvPr>
              <p:custDataLst>
                <p:tags r:id="rId14"/>
              </p:custDataLst>
            </p:nvPr>
          </p:nvSpPr>
          <p:spPr bwMode="auto">
            <a:xfrm>
              <a:off x="3873108" y="1971224"/>
              <a:ext cx="303293" cy="3240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9" name="Text Box 18"/>
            <p:cNvSpPr txBox="1">
              <a:spLocks noChangeArrowheads="1"/>
            </p:cNvSpPr>
            <p:nvPr>
              <p:custDataLst>
                <p:tags r:id="rId15"/>
              </p:custDataLst>
            </p:nvPr>
          </p:nvSpPr>
          <p:spPr bwMode="auto">
            <a:xfrm>
              <a:off x="3173201" y="1971224"/>
              <a:ext cx="303293" cy="3240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0" name="Line 17"/>
            <p:cNvSpPr>
              <a:spLocks noChangeShapeType="1"/>
            </p:cNvSpPr>
            <p:nvPr>
              <p:custDataLst>
                <p:tags r:id="rId16"/>
              </p:custDataLst>
            </p:nvPr>
          </p:nvSpPr>
          <p:spPr bwMode="auto">
            <a:xfrm>
              <a:off x="2805750" y="2104724"/>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1" name="Line 16"/>
            <p:cNvSpPr>
              <a:spLocks noChangeShapeType="1"/>
            </p:cNvSpPr>
            <p:nvPr>
              <p:custDataLst>
                <p:tags r:id="rId17"/>
              </p:custDataLst>
            </p:nvPr>
          </p:nvSpPr>
          <p:spPr bwMode="auto">
            <a:xfrm flipH="1">
              <a:off x="2922401" y="2206778"/>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 name="Text Box 15"/>
            <p:cNvSpPr txBox="1">
              <a:spLocks noChangeArrowheads="1"/>
            </p:cNvSpPr>
            <p:nvPr>
              <p:custDataLst>
                <p:tags r:id="rId18"/>
              </p:custDataLst>
            </p:nvPr>
          </p:nvSpPr>
          <p:spPr bwMode="auto">
            <a:xfrm>
              <a:off x="4732439" y="1971224"/>
              <a:ext cx="410400" cy="3240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en-US" altLang="zh-CN" sz="1600" baseline="-30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p>
          </p:txBody>
        </p:sp>
        <p:sp>
          <p:nvSpPr>
            <p:cNvPr id="23" name="Text Box 14"/>
            <p:cNvSpPr txBox="1">
              <a:spLocks noChangeArrowheads="1"/>
            </p:cNvSpPr>
            <p:nvPr>
              <p:custDataLst>
                <p:tags r:id="rId19"/>
              </p:custDataLst>
            </p:nvPr>
          </p:nvSpPr>
          <p:spPr bwMode="auto">
            <a:xfrm>
              <a:off x="5138773" y="1971224"/>
              <a:ext cx="303293" cy="3240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4" name="Text Box 13"/>
            <p:cNvSpPr txBox="1">
              <a:spLocks noChangeArrowheads="1"/>
            </p:cNvSpPr>
            <p:nvPr>
              <p:custDataLst>
                <p:tags r:id="rId20"/>
              </p:custDataLst>
            </p:nvPr>
          </p:nvSpPr>
          <p:spPr bwMode="auto">
            <a:xfrm>
              <a:off x="4438866" y="1971224"/>
              <a:ext cx="303293" cy="3240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5" name="Text Box 12"/>
            <p:cNvSpPr txBox="1">
              <a:spLocks noChangeArrowheads="1"/>
            </p:cNvSpPr>
            <p:nvPr>
              <p:custDataLst>
                <p:tags r:id="rId21"/>
              </p:custDataLst>
            </p:nvPr>
          </p:nvSpPr>
          <p:spPr bwMode="auto">
            <a:xfrm>
              <a:off x="7013495" y="1971224"/>
              <a:ext cx="540000" cy="3240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en-US" altLang="zh-CN" sz="1600" i="1" baseline="-30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kumimoji="0" lang="en-US" altLang="zh-CN" sz="1600" baseline="-30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p>
          </p:txBody>
        </p:sp>
        <p:sp>
          <p:nvSpPr>
            <p:cNvPr id="26" name="Text Box 11"/>
            <p:cNvSpPr txBox="1">
              <a:spLocks noChangeArrowheads="1"/>
            </p:cNvSpPr>
            <p:nvPr>
              <p:custDataLst>
                <p:tags r:id="rId22"/>
              </p:custDataLst>
            </p:nvPr>
          </p:nvSpPr>
          <p:spPr bwMode="auto">
            <a:xfrm>
              <a:off x="6694531" y="1971224"/>
              <a:ext cx="303293" cy="3240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7" name="Line 10"/>
            <p:cNvSpPr>
              <a:spLocks noChangeShapeType="1"/>
            </p:cNvSpPr>
            <p:nvPr>
              <p:custDataLst>
                <p:tags r:id="rId23"/>
              </p:custDataLst>
            </p:nvPr>
          </p:nvSpPr>
          <p:spPr bwMode="auto">
            <a:xfrm>
              <a:off x="4088912" y="2104724"/>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8" name="Line 9"/>
            <p:cNvSpPr>
              <a:spLocks noChangeShapeType="1"/>
            </p:cNvSpPr>
            <p:nvPr>
              <p:custDataLst>
                <p:tags r:id="rId24"/>
              </p:custDataLst>
            </p:nvPr>
          </p:nvSpPr>
          <p:spPr bwMode="auto">
            <a:xfrm flipH="1">
              <a:off x="4205564" y="2206778"/>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9" name="Text Box 8"/>
            <p:cNvSpPr txBox="1">
              <a:spLocks noChangeArrowheads="1"/>
            </p:cNvSpPr>
            <p:nvPr>
              <p:custDataLst>
                <p:tags r:id="rId25"/>
              </p:custDataLst>
            </p:nvPr>
          </p:nvSpPr>
          <p:spPr bwMode="auto">
            <a:xfrm>
              <a:off x="5817963" y="2011417"/>
              <a:ext cx="468549" cy="303247"/>
            </a:xfrm>
            <a:prstGeom prst="rect">
              <a:avLst/>
            </a:prstGeom>
            <a:solidFill>
              <a:srgbClr val="FFFFFF"/>
            </a:solidFill>
            <a:ln w="9525">
              <a:noFill/>
              <a:miter lim="800000"/>
              <a:tailEnd type="none" w="sm" len="sm"/>
            </a:ln>
          </p:spPr>
          <p:txBody>
            <a:bodyPr vert="horz" wrap="square" lIns="91440" tIns="0" rIns="9144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30" name="Line 7"/>
            <p:cNvSpPr>
              <a:spLocks noChangeShapeType="1"/>
            </p:cNvSpPr>
            <p:nvPr>
              <p:custDataLst>
                <p:tags r:id="rId26"/>
              </p:custDataLst>
            </p:nvPr>
          </p:nvSpPr>
          <p:spPr bwMode="auto">
            <a:xfrm>
              <a:off x="5372075" y="2104724"/>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1" name="Line 6"/>
            <p:cNvSpPr>
              <a:spLocks noChangeShapeType="1"/>
            </p:cNvSpPr>
            <p:nvPr>
              <p:custDataLst>
                <p:tags r:id="rId27"/>
              </p:custDataLst>
            </p:nvPr>
          </p:nvSpPr>
          <p:spPr bwMode="auto">
            <a:xfrm flipH="1">
              <a:off x="5488726" y="2206778"/>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2" name="Line 5"/>
            <p:cNvSpPr>
              <a:spLocks noChangeShapeType="1"/>
            </p:cNvSpPr>
            <p:nvPr>
              <p:custDataLst>
                <p:tags r:id="rId28"/>
              </p:custDataLst>
            </p:nvPr>
          </p:nvSpPr>
          <p:spPr bwMode="auto">
            <a:xfrm>
              <a:off x="6312499" y="2104724"/>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3" name="Line 4"/>
            <p:cNvSpPr>
              <a:spLocks noChangeShapeType="1"/>
            </p:cNvSpPr>
            <p:nvPr>
              <p:custDataLst>
                <p:tags r:id="rId29"/>
              </p:custDataLst>
            </p:nvPr>
          </p:nvSpPr>
          <p:spPr bwMode="auto">
            <a:xfrm flipH="1">
              <a:off x="6429150" y="2206778"/>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4" name="Text Box 3"/>
            <p:cNvSpPr txBox="1">
              <a:spLocks noChangeArrowheads="1"/>
            </p:cNvSpPr>
            <p:nvPr>
              <p:custDataLst>
                <p:tags r:id="rId30"/>
              </p:custDataLst>
            </p:nvPr>
          </p:nvSpPr>
          <p:spPr bwMode="auto">
            <a:xfrm>
              <a:off x="7554854" y="1971224"/>
              <a:ext cx="324000" cy="3240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25200" tIns="0" rIns="0" bIns="0" numCol="1" anchor="t" anchorCtr="0" compatLnSpc="1"/>
            <a:lstStyle/>
            <a:p>
              <a:pPr>
                <a:lnSpc>
                  <a:spcPct val="100000"/>
                </a:lnSpc>
                <a:spcBef>
                  <a:spcPct val="0"/>
                </a:spcBef>
              </a:pPr>
              <a:r>
                <a:rPr kumimoji="0" lang="zh-CN" altLang="zh-CN" sz="16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grpSp>
      <p:sp>
        <p:nvSpPr>
          <p:cNvPr id="36" name="TextBox 35"/>
          <p:cNvSpPr txBox="1"/>
          <p:nvPr>
            <p:custDataLst>
              <p:tags r:id="rId1"/>
            </p:custDataLst>
          </p:nvPr>
        </p:nvSpPr>
        <p:spPr>
          <a:xfrm>
            <a:off x="985712" y="2285992"/>
            <a:ext cx="9934824" cy="808990"/>
          </a:xfrm>
          <a:prstGeom prst="rect">
            <a:avLst/>
          </a:prstGeom>
          <a:noFill/>
        </p:spPr>
        <p:txBody>
          <a:bodyPr wrap="square" rtlCol="0">
            <a:spAutoFit/>
          </a:bodyPr>
          <a:lstStyle/>
          <a:p>
            <a:pPr algn="l">
              <a:lnSpc>
                <a:spcPts val="2800"/>
              </a:lnSpc>
              <a:spcBef>
                <a:spcPts val="0"/>
              </a:spcBef>
            </a:pPr>
            <a:r>
              <a:rPr lang="en-US"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每个结点为</a:t>
            </a:r>
            <a:r>
              <a:rPr lang="en-US"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DLinkNode</a:t>
            </a:r>
            <a:r>
              <a:rPr lang="zh-CN"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类对象，包括存储元素的</a:t>
            </a:r>
            <a:r>
              <a:rPr lang="zh-CN" altLang="en-US"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列表</a:t>
            </a:r>
            <a:r>
              <a:rPr lang="en-US"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data</a:t>
            </a:r>
            <a:r>
              <a:rPr lang="zh-CN" altLang="en-US"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存储</a:t>
            </a:r>
            <a:r>
              <a:rPr lang="zh-CN" altLang="en-US"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前驱结点</a:t>
            </a:r>
            <a:r>
              <a:rPr lang="zh-CN"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指针</a:t>
            </a:r>
            <a:r>
              <a:rPr lang="zh-CN" altLang="en-US"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属性</a:t>
            </a:r>
            <a:r>
              <a:rPr lang="en-US"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prior</a:t>
            </a:r>
            <a:r>
              <a:rPr lang="zh-CN" altLang="en-US"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和</a:t>
            </a:r>
            <a:r>
              <a:rPr lang="zh-CN"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后继结点的指针</a:t>
            </a:r>
            <a:r>
              <a:rPr lang="zh-CN" altLang="en-US"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属性</a:t>
            </a:r>
            <a:r>
              <a:rPr lang="en-US"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next</a:t>
            </a:r>
            <a:r>
              <a:rPr lang="zh-CN"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grpSp>
        <p:nvGrpSpPr>
          <p:cNvPr id="37" name="组合 36"/>
          <p:cNvGrpSpPr/>
          <p:nvPr/>
        </p:nvGrpSpPr>
        <p:grpSpPr>
          <a:xfrm>
            <a:off x="1212900" y="3357562"/>
            <a:ext cx="9266134" cy="2623903"/>
            <a:chOff x="714348" y="773652"/>
            <a:chExt cx="6929486" cy="2623903"/>
          </a:xfrm>
        </p:grpSpPr>
        <p:sp>
          <p:nvSpPr>
            <p:cNvPr id="39" name="TextBox 38"/>
            <p:cNvSpPr txBox="1"/>
            <p:nvPr>
              <p:custDataLst>
                <p:tags r:id="rId2"/>
              </p:custDataLst>
            </p:nvPr>
          </p:nvSpPr>
          <p:spPr>
            <a:xfrm>
              <a:off x="714348" y="1643050"/>
              <a:ext cx="6929486" cy="1754505"/>
            </a:xfrm>
            <a:prstGeom prst="rect">
              <a:avLst/>
            </a:prstGeom>
            <a:no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class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DLinkNode</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双链表结点类</a:t>
              </a: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def __</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init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__(</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self,data</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构造方法</a:t>
              </a: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self.data</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=data                  	#data</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属性</a:t>
              </a: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                  	#next</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属性</a:t>
              </a: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self.prior</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                 	#prior</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属性</a:t>
              </a:r>
            </a:p>
          </p:txBody>
        </p:sp>
        <p:sp>
          <p:nvSpPr>
            <p:cNvPr id="40" name="下箭头 39"/>
            <p:cNvSpPr/>
            <p:nvPr>
              <p:custDataLst>
                <p:tags r:id="rId3"/>
              </p:custDataLst>
            </p:nvPr>
          </p:nvSpPr>
          <p:spPr>
            <a:xfrm>
              <a:off x="3571868" y="1214422"/>
              <a:ext cx="214314" cy="357190"/>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41" name="TextBox 40"/>
            <p:cNvSpPr txBox="1"/>
            <p:nvPr>
              <p:custDataLst>
                <p:tags r:id="rId4"/>
              </p:custDataLst>
            </p:nvPr>
          </p:nvSpPr>
          <p:spPr>
            <a:xfrm>
              <a:off x="2928926" y="773652"/>
              <a:ext cx="1928826" cy="398780"/>
            </a:xfrm>
            <a:prstGeom prst="rect">
              <a:avLst/>
            </a:prstGeom>
            <a:noFill/>
          </p:spPr>
          <p:txBody>
            <a:bodyPr wrap="square" rtlCol="0">
              <a:spAutoFit/>
            </a:bodyPr>
            <a:lstStyle/>
            <a:p>
              <a:pPr algn="l">
                <a:lnSpc>
                  <a:spcPct val="100000"/>
                </a:lnSpc>
              </a:pPr>
              <a:r>
                <a:rPr lang="en-US"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DLinkNode</a:t>
              </a:r>
              <a:r>
                <a:rPr lang="zh-CN"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类</a:t>
              </a:r>
            </a:p>
          </p:txBody>
        </p:sp>
      </p:grpSp>
      <p:sp>
        <p:nvSpPr>
          <p:cNvPr id="43" name="灯片编号占位符 42"/>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109</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spTree>
    <p:extLst>
      <p:ext uri="{BB962C8B-B14F-4D97-AF65-F5344CB8AC3E}">
        <p14:creationId xmlns:p14="http://schemas.microsoft.com/office/powerpoint/2010/main" val="99007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down)">
                                      <p:cBhvr>
                                        <p:cTn id="11" dur="500"/>
                                        <p:tgtEl>
                                          <p:spTgt spid="3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down)">
                                      <p:cBhvr>
                                        <p:cTn id="15" dur="500"/>
                                        <p:tgtEl>
                                          <p:spTgt spid="3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
          <p:cNvPicPr>
            <a:picLocks noChangeAspect="1" noChangeArrowheads="1"/>
          </p:cNvPicPr>
          <p:nvPr/>
        </p:nvPicPr>
        <p:blipFill>
          <a:blip r:embed="rId2" cstate="print"/>
          <a:srcRect/>
          <a:stretch>
            <a:fillRect/>
          </a:stretch>
        </p:blipFill>
        <p:spPr bwMode="auto">
          <a:xfrm>
            <a:off x="3791744" y="2160621"/>
            <a:ext cx="5500726" cy="1329100"/>
          </a:xfrm>
          <a:prstGeom prst="rect">
            <a:avLst/>
          </a:prstGeom>
          <a:noFill/>
          <a:ln w="9525">
            <a:noFill/>
            <a:miter lim="800000"/>
            <a:headEnd/>
            <a:tailEnd/>
          </a:ln>
        </p:spPr>
      </p:pic>
      <p:sp>
        <p:nvSpPr>
          <p:cNvPr id="3" name="TextBox 2"/>
          <p:cNvSpPr txBox="1"/>
          <p:nvPr/>
        </p:nvSpPr>
        <p:spPr>
          <a:xfrm>
            <a:off x="1669234" y="2016166"/>
            <a:ext cx="2928958" cy="387798"/>
          </a:xfrm>
          <a:prstGeom prst="rect">
            <a:avLst/>
          </a:prstGeom>
          <a:noFill/>
        </p:spPr>
        <p:txBody>
          <a:bodyPr wrap="square" rtlCol="0">
            <a:spAutoFit/>
          </a:bodyPr>
          <a:lstStyle/>
          <a:p>
            <a:pPr algn="l"/>
            <a:r>
              <a:rPr lang="zh-CN" altLang="en-US">
                <a:solidFill>
                  <a:srgbClr val="F39801"/>
                </a:solidFill>
                <a:latin typeface="楷体" pitchFamily="49" charset="-122"/>
                <a:ea typeface="楷体" pitchFamily="49" charset="-122"/>
                <a:sym typeface="Wingdings"/>
              </a:rPr>
              <a:t> </a:t>
            </a:r>
            <a:r>
              <a:rPr lang="zh-CN" altLang="en-US">
                <a:solidFill>
                  <a:schemeClr val="tx1"/>
                </a:solidFill>
                <a:latin typeface="楷体" pitchFamily="49" charset="-122"/>
                <a:ea typeface="楷体" pitchFamily="49" charset="-122"/>
              </a:rPr>
              <a:t>一个汽车线性表</a:t>
            </a:r>
          </a:p>
        </p:txBody>
      </p:sp>
      <p:pic>
        <p:nvPicPr>
          <p:cNvPr id="1027"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a:off x="3791744" y="4406056"/>
            <a:ext cx="4752527" cy="1546087"/>
          </a:xfrm>
          <a:prstGeom prst="rect">
            <a:avLst/>
          </a:prstGeom>
          <a:noFill/>
          <a:ln w="9525">
            <a:noFill/>
            <a:miter lim="800000"/>
            <a:headEnd/>
            <a:tailEnd/>
          </a:ln>
          <a:effectLst/>
        </p:spPr>
      </p:pic>
      <p:sp>
        <p:nvSpPr>
          <p:cNvPr id="5" name="TextBox 4"/>
          <p:cNvSpPr txBox="1"/>
          <p:nvPr/>
        </p:nvSpPr>
        <p:spPr>
          <a:xfrm>
            <a:off x="1669234" y="3847422"/>
            <a:ext cx="3286148" cy="387798"/>
          </a:xfrm>
          <a:prstGeom prst="rect">
            <a:avLst/>
          </a:prstGeom>
          <a:noFill/>
        </p:spPr>
        <p:txBody>
          <a:bodyPr wrap="square" rtlCol="0">
            <a:spAutoFit/>
          </a:bodyPr>
          <a:lstStyle/>
          <a:p>
            <a:pPr algn="l"/>
            <a:r>
              <a:rPr lang="zh-CN" altLang="en-US">
                <a:solidFill>
                  <a:srgbClr val="F39801"/>
                </a:solidFill>
                <a:latin typeface="楷体" pitchFamily="49" charset="-122"/>
                <a:ea typeface="楷体" pitchFamily="49" charset="-122"/>
                <a:sym typeface="Wingdings"/>
              </a:rPr>
              <a:t></a:t>
            </a:r>
            <a:r>
              <a:rPr lang="zh-CN" altLang="en-US">
                <a:solidFill>
                  <a:schemeClr val="tx1"/>
                </a:solidFill>
                <a:latin typeface="楷体" pitchFamily="49" charset="-122"/>
                <a:ea typeface="楷体" pitchFamily="49" charset="-122"/>
                <a:sym typeface="Wingdings"/>
              </a:rPr>
              <a:t> </a:t>
            </a:r>
            <a:r>
              <a:rPr lang="zh-CN" altLang="en-US">
                <a:solidFill>
                  <a:schemeClr val="tx1"/>
                </a:solidFill>
                <a:latin typeface="楷体" pitchFamily="49" charset="-122"/>
                <a:ea typeface="楷体" pitchFamily="49" charset="-122"/>
              </a:rPr>
              <a:t>一个小人线性表</a:t>
            </a:r>
          </a:p>
        </p:txBody>
      </p:sp>
      <p:sp>
        <p:nvSpPr>
          <p:cNvPr id="6" name="TextBox 5"/>
          <p:cNvSpPr txBox="1"/>
          <p:nvPr/>
        </p:nvSpPr>
        <p:spPr>
          <a:xfrm>
            <a:off x="1305721" y="1512924"/>
            <a:ext cx="3857652" cy="393762"/>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defPPr>
              <a:defRPr lang="zh-CN"/>
            </a:defPPr>
            <a:lvl1pPr algn="l">
              <a:defRPr b="0">
                <a:ln w="11430">
                  <a:noFill/>
                </a:ln>
                <a:solidFill>
                  <a:schemeClr val="tx1"/>
                </a:solidFill>
                <a:latin typeface="思源黑体 CN Heavy" panose="020B0A00000000000000" pitchFamily="34" charset="-122"/>
                <a:ea typeface="思源黑体 CN Heavy" panose="020B0A00000000000000" pitchFamily="34" charset="-122"/>
              </a:defRPr>
            </a:lvl1pPr>
          </a:lstStyle>
          <a:p>
            <a:r>
              <a:rPr lang="zh-CN" altLang="en-US">
                <a:solidFill>
                  <a:srgbClr val="CE3B37"/>
                </a:solidFill>
              </a:rPr>
              <a:t>线性表是客观事物的抽象</a:t>
            </a:r>
          </a:p>
        </p:txBody>
      </p:sp>
      <p:sp>
        <p:nvSpPr>
          <p:cNvPr id="8" name="TextBox 7"/>
          <p:cNvSpPr txBox="1"/>
          <p:nvPr/>
        </p:nvSpPr>
        <p:spPr>
          <a:xfrm>
            <a:off x="1672132" y="6237312"/>
            <a:ext cx="2286016" cy="387798"/>
          </a:xfrm>
          <a:prstGeom prst="rect">
            <a:avLst/>
          </a:prstGeom>
          <a:noFill/>
        </p:spPr>
        <p:txBody>
          <a:bodyPr wrap="square" rtlCol="0">
            <a:spAutoFit/>
          </a:bodyPr>
          <a:lstStyle/>
          <a:p>
            <a:pPr algn="l"/>
            <a:r>
              <a:rPr lang="zh-CN" altLang="en-US">
                <a:solidFill>
                  <a:schemeClr val="tx1"/>
                </a:solidFill>
                <a:latin typeface="Consolas" pitchFamily="49" charset="0"/>
                <a:ea typeface="+mj-ea"/>
                <a:cs typeface="Consolas" pitchFamily="49" charset="0"/>
                <a:sym typeface="Symbol"/>
              </a:rPr>
              <a:t></a:t>
            </a:r>
            <a:r>
              <a:rPr lang="zh-CN" altLang="en-US">
                <a:solidFill>
                  <a:schemeClr val="tx1"/>
                </a:solidFill>
                <a:latin typeface="Consolas" pitchFamily="49" charset="0"/>
                <a:ea typeface="楷体" pitchFamily="49" charset="-122"/>
                <a:cs typeface="Consolas" pitchFamily="49" charset="0"/>
              </a:rPr>
              <a:t>不胜枚举</a:t>
            </a:r>
          </a:p>
        </p:txBody>
      </p:sp>
      <p:sp>
        <p:nvSpPr>
          <p:cNvPr id="10" name="TextBox 3">
            <a:extLst>
              <a:ext uri="{FF2B5EF4-FFF2-40B4-BE49-F238E27FC236}">
                <a16:creationId xmlns:a16="http://schemas.microsoft.com/office/drawing/2014/main" id="{ECBEC9B0-F9A0-45A2-BDC0-0D26E8ACD269}"/>
              </a:ext>
            </a:extLst>
          </p:cNvPr>
          <p:cNvSpPr txBox="1"/>
          <p:nvPr/>
        </p:nvSpPr>
        <p:spPr>
          <a:xfrm>
            <a:off x="1055688" y="126386"/>
            <a:ext cx="4357718" cy="494302"/>
          </a:xfrm>
          <a:prstGeom prst="rect">
            <a:avLst/>
          </a:prstGeom>
          <a:solidFill>
            <a:srgbClr val="F39801"/>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3200" b="0">
                <a:ln w="11430">
                  <a:solidFill>
                    <a:schemeClr val="bg1"/>
                  </a:solidFill>
                </a:ln>
                <a:solidFill>
                  <a:schemeClr val="tx1"/>
                </a:solidFill>
                <a:latin typeface="思源黑体 CN Heavy" panose="020B0A00000000000000" pitchFamily="34" charset="-122"/>
                <a:ea typeface="思源黑体 CN Heavy" panose="020B0A00000000000000" pitchFamily="34" charset="-122"/>
              </a:rPr>
              <a:t>2.1  </a:t>
            </a:r>
            <a:r>
              <a:rPr lang="zh-CN" altLang="en-US" sz="3200" b="0">
                <a:ln w="11430">
                  <a:solidFill>
                    <a:schemeClr val="bg1"/>
                  </a:solidFill>
                </a:ln>
                <a:solidFill>
                  <a:schemeClr val="tx1"/>
                </a:solidFill>
                <a:latin typeface="思源黑体 CN Heavy" panose="020B0A00000000000000" pitchFamily="34" charset="-122"/>
                <a:ea typeface="思源黑体 CN Heavy" panose="020B0A00000000000000" pitchFamily="34" charset="-122"/>
              </a:rPr>
              <a:t>线性表的基本概念 </a:t>
            </a:r>
          </a:p>
        </p:txBody>
      </p:sp>
      <p:sp>
        <p:nvSpPr>
          <p:cNvPr id="12" name="Rectangle 7" descr="信纸">
            <a:hlinkClick r:id="" action="ppaction://hlinkshowjump?jump=nextslide"/>
            <a:extLst>
              <a:ext uri="{FF2B5EF4-FFF2-40B4-BE49-F238E27FC236}">
                <a16:creationId xmlns:a16="http://schemas.microsoft.com/office/drawing/2014/main" id="{152FE5A6-AA61-46E8-8B6C-30FF99A7E84C}"/>
              </a:ext>
            </a:extLst>
          </p:cNvPr>
          <p:cNvSpPr>
            <a:spLocks noChangeArrowheads="1"/>
          </p:cNvSpPr>
          <p:nvPr/>
        </p:nvSpPr>
        <p:spPr bwMode="auto">
          <a:xfrm>
            <a:off x="1055688" y="937681"/>
            <a:ext cx="4357718" cy="444032"/>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a:ln w="11430">
                  <a:noFill/>
                </a:ln>
                <a:solidFill>
                  <a:schemeClr val="tx1"/>
                </a:solidFill>
                <a:latin typeface="思源黑体 CN Heavy" panose="020B0A00000000000000" pitchFamily="34" charset="-122"/>
                <a:ea typeface="思源黑体 CN Heavy" panose="020B0A00000000000000" pitchFamily="34" charset="-122"/>
              </a:rPr>
              <a:t>2.1.1  </a:t>
            </a:r>
            <a:r>
              <a:rPr lang="zh-CN" altLang="en-US" sz="2800" b="0">
                <a:ln w="11430">
                  <a:noFill/>
                </a:ln>
                <a:solidFill>
                  <a:schemeClr val="tx1"/>
                </a:solidFill>
                <a:latin typeface="思源黑体 CN Heavy" panose="020B0A00000000000000" pitchFamily="34" charset="-122"/>
                <a:ea typeface="思源黑体 CN Heavy" panose="020B0A00000000000000" pitchFamily="34" charset="-122"/>
              </a:rPr>
              <a:t>线性表的定义</a:t>
            </a:r>
            <a:endParaRPr lang="zh-CN" altLang="en-US" sz="2800" b="0" dirty="0">
              <a:ln w="11430">
                <a:noFill/>
              </a:ln>
              <a:solidFill>
                <a:schemeClr val="tx1"/>
              </a:solidFill>
              <a:latin typeface="思源黑体 CN Heavy" panose="020B0A00000000000000" pitchFamily="34" charset="-122"/>
              <a:ea typeface="思源黑体 CN Heavy" panose="020B0A00000000000000" pitchFamily="34" charset="-122"/>
            </a:endParaRPr>
          </a:p>
        </p:txBody>
      </p:sp>
      <p:pic>
        <p:nvPicPr>
          <p:cNvPr id="13" name="图片 12" descr="乐高玩具&#10;&#10;低可信度描述已自动生成">
            <a:extLst>
              <a:ext uri="{FF2B5EF4-FFF2-40B4-BE49-F238E27FC236}">
                <a16:creationId xmlns:a16="http://schemas.microsoft.com/office/drawing/2014/main" id="{1FF7BAC6-EBD5-4D2A-A3AB-A1E4DFECF0B2}"/>
              </a:ext>
            </a:extLst>
          </p:cNvPr>
          <p:cNvPicPr>
            <a:picLocks noChangeAspect="1"/>
          </p:cNvPicPr>
          <p:nvPr/>
        </p:nvPicPr>
        <p:blipFill>
          <a:blip r:embed="rId5">
            <a:duotone>
              <a:schemeClr val="accent6">
                <a:shade val="45000"/>
                <a:satMod val="135000"/>
              </a:schemeClr>
              <a:prstClr val="white"/>
            </a:duotone>
            <a:alphaModFix amt="20000"/>
            <a:extLst>
              <a:ext uri="{28A0092B-C50C-407E-A947-70E740481C1C}">
                <a14:useLocalDpi xmlns:a14="http://schemas.microsoft.com/office/drawing/2010/main" val="0"/>
              </a:ext>
            </a:extLst>
          </a:blip>
          <a:stretch>
            <a:fillRect/>
          </a:stretch>
        </p:blipFill>
        <p:spPr>
          <a:xfrm rot="3494617">
            <a:off x="8323337" y="3305995"/>
            <a:ext cx="4393059" cy="2959753"/>
          </a:xfrm>
          <a:prstGeom prst="rect">
            <a:avLst/>
          </a:prstGeom>
        </p:spPr>
      </p:pic>
    </p:spTree>
    <p:extLst>
      <p:ext uri="{BB962C8B-B14F-4D97-AF65-F5344CB8AC3E}">
        <p14:creationId xmlns:p14="http://schemas.microsoft.com/office/powerpoint/2010/main" val="7265042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73935" y="234721"/>
            <a:ext cx="4429156" cy="398780"/>
          </a:xfrm>
          <a:prstGeom prst="rect">
            <a:avLst/>
          </a:prstGeom>
          <a:noFill/>
        </p:spPr>
        <p:txBody>
          <a:bodyPr wrap="square" rtlCol="0">
            <a:spAutoFit/>
          </a:bodyPr>
          <a:lstStyle/>
          <a:p>
            <a:pPr algn="l">
              <a:lnSpc>
                <a:spcPct val="100000"/>
              </a:lnSpc>
            </a:pPr>
            <a:r>
              <a:rPr lang="zh-CN" altLang="en-US" sz="2000" b="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双</a:t>
            </a:r>
            <a:r>
              <a:rPr lang="zh-CN" altLang="zh-CN" sz="2000" b="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链表类</a:t>
            </a:r>
            <a:r>
              <a:rPr lang="en-US" altLang="zh-CN" sz="2000" b="0" dirty="0" err="1">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DLinkList</a:t>
            </a:r>
          </a:p>
        </p:txBody>
      </p:sp>
      <p:sp>
        <p:nvSpPr>
          <p:cNvPr id="4" name="TextBox 3"/>
          <p:cNvSpPr txBox="1"/>
          <p:nvPr>
            <p:custDataLst>
              <p:tags r:id="rId1"/>
            </p:custDataLst>
          </p:nvPr>
        </p:nvSpPr>
        <p:spPr>
          <a:xfrm>
            <a:off x="1273935" y="1556792"/>
            <a:ext cx="6929486" cy="2569845"/>
          </a:xfrm>
          <a:prstGeom prst="rect">
            <a:avLst/>
          </a:prstGeom>
          <a:no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class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DLinkList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双链表类</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def __</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init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__(self):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构造方法</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self.dhead</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DLinkNode</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头结点</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dhead</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self.dhead.next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self.dhead.prior</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基本运算算法</a:t>
            </a:r>
          </a:p>
        </p:txBody>
      </p:sp>
      <p:cxnSp>
        <p:nvCxnSpPr>
          <p:cNvPr id="11" name="直接箭头连接符 10"/>
          <p:cNvCxnSpPr/>
          <p:nvPr>
            <p:custDataLst>
              <p:tags r:id="rId2"/>
            </p:custDataLst>
          </p:nvPr>
        </p:nvCxnSpPr>
        <p:spPr>
          <a:xfrm rot="5400000">
            <a:off x="2951933" y="4377799"/>
            <a:ext cx="1643074" cy="1588"/>
          </a:xfrm>
          <a:prstGeom prst="straightConnector1">
            <a:avLst/>
          </a:prstGeom>
          <a:ln>
            <a:solidFill>
              <a:schemeClr val="dk1"/>
            </a:solidFill>
            <a:tailEnd type="arrow"/>
          </a:ln>
        </p:spPr>
        <p:style>
          <a:lnRef idx="2">
            <a:schemeClr val="dk1"/>
          </a:lnRef>
          <a:fillRef idx="0">
            <a:schemeClr val="dk1"/>
          </a:fillRef>
          <a:effectRef idx="1">
            <a:schemeClr val="dk1"/>
          </a:effectRef>
          <a:fontRef idx="minor">
            <a:schemeClr val="tx1"/>
          </a:fontRef>
        </p:style>
      </p:cxnSp>
      <p:grpSp>
        <p:nvGrpSpPr>
          <p:cNvPr id="13" name="组合 12"/>
          <p:cNvGrpSpPr/>
          <p:nvPr/>
        </p:nvGrpSpPr>
        <p:grpSpPr>
          <a:xfrm>
            <a:off x="2345505" y="5200131"/>
            <a:ext cx="2080344" cy="321325"/>
            <a:chOff x="1785741" y="5572140"/>
            <a:chExt cx="2080344" cy="321325"/>
          </a:xfrm>
        </p:grpSpPr>
        <p:sp>
          <p:nvSpPr>
            <p:cNvPr id="7" name="Text Box 40"/>
            <p:cNvSpPr txBox="1">
              <a:spLocks noChangeArrowheads="1"/>
            </p:cNvSpPr>
            <p:nvPr>
              <p:custDataLst>
                <p:tags r:id="rId3"/>
              </p:custDataLst>
            </p:nvPr>
          </p:nvSpPr>
          <p:spPr bwMode="auto">
            <a:xfrm>
              <a:off x="3084570" y="5572140"/>
              <a:ext cx="468549" cy="302275"/>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nSpc>
                  <a:spcPct val="100000"/>
                </a:lnSpc>
                <a:spcBef>
                  <a:spcPct val="0"/>
                </a:spcBef>
              </a:pPr>
              <a:endParaRPr kumimoji="0" lang="en-US"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8" name="Text Box 39"/>
            <p:cNvSpPr txBox="1">
              <a:spLocks noChangeArrowheads="1"/>
            </p:cNvSpPr>
            <p:nvPr>
              <p:custDataLst>
                <p:tags r:id="rId4"/>
              </p:custDataLst>
            </p:nvPr>
          </p:nvSpPr>
          <p:spPr bwMode="auto">
            <a:xfrm>
              <a:off x="3561820" y="5572140"/>
              <a:ext cx="304265" cy="302275"/>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25200" tIns="0" rIns="0" bIns="0" numCol="1" anchor="t" anchorCtr="0" compatLnSpc="1"/>
            <a:lstStyle/>
            <a:p>
              <a:pPr>
                <a:lnSpc>
                  <a:spcPts val="2300"/>
                </a:lnSpc>
                <a:spcBef>
                  <a:spcPct val="0"/>
                </a:spcBef>
              </a:pPr>
              <a:r>
                <a:rPr kumimoji="0" lang="zh-CN" altLang="zh-CN" sz="1600">
                  <a:solidFill>
                    <a:srgbClr val="FFFFFF"/>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9" name="Line 32"/>
            <p:cNvSpPr>
              <a:spLocks noChangeShapeType="1"/>
            </p:cNvSpPr>
            <p:nvPr>
              <p:custDataLst>
                <p:tags r:id="rId5"/>
              </p:custDataLst>
            </p:nvPr>
          </p:nvSpPr>
          <p:spPr bwMode="auto">
            <a:xfrm>
              <a:off x="2466960" y="5722792"/>
              <a:ext cx="285795"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0" name="Text Box 31"/>
            <p:cNvSpPr txBox="1">
              <a:spLocks noChangeArrowheads="1"/>
            </p:cNvSpPr>
            <p:nvPr/>
          </p:nvSpPr>
          <p:spPr bwMode="auto">
            <a:xfrm>
              <a:off x="1785741" y="5591190"/>
              <a:ext cx="743132" cy="302275"/>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dhead</a:t>
              </a:r>
            </a:p>
          </p:txBody>
        </p:sp>
        <p:sp>
          <p:nvSpPr>
            <p:cNvPr id="12" name="Text Box 39"/>
            <p:cNvSpPr txBox="1">
              <a:spLocks noChangeArrowheads="1"/>
            </p:cNvSpPr>
            <p:nvPr>
              <p:custDataLst>
                <p:tags r:id="rId6"/>
              </p:custDataLst>
            </p:nvPr>
          </p:nvSpPr>
          <p:spPr bwMode="auto">
            <a:xfrm>
              <a:off x="2786587" y="5572140"/>
              <a:ext cx="304265" cy="302275"/>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25200" tIns="0" rIns="0" bIns="0" numCol="1" anchor="t" anchorCtr="0" compatLnSpc="1"/>
            <a:lstStyle/>
            <a:p>
              <a:pPr>
                <a:lnSpc>
                  <a:spcPts val="2300"/>
                </a:lnSpc>
                <a:spcBef>
                  <a:spcPct val="0"/>
                </a:spcBef>
              </a:pPr>
              <a:r>
                <a:rPr kumimoji="0" lang="zh-CN" altLang="zh-CN" sz="1600">
                  <a:solidFill>
                    <a:srgbClr val="FFFFFF"/>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grpSp>
      <p:sp>
        <p:nvSpPr>
          <p:cNvPr id="14" name="灯片编号占位符 13"/>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110</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a:blip r:embed="rId9" cstate="print">
            <a:extLst>
              <a:ext uri="{28A0092B-C50C-407E-A947-70E740481C1C}">
                <a14:useLocalDpi xmlns:a14="http://schemas.microsoft.com/office/drawing/2010/main" val="0"/>
              </a:ext>
            </a:extLst>
          </a:blip>
          <a:stretch>
            <a:fillRect/>
          </a:stretch>
        </p:blipFill>
        <p:spPr>
          <a:xfrm>
            <a:off x="8325481" y="2996952"/>
            <a:ext cx="2844800" cy="2963127"/>
          </a:xfrm>
          <a:prstGeom prst="rect">
            <a:avLst/>
          </a:prstGeom>
        </p:spPr>
      </p:pic>
    </p:spTree>
    <p:extLst>
      <p:ext uri="{BB962C8B-B14F-4D97-AF65-F5344CB8AC3E}">
        <p14:creationId xmlns:p14="http://schemas.microsoft.com/office/powerpoint/2010/main" val="1114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99456" y="152040"/>
            <a:ext cx="3286148" cy="481965"/>
          </a:xfrm>
          <a:prstGeom prst="rect">
            <a:avLst/>
          </a:prstGeom>
        </p:spPr>
        <p:style>
          <a:lnRef idx="1">
            <a:schemeClr val="dk1"/>
          </a:lnRef>
          <a:fillRef idx="3">
            <a:schemeClr val="dk1"/>
          </a:fillRef>
          <a:effectRef idx="2">
            <a:schemeClr val="dk1"/>
          </a:effectRef>
          <a:fontRef idx="minor">
            <a:schemeClr val="lt1"/>
          </a:fontRef>
        </p:style>
        <p:txBody>
          <a:bodyPr wrap="square" tIns="72000" bIns="72000" rtlCol="0">
            <a:spAutoFit/>
          </a:bodyPr>
          <a:lstStyle/>
          <a:p>
            <a:pPr>
              <a:lnSpc>
                <a:spcPct val="100000"/>
              </a:lnSpc>
            </a:pPr>
            <a:r>
              <a:rPr lang="pt-BR" altLang="zh-CN" sz="2200" dirty="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 </a:t>
            </a:r>
            <a:r>
              <a:rPr lang="zh-CN" altLang="zh-CN" sz="2200" dirty="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插入和删除结点操作</a:t>
            </a:r>
          </a:p>
        </p:txBody>
      </p:sp>
      <p:sp>
        <p:nvSpPr>
          <p:cNvPr id="4" name="TextBox 3"/>
          <p:cNvSpPr txBox="1"/>
          <p:nvPr/>
        </p:nvSpPr>
        <p:spPr>
          <a:xfrm>
            <a:off x="2294338" y="1853035"/>
            <a:ext cx="6357982" cy="398780"/>
          </a:xfrm>
          <a:prstGeom prst="rect">
            <a:avLst/>
          </a:prstGeom>
          <a:noFill/>
        </p:spPr>
        <p:txBody>
          <a:bodyPr wrap="square" rtlCol="0">
            <a:spAutoFit/>
          </a:bodyPr>
          <a:lstStyle/>
          <a:p>
            <a:pPr algn="l">
              <a:lnSpc>
                <a:spcPct val="100000"/>
              </a:lnSpc>
            </a:pP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插入结点操作</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将结点</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插入到</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双</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链表中</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结点的后面</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60486" name="Rectangle 70"/>
          <p:cNvSpPr>
            <a:spLocks noChangeArrowheads="1"/>
          </p:cNvSpPr>
          <p:nvPr>
            <p:custDataLst>
              <p:tags r:id="rId1"/>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81" name="组合 80"/>
          <p:cNvGrpSpPr/>
          <p:nvPr/>
        </p:nvGrpSpPr>
        <p:grpSpPr>
          <a:xfrm>
            <a:off x="2162148" y="2727970"/>
            <a:ext cx="3786215" cy="2143140"/>
            <a:chOff x="428595" y="214290"/>
            <a:chExt cx="3786215" cy="2143140"/>
          </a:xfrm>
        </p:grpSpPr>
        <p:sp>
          <p:nvSpPr>
            <p:cNvPr id="82" name="Text Box 139"/>
            <p:cNvSpPr txBox="1">
              <a:spLocks noChangeArrowheads="1"/>
            </p:cNvSpPr>
            <p:nvPr>
              <p:custDataLst>
                <p:tags r:id="rId26"/>
              </p:custDataLst>
            </p:nvPr>
          </p:nvSpPr>
          <p:spPr bwMode="auto">
            <a:xfrm>
              <a:off x="1505037" y="658630"/>
              <a:ext cx="396000" cy="297813"/>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83" name="Text Box 138"/>
            <p:cNvSpPr txBox="1">
              <a:spLocks noChangeArrowheads="1"/>
            </p:cNvSpPr>
            <p:nvPr>
              <p:custDataLst>
                <p:tags r:id="rId27"/>
              </p:custDataLst>
            </p:nvPr>
          </p:nvSpPr>
          <p:spPr bwMode="auto">
            <a:xfrm>
              <a:off x="1886695" y="658630"/>
              <a:ext cx="296950" cy="297813"/>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84" name="Text Box 137"/>
            <p:cNvSpPr txBox="1">
              <a:spLocks noChangeArrowheads="1"/>
            </p:cNvSpPr>
            <p:nvPr>
              <p:custDataLst>
                <p:tags r:id="rId28"/>
              </p:custDataLst>
            </p:nvPr>
          </p:nvSpPr>
          <p:spPr bwMode="auto">
            <a:xfrm>
              <a:off x="1218558" y="658630"/>
              <a:ext cx="296950" cy="297813"/>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85" name="Text Box 136"/>
            <p:cNvSpPr txBox="1">
              <a:spLocks noChangeArrowheads="1"/>
            </p:cNvSpPr>
            <p:nvPr>
              <p:custDataLst>
                <p:tags r:id="rId29"/>
              </p:custDataLst>
            </p:nvPr>
          </p:nvSpPr>
          <p:spPr bwMode="auto">
            <a:xfrm>
              <a:off x="2728053" y="658630"/>
              <a:ext cx="396000" cy="297813"/>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86" name="Text Box 135"/>
            <p:cNvSpPr txBox="1">
              <a:spLocks noChangeArrowheads="1"/>
            </p:cNvSpPr>
            <p:nvPr>
              <p:custDataLst>
                <p:tags r:id="rId30"/>
              </p:custDataLst>
            </p:nvPr>
          </p:nvSpPr>
          <p:spPr bwMode="auto">
            <a:xfrm>
              <a:off x="3125889" y="658630"/>
              <a:ext cx="296950" cy="297813"/>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87" name="Text Box 134"/>
            <p:cNvSpPr txBox="1">
              <a:spLocks noChangeArrowheads="1"/>
            </p:cNvSpPr>
            <p:nvPr>
              <p:custDataLst>
                <p:tags r:id="rId31"/>
              </p:custDataLst>
            </p:nvPr>
          </p:nvSpPr>
          <p:spPr bwMode="auto">
            <a:xfrm>
              <a:off x="2440621" y="658630"/>
              <a:ext cx="295998" cy="297813"/>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88" name="Line 133"/>
            <p:cNvSpPr>
              <a:spLocks noChangeShapeType="1"/>
            </p:cNvSpPr>
            <p:nvPr>
              <p:custDataLst>
                <p:tags r:id="rId32"/>
              </p:custDataLst>
            </p:nvPr>
          </p:nvSpPr>
          <p:spPr bwMode="auto">
            <a:xfrm>
              <a:off x="2097986" y="750924"/>
              <a:ext cx="342634" cy="95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89" name="Line 132"/>
            <p:cNvSpPr>
              <a:spLocks noChangeShapeType="1"/>
            </p:cNvSpPr>
            <p:nvPr>
              <p:custDataLst>
                <p:tags r:id="rId33"/>
              </p:custDataLst>
            </p:nvPr>
          </p:nvSpPr>
          <p:spPr bwMode="auto">
            <a:xfrm flipH="1">
              <a:off x="2212198" y="849877"/>
              <a:ext cx="341683" cy="95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90" name="Text Box 131"/>
            <p:cNvSpPr txBox="1">
              <a:spLocks noChangeArrowheads="1"/>
            </p:cNvSpPr>
            <p:nvPr>
              <p:custDataLst>
                <p:tags r:id="rId34"/>
              </p:custDataLst>
            </p:nvPr>
          </p:nvSpPr>
          <p:spPr bwMode="auto">
            <a:xfrm>
              <a:off x="3739776" y="658630"/>
              <a:ext cx="458749" cy="297813"/>
            </a:xfrm>
            <a:prstGeom prst="rect">
              <a:avLst/>
            </a:prstGeom>
            <a:solidFill>
              <a:srgbClr val="FFFFFF"/>
            </a:solidFill>
            <a:ln w="9525">
              <a:noFill/>
              <a:miter lim="800000"/>
              <a:tailEnd type="none" w="sm" len="sm"/>
            </a:ln>
          </p:spPr>
          <p:txBody>
            <a:bodyPr vert="horz" wrap="square" lIns="91440" tIns="0" rIns="9144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91" name="Line 130"/>
            <p:cNvSpPr>
              <a:spLocks noChangeShapeType="1"/>
            </p:cNvSpPr>
            <p:nvPr>
              <p:custDataLst>
                <p:tags r:id="rId35"/>
              </p:custDataLst>
            </p:nvPr>
          </p:nvSpPr>
          <p:spPr bwMode="auto">
            <a:xfrm>
              <a:off x="3294351" y="750924"/>
              <a:ext cx="453039" cy="95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92" name="Line 129"/>
            <p:cNvSpPr>
              <a:spLocks noChangeShapeType="1"/>
            </p:cNvSpPr>
            <p:nvPr>
              <p:custDataLst>
                <p:tags r:id="rId36"/>
              </p:custDataLst>
            </p:nvPr>
          </p:nvSpPr>
          <p:spPr bwMode="auto">
            <a:xfrm flipH="1">
              <a:off x="3430453" y="849877"/>
              <a:ext cx="342634" cy="95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93" name="Text Box 128"/>
            <p:cNvSpPr txBox="1">
              <a:spLocks noChangeArrowheads="1"/>
            </p:cNvSpPr>
            <p:nvPr>
              <p:custDataLst>
                <p:tags r:id="rId37"/>
              </p:custDataLst>
            </p:nvPr>
          </p:nvSpPr>
          <p:spPr bwMode="auto">
            <a:xfrm>
              <a:off x="1030109" y="214290"/>
              <a:ext cx="188449" cy="24262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p>
          </p:txBody>
        </p:sp>
        <p:sp>
          <p:nvSpPr>
            <p:cNvPr id="94" name="Arc 127"/>
            <p:cNvSpPr/>
            <p:nvPr>
              <p:custDataLst>
                <p:tags r:id="rId38"/>
              </p:custDataLst>
            </p:nvPr>
          </p:nvSpPr>
          <p:spPr bwMode="auto">
            <a:xfrm>
              <a:off x="1218558" y="361769"/>
              <a:ext cx="171317" cy="29686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95" name="Text Box 126"/>
            <p:cNvSpPr txBox="1">
              <a:spLocks noChangeArrowheads="1"/>
            </p:cNvSpPr>
            <p:nvPr>
              <p:custDataLst>
                <p:tags r:id="rId39"/>
              </p:custDataLst>
            </p:nvPr>
          </p:nvSpPr>
          <p:spPr bwMode="auto">
            <a:xfrm>
              <a:off x="428595" y="702295"/>
              <a:ext cx="458749" cy="297813"/>
            </a:xfrm>
            <a:prstGeom prst="rect">
              <a:avLst/>
            </a:prstGeom>
            <a:solidFill>
              <a:srgbClr val="FFFFFF"/>
            </a:solidFill>
            <a:ln w="9525">
              <a:noFill/>
              <a:miter lim="800000"/>
              <a:tailEnd type="none" w="sm" len="sm"/>
            </a:ln>
          </p:spPr>
          <p:txBody>
            <a:bodyPr vert="horz" wrap="square" lIns="91440" tIns="0" rIns="9144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96" name="Line 125"/>
            <p:cNvSpPr>
              <a:spLocks noChangeShapeType="1"/>
            </p:cNvSpPr>
            <p:nvPr>
              <p:custDataLst>
                <p:tags r:id="rId40"/>
              </p:custDataLst>
            </p:nvPr>
          </p:nvSpPr>
          <p:spPr bwMode="auto">
            <a:xfrm>
              <a:off x="860695" y="750924"/>
              <a:ext cx="343586" cy="95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97" name="Line 124"/>
            <p:cNvSpPr>
              <a:spLocks noChangeShapeType="1"/>
            </p:cNvSpPr>
            <p:nvPr>
              <p:custDataLst>
                <p:tags r:id="rId41"/>
              </p:custDataLst>
            </p:nvPr>
          </p:nvSpPr>
          <p:spPr bwMode="auto">
            <a:xfrm flipH="1">
              <a:off x="881634" y="849877"/>
              <a:ext cx="453039" cy="95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98" name="Text Box 123"/>
            <p:cNvSpPr txBox="1">
              <a:spLocks noChangeArrowheads="1"/>
            </p:cNvSpPr>
            <p:nvPr>
              <p:custDataLst>
                <p:tags r:id="rId42"/>
              </p:custDataLst>
            </p:nvPr>
          </p:nvSpPr>
          <p:spPr bwMode="auto">
            <a:xfrm>
              <a:off x="2001858" y="1401735"/>
              <a:ext cx="396000" cy="296861"/>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99" name="Text Box 122"/>
            <p:cNvSpPr txBox="1">
              <a:spLocks noChangeArrowheads="1"/>
            </p:cNvSpPr>
            <p:nvPr>
              <p:custDataLst>
                <p:tags r:id="rId43"/>
              </p:custDataLst>
            </p:nvPr>
          </p:nvSpPr>
          <p:spPr bwMode="auto">
            <a:xfrm>
              <a:off x="2399695" y="1401735"/>
              <a:ext cx="297902" cy="296861"/>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28800" tIns="0" rIns="0" bIns="0" numCol="1" anchor="t" anchorCtr="0" compatLnSpc="1"/>
            <a:lstStyle/>
            <a:p>
              <a:pPr>
                <a:lnSpc>
                  <a:spcPts val="2300"/>
                </a:lnSpc>
                <a:spcBef>
                  <a:spcPct val="0"/>
                </a:spcBef>
              </a:pPr>
              <a:r>
                <a:rPr kumimoji="0" lang="zh-CN" altLang="zh-CN" sz="16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100" name="Text Box 121"/>
            <p:cNvSpPr txBox="1">
              <a:spLocks noChangeArrowheads="1"/>
            </p:cNvSpPr>
            <p:nvPr>
              <p:custDataLst>
                <p:tags r:id="rId44"/>
              </p:custDataLst>
            </p:nvPr>
          </p:nvSpPr>
          <p:spPr bwMode="auto">
            <a:xfrm>
              <a:off x="1706812" y="1401735"/>
              <a:ext cx="296950" cy="296861"/>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28800" tIns="0" rIns="0" bIns="0" numCol="1" anchor="t" anchorCtr="0" compatLnSpc="1"/>
            <a:lstStyle/>
            <a:p>
              <a:pPr>
                <a:lnSpc>
                  <a:spcPts val="2300"/>
                </a:lnSpc>
                <a:spcBef>
                  <a:spcPct val="0"/>
                </a:spcBef>
              </a:pPr>
              <a:r>
                <a:rPr kumimoji="0" lang="zh-CN" altLang="zh-CN" sz="16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101" name="Text Box 120"/>
            <p:cNvSpPr txBox="1">
              <a:spLocks noChangeArrowheads="1"/>
            </p:cNvSpPr>
            <p:nvPr>
              <p:custDataLst>
                <p:tags r:id="rId45"/>
              </p:custDataLst>
            </p:nvPr>
          </p:nvSpPr>
          <p:spPr bwMode="auto">
            <a:xfrm>
              <a:off x="1181439" y="1386511"/>
              <a:ext cx="188449" cy="24357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p>
          </p:txBody>
        </p:sp>
        <p:sp>
          <p:nvSpPr>
            <p:cNvPr id="102" name="Line 119"/>
            <p:cNvSpPr>
              <a:spLocks noChangeShapeType="1"/>
            </p:cNvSpPr>
            <p:nvPr>
              <p:custDataLst>
                <p:tags r:id="rId46"/>
              </p:custDataLst>
            </p:nvPr>
          </p:nvSpPr>
          <p:spPr bwMode="auto">
            <a:xfrm>
              <a:off x="1357515" y="1550165"/>
              <a:ext cx="343586" cy="951"/>
            </a:xfrm>
            <a:prstGeom prst="line">
              <a:avLst/>
            </a:prstGeom>
            <a:noFill/>
            <a:ln w="9525">
              <a:solidFill>
                <a:srgbClr val="000000"/>
              </a:solidFill>
              <a:round/>
              <a:tailEnd type="stealth" w="sm" len="sm"/>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03" name="Text Box 118"/>
            <p:cNvSpPr txBox="1">
              <a:spLocks noChangeArrowheads="1"/>
            </p:cNvSpPr>
            <p:nvPr>
              <p:custDataLst>
                <p:tags r:id="rId47"/>
              </p:custDataLst>
            </p:nvPr>
          </p:nvSpPr>
          <p:spPr bwMode="auto">
            <a:xfrm>
              <a:off x="1426994" y="2059617"/>
              <a:ext cx="1144970" cy="297813"/>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）插入前</a:t>
              </a:r>
            </a:p>
          </p:txBody>
        </p:sp>
        <p:sp>
          <p:nvSpPr>
            <p:cNvPr id="104" name="圆角矩形 103"/>
            <p:cNvSpPr/>
            <p:nvPr>
              <p:custDataLst>
                <p:tags r:id="rId48"/>
              </p:custDataLst>
            </p:nvPr>
          </p:nvSpPr>
          <p:spPr>
            <a:xfrm>
              <a:off x="428596" y="214290"/>
              <a:ext cx="3786214" cy="2143140"/>
            </a:xfrm>
            <a:prstGeom prst="roundRect">
              <a:avLst/>
            </a:prstGeom>
            <a:solidFill>
              <a:schemeClr val="accent2">
                <a:alpha val="0"/>
              </a:schemeClr>
            </a:solidFill>
            <a:ln>
              <a:solidFill>
                <a:schemeClr val="dk1"/>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grpSp>
        <p:nvGrpSpPr>
          <p:cNvPr id="105" name="组合 104"/>
          <p:cNvGrpSpPr/>
          <p:nvPr/>
        </p:nvGrpSpPr>
        <p:grpSpPr>
          <a:xfrm>
            <a:off x="6238876" y="2708920"/>
            <a:ext cx="3786214" cy="2143140"/>
            <a:chOff x="4505324" y="195240"/>
            <a:chExt cx="3786214" cy="2143140"/>
          </a:xfrm>
        </p:grpSpPr>
        <p:sp>
          <p:nvSpPr>
            <p:cNvPr id="106" name="Text Box 117"/>
            <p:cNvSpPr txBox="1">
              <a:spLocks noChangeArrowheads="1"/>
            </p:cNvSpPr>
            <p:nvPr>
              <p:custDataLst>
                <p:tags r:id="rId2"/>
              </p:custDataLst>
            </p:nvPr>
          </p:nvSpPr>
          <p:spPr bwMode="auto">
            <a:xfrm>
              <a:off x="5577107" y="658630"/>
              <a:ext cx="396000" cy="297813"/>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07" name="Text Box 116"/>
            <p:cNvSpPr txBox="1">
              <a:spLocks noChangeArrowheads="1"/>
            </p:cNvSpPr>
            <p:nvPr>
              <p:custDataLst>
                <p:tags r:id="rId3"/>
              </p:custDataLst>
            </p:nvPr>
          </p:nvSpPr>
          <p:spPr bwMode="auto">
            <a:xfrm>
              <a:off x="5974945" y="658630"/>
              <a:ext cx="296950" cy="297813"/>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08" name="Text Box 115"/>
            <p:cNvSpPr txBox="1">
              <a:spLocks noChangeArrowheads="1"/>
            </p:cNvSpPr>
            <p:nvPr>
              <p:custDataLst>
                <p:tags r:id="rId4"/>
              </p:custDataLst>
            </p:nvPr>
          </p:nvSpPr>
          <p:spPr bwMode="auto">
            <a:xfrm>
              <a:off x="5289676" y="658630"/>
              <a:ext cx="296950" cy="297813"/>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09" name="Text Box 114"/>
            <p:cNvSpPr txBox="1">
              <a:spLocks noChangeArrowheads="1"/>
            </p:cNvSpPr>
            <p:nvPr>
              <p:custDataLst>
                <p:tags r:id="rId5"/>
              </p:custDataLst>
            </p:nvPr>
          </p:nvSpPr>
          <p:spPr bwMode="auto">
            <a:xfrm>
              <a:off x="6817255" y="658630"/>
              <a:ext cx="396000" cy="297813"/>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10" name="Text Box 113"/>
            <p:cNvSpPr txBox="1">
              <a:spLocks noChangeArrowheads="1"/>
            </p:cNvSpPr>
            <p:nvPr>
              <p:custDataLst>
                <p:tags r:id="rId6"/>
              </p:custDataLst>
            </p:nvPr>
          </p:nvSpPr>
          <p:spPr bwMode="auto">
            <a:xfrm>
              <a:off x="7214140" y="658630"/>
              <a:ext cx="296950" cy="297813"/>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11" name="Text Box 112"/>
            <p:cNvSpPr txBox="1">
              <a:spLocks noChangeArrowheads="1"/>
            </p:cNvSpPr>
            <p:nvPr>
              <p:custDataLst>
                <p:tags r:id="rId7"/>
              </p:custDataLst>
            </p:nvPr>
          </p:nvSpPr>
          <p:spPr bwMode="auto">
            <a:xfrm>
              <a:off x="6528871" y="658630"/>
              <a:ext cx="296950" cy="297813"/>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12" name="Line 111"/>
            <p:cNvSpPr>
              <a:spLocks noChangeShapeType="1"/>
            </p:cNvSpPr>
            <p:nvPr>
              <p:custDataLst>
                <p:tags r:id="rId8"/>
              </p:custDataLst>
            </p:nvPr>
          </p:nvSpPr>
          <p:spPr bwMode="auto">
            <a:xfrm>
              <a:off x="6186236" y="750924"/>
              <a:ext cx="342634" cy="95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13" name="Line 110"/>
            <p:cNvSpPr>
              <a:spLocks noChangeShapeType="1"/>
            </p:cNvSpPr>
            <p:nvPr>
              <p:custDataLst>
                <p:tags r:id="rId9"/>
              </p:custDataLst>
            </p:nvPr>
          </p:nvSpPr>
          <p:spPr bwMode="auto">
            <a:xfrm flipH="1">
              <a:off x="6300448" y="849877"/>
              <a:ext cx="342634" cy="95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14" name="Text Box 109"/>
            <p:cNvSpPr txBox="1">
              <a:spLocks noChangeArrowheads="1"/>
            </p:cNvSpPr>
            <p:nvPr>
              <p:custDataLst>
                <p:tags r:id="rId10"/>
              </p:custDataLst>
            </p:nvPr>
          </p:nvSpPr>
          <p:spPr bwMode="auto">
            <a:xfrm>
              <a:off x="7828978" y="658630"/>
              <a:ext cx="457798" cy="297813"/>
            </a:xfrm>
            <a:prstGeom prst="rect">
              <a:avLst/>
            </a:prstGeom>
            <a:solidFill>
              <a:srgbClr val="FFFFFF"/>
            </a:solidFill>
            <a:ln w="9525">
              <a:noFill/>
              <a:miter lim="800000"/>
              <a:tailEnd type="none" w="sm" len="sm"/>
            </a:ln>
          </p:spPr>
          <p:txBody>
            <a:bodyPr vert="horz" wrap="square" lIns="91440" tIns="0" rIns="9144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115" name="Line 108"/>
            <p:cNvSpPr>
              <a:spLocks noChangeShapeType="1"/>
            </p:cNvSpPr>
            <p:nvPr>
              <p:custDataLst>
                <p:tags r:id="rId11"/>
              </p:custDataLst>
            </p:nvPr>
          </p:nvSpPr>
          <p:spPr bwMode="auto">
            <a:xfrm>
              <a:off x="7348338" y="750924"/>
              <a:ext cx="453039" cy="95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16" name="Line 107"/>
            <p:cNvSpPr>
              <a:spLocks noChangeShapeType="1"/>
            </p:cNvSpPr>
            <p:nvPr>
              <p:custDataLst>
                <p:tags r:id="rId12"/>
              </p:custDataLst>
            </p:nvPr>
          </p:nvSpPr>
          <p:spPr bwMode="auto">
            <a:xfrm flipH="1">
              <a:off x="7518704" y="849877"/>
              <a:ext cx="342634" cy="95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17" name="Text Box 106"/>
            <p:cNvSpPr txBox="1">
              <a:spLocks noChangeArrowheads="1"/>
            </p:cNvSpPr>
            <p:nvPr>
              <p:custDataLst>
                <p:tags r:id="rId13"/>
              </p:custDataLst>
            </p:nvPr>
          </p:nvSpPr>
          <p:spPr bwMode="auto">
            <a:xfrm>
              <a:off x="5101227" y="214290"/>
              <a:ext cx="188449" cy="24262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p>
          </p:txBody>
        </p:sp>
        <p:sp>
          <p:nvSpPr>
            <p:cNvPr id="118" name="Arc 105"/>
            <p:cNvSpPr/>
            <p:nvPr>
              <p:custDataLst>
                <p:tags r:id="rId14"/>
              </p:custDataLst>
            </p:nvPr>
          </p:nvSpPr>
          <p:spPr bwMode="auto">
            <a:xfrm>
              <a:off x="5289676" y="361769"/>
              <a:ext cx="170365" cy="29686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19" name="Text Box 104"/>
            <p:cNvSpPr txBox="1">
              <a:spLocks noChangeArrowheads="1"/>
            </p:cNvSpPr>
            <p:nvPr>
              <p:custDataLst>
                <p:tags r:id="rId15"/>
              </p:custDataLst>
            </p:nvPr>
          </p:nvSpPr>
          <p:spPr bwMode="auto">
            <a:xfrm>
              <a:off x="4516845" y="658630"/>
              <a:ext cx="458749" cy="297813"/>
            </a:xfrm>
            <a:prstGeom prst="rect">
              <a:avLst/>
            </a:prstGeom>
            <a:solidFill>
              <a:srgbClr val="FFFFFF"/>
            </a:solidFill>
            <a:ln w="9525">
              <a:noFill/>
              <a:miter lim="800000"/>
              <a:tailEnd type="none" w="sm" len="sm"/>
            </a:ln>
          </p:spPr>
          <p:txBody>
            <a:bodyPr vert="horz" wrap="square" lIns="91440" tIns="0" rIns="9144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120" name="Line 103"/>
            <p:cNvSpPr>
              <a:spLocks noChangeShapeType="1"/>
            </p:cNvSpPr>
            <p:nvPr>
              <p:custDataLst>
                <p:tags r:id="rId16"/>
              </p:custDataLst>
            </p:nvPr>
          </p:nvSpPr>
          <p:spPr bwMode="auto">
            <a:xfrm>
              <a:off x="4932765" y="750924"/>
              <a:ext cx="342634" cy="95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1" name="Line 102"/>
            <p:cNvSpPr>
              <a:spLocks noChangeShapeType="1"/>
            </p:cNvSpPr>
            <p:nvPr>
              <p:custDataLst>
                <p:tags r:id="rId17"/>
              </p:custDataLst>
            </p:nvPr>
          </p:nvSpPr>
          <p:spPr bwMode="auto">
            <a:xfrm flipH="1">
              <a:off x="4962270" y="849877"/>
              <a:ext cx="448280" cy="95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2" name="Text Box 101"/>
            <p:cNvSpPr txBox="1">
              <a:spLocks noChangeArrowheads="1"/>
            </p:cNvSpPr>
            <p:nvPr>
              <p:custDataLst>
                <p:tags r:id="rId18"/>
              </p:custDataLst>
            </p:nvPr>
          </p:nvSpPr>
          <p:spPr bwMode="auto">
            <a:xfrm>
              <a:off x="6091060" y="1401735"/>
              <a:ext cx="396000" cy="296861"/>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 name="Text Box 100"/>
            <p:cNvSpPr txBox="1">
              <a:spLocks noChangeArrowheads="1"/>
            </p:cNvSpPr>
            <p:nvPr>
              <p:custDataLst>
                <p:tags r:id="rId19"/>
              </p:custDataLst>
            </p:nvPr>
          </p:nvSpPr>
          <p:spPr bwMode="auto">
            <a:xfrm>
              <a:off x="6488897" y="1401735"/>
              <a:ext cx="297902" cy="296861"/>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28800" tIns="0" rIns="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4" name="Text Box 99"/>
            <p:cNvSpPr txBox="1">
              <a:spLocks noChangeArrowheads="1"/>
            </p:cNvSpPr>
            <p:nvPr>
              <p:custDataLst>
                <p:tags r:id="rId20"/>
              </p:custDataLst>
            </p:nvPr>
          </p:nvSpPr>
          <p:spPr bwMode="auto">
            <a:xfrm>
              <a:off x="5803628" y="1401735"/>
              <a:ext cx="296950" cy="296861"/>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28800" tIns="0" rIns="0" bIns="0" numCol="1" anchor="t" anchorCtr="0" compatLnSpc="1"/>
            <a:lstStyle/>
            <a:p>
              <a:pPr>
                <a:lnSpc>
                  <a:spcPts val="2300"/>
                </a:lnSpc>
                <a:spcBef>
                  <a:spcPct val="0"/>
                </a:spcBef>
              </a:pPr>
              <a:r>
                <a:rPr kumimoji="0" lang="zh-CN" altLang="zh-CN" sz="16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125" name="Text Box 98"/>
            <p:cNvSpPr txBox="1">
              <a:spLocks noChangeArrowheads="1"/>
            </p:cNvSpPr>
            <p:nvPr>
              <p:custDataLst>
                <p:tags r:id="rId21"/>
              </p:custDataLst>
            </p:nvPr>
          </p:nvSpPr>
          <p:spPr bwMode="auto">
            <a:xfrm>
              <a:off x="5269689" y="1386511"/>
              <a:ext cx="188449" cy="24357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p>
          </p:txBody>
        </p:sp>
        <p:sp>
          <p:nvSpPr>
            <p:cNvPr id="126" name="Line 97"/>
            <p:cNvSpPr>
              <a:spLocks noChangeShapeType="1"/>
            </p:cNvSpPr>
            <p:nvPr>
              <p:custDataLst>
                <p:tags r:id="rId22"/>
              </p:custDataLst>
            </p:nvPr>
          </p:nvSpPr>
          <p:spPr bwMode="auto">
            <a:xfrm>
              <a:off x="5446717" y="1550165"/>
              <a:ext cx="342634" cy="951"/>
            </a:xfrm>
            <a:prstGeom prst="line">
              <a:avLst/>
            </a:prstGeom>
            <a:noFill/>
            <a:ln w="9525">
              <a:solidFill>
                <a:srgbClr val="000000"/>
              </a:solidFill>
              <a:round/>
              <a:tailEnd type="stealth" w="sm" len="sm"/>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7" name="Text Box 96"/>
            <p:cNvSpPr txBox="1">
              <a:spLocks noChangeArrowheads="1"/>
            </p:cNvSpPr>
            <p:nvPr>
              <p:custDataLst>
                <p:tags r:id="rId23"/>
              </p:custDataLst>
            </p:nvPr>
          </p:nvSpPr>
          <p:spPr bwMode="auto">
            <a:xfrm>
              <a:off x="5447603" y="1988179"/>
              <a:ext cx="2217423" cy="297813"/>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s.next=p.next</a:t>
              </a:r>
            </a:p>
          </p:txBody>
        </p:sp>
        <p:sp>
          <p:nvSpPr>
            <p:cNvPr id="128" name="Line 95"/>
            <p:cNvSpPr>
              <a:spLocks noChangeShapeType="1"/>
            </p:cNvSpPr>
            <p:nvPr>
              <p:custDataLst>
                <p:tags r:id="rId24"/>
              </p:custDataLst>
            </p:nvPr>
          </p:nvSpPr>
          <p:spPr bwMode="auto">
            <a:xfrm flipV="1">
              <a:off x="6673539" y="956443"/>
              <a:ext cx="952" cy="593722"/>
            </a:xfrm>
            <a:prstGeom prst="line">
              <a:avLst/>
            </a:prstGeom>
            <a:ln w="19050">
              <a:solidFill>
                <a:srgbClr val="C00000"/>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9" name="圆角矩形 128"/>
            <p:cNvSpPr/>
            <p:nvPr>
              <p:custDataLst>
                <p:tags r:id="rId25"/>
              </p:custDataLst>
            </p:nvPr>
          </p:nvSpPr>
          <p:spPr>
            <a:xfrm>
              <a:off x="4505324" y="195240"/>
              <a:ext cx="3786214" cy="2143140"/>
            </a:xfrm>
            <a:prstGeom prst="roundRect">
              <a:avLst/>
            </a:prstGeom>
            <a:solidFill>
              <a:schemeClr val="accent2">
                <a:alpha val="0"/>
              </a:schemeClr>
            </a:solidFill>
            <a:ln>
              <a:solidFill>
                <a:schemeClr val="dk1"/>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sp>
        <p:nvSpPr>
          <p:cNvPr id="55" name="灯片编号占位符 54"/>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111</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spTree>
    <p:extLst>
      <p:ext uri="{BB962C8B-B14F-4D97-AF65-F5344CB8AC3E}">
        <p14:creationId xmlns:p14="http://schemas.microsoft.com/office/powerpoint/2010/main" val="104627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1000"/>
                                        <p:tgtEl>
                                          <p:spTgt spid="81"/>
                                        </p:tgtEl>
                                      </p:cBhvr>
                                    </p:animEffect>
                                    <p:anim calcmode="lin" valueType="num">
                                      <p:cBhvr>
                                        <p:cTn id="20" dur="1000" fill="hold"/>
                                        <p:tgtEl>
                                          <p:spTgt spid="81"/>
                                        </p:tgtEl>
                                        <p:attrNameLst>
                                          <p:attrName>ppt_x</p:attrName>
                                        </p:attrNameLst>
                                      </p:cBhvr>
                                      <p:tavLst>
                                        <p:tav tm="0">
                                          <p:val>
                                            <p:strVal val="#ppt_x"/>
                                          </p:val>
                                        </p:tav>
                                        <p:tav tm="100000">
                                          <p:val>
                                            <p:strVal val="#ppt_x"/>
                                          </p:val>
                                        </p:tav>
                                      </p:tavLst>
                                    </p:anim>
                                    <p:anim calcmode="lin" valueType="num">
                                      <p:cBhvr>
                                        <p:cTn id="21" dur="1000" fill="hold"/>
                                        <p:tgtEl>
                                          <p:spTgt spid="81"/>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53" cstate="print">
            <a:extLst>
              <a:ext uri="{28A0092B-C50C-407E-A947-70E740481C1C}">
                <a14:useLocalDpi xmlns:a14="http://schemas.microsoft.com/office/drawing/2010/main" val="0"/>
              </a:ext>
            </a:extLst>
          </a:blip>
          <a:stretch>
            <a:fillRect/>
          </a:stretch>
        </p:blipFill>
        <p:spPr>
          <a:xfrm>
            <a:off x="8777344" y="2518110"/>
            <a:ext cx="2733871" cy="2847584"/>
          </a:xfrm>
          <a:prstGeom prst="rect">
            <a:avLst/>
          </a:prstGeom>
        </p:spPr>
      </p:pic>
      <p:sp>
        <p:nvSpPr>
          <p:cNvPr id="22669" name="Rectangle 141"/>
          <p:cNvSpPr>
            <a:spLocks noChangeArrowheads="1"/>
          </p:cNvSpPr>
          <p:nvPr>
            <p:custDataLst>
              <p:tags r:id="rId1"/>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171" name="组合 170"/>
          <p:cNvGrpSpPr/>
          <p:nvPr/>
        </p:nvGrpSpPr>
        <p:grpSpPr>
          <a:xfrm>
            <a:off x="881026" y="1285860"/>
            <a:ext cx="3786214" cy="2143140"/>
            <a:chOff x="285720" y="500042"/>
            <a:chExt cx="3786214" cy="2143140"/>
          </a:xfrm>
        </p:grpSpPr>
        <p:sp>
          <p:nvSpPr>
            <p:cNvPr id="22622" name="Text Box 94"/>
            <p:cNvSpPr txBox="1">
              <a:spLocks noChangeArrowheads="1"/>
            </p:cNvSpPr>
            <p:nvPr>
              <p:custDataLst>
                <p:tags r:id="rId36"/>
              </p:custDataLst>
            </p:nvPr>
          </p:nvSpPr>
          <p:spPr bwMode="auto">
            <a:xfrm>
              <a:off x="1358659" y="1030195"/>
              <a:ext cx="396000" cy="296861"/>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621" name="Text Box 93"/>
            <p:cNvSpPr txBox="1">
              <a:spLocks noChangeArrowheads="1"/>
            </p:cNvSpPr>
            <p:nvPr>
              <p:custDataLst>
                <p:tags r:id="rId37"/>
              </p:custDataLst>
            </p:nvPr>
          </p:nvSpPr>
          <p:spPr bwMode="auto">
            <a:xfrm>
              <a:off x="1756496" y="1030195"/>
              <a:ext cx="296950" cy="296861"/>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620" name="Text Box 92"/>
            <p:cNvSpPr txBox="1">
              <a:spLocks noChangeArrowheads="1"/>
            </p:cNvSpPr>
            <p:nvPr>
              <p:custDataLst>
                <p:tags r:id="rId38"/>
              </p:custDataLst>
            </p:nvPr>
          </p:nvSpPr>
          <p:spPr bwMode="auto">
            <a:xfrm>
              <a:off x="1071227" y="1030195"/>
              <a:ext cx="295998" cy="296861"/>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619" name="Text Box 91"/>
            <p:cNvSpPr txBox="1">
              <a:spLocks noChangeArrowheads="1"/>
            </p:cNvSpPr>
            <p:nvPr>
              <p:custDataLst>
                <p:tags r:id="rId39"/>
              </p:custDataLst>
            </p:nvPr>
          </p:nvSpPr>
          <p:spPr bwMode="auto">
            <a:xfrm>
              <a:off x="2597853" y="1030195"/>
              <a:ext cx="396000" cy="296861"/>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618" name="Text Box 90"/>
            <p:cNvSpPr txBox="1">
              <a:spLocks noChangeArrowheads="1"/>
            </p:cNvSpPr>
            <p:nvPr>
              <p:custDataLst>
                <p:tags r:id="rId40"/>
              </p:custDataLst>
            </p:nvPr>
          </p:nvSpPr>
          <p:spPr bwMode="auto">
            <a:xfrm>
              <a:off x="2995690" y="1030195"/>
              <a:ext cx="296950" cy="296861"/>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617" name="Text Box 89"/>
            <p:cNvSpPr txBox="1">
              <a:spLocks noChangeArrowheads="1"/>
            </p:cNvSpPr>
            <p:nvPr>
              <p:custDataLst>
                <p:tags r:id="rId41"/>
              </p:custDataLst>
            </p:nvPr>
          </p:nvSpPr>
          <p:spPr bwMode="auto">
            <a:xfrm>
              <a:off x="2310421" y="1030195"/>
              <a:ext cx="296950" cy="296861"/>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616" name="Line 88"/>
            <p:cNvSpPr>
              <a:spLocks noChangeShapeType="1"/>
            </p:cNvSpPr>
            <p:nvPr>
              <p:custDataLst>
                <p:tags r:id="rId42"/>
              </p:custDataLst>
            </p:nvPr>
          </p:nvSpPr>
          <p:spPr bwMode="auto">
            <a:xfrm>
              <a:off x="1967787" y="1121537"/>
              <a:ext cx="342634"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615" name="Text Box 87"/>
            <p:cNvSpPr txBox="1">
              <a:spLocks noChangeArrowheads="1"/>
            </p:cNvSpPr>
            <p:nvPr/>
          </p:nvSpPr>
          <p:spPr bwMode="auto">
            <a:xfrm>
              <a:off x="3609577" y="1030195"/>
              <a:ext cx="458749" cy="296861"/>
            </a:xfrm>
            <a:prstGeom prst="rect">
              <a:avLst/>
            </a:prstGeom>
            <a:solidFill>
              <a:srgbClr val="FFFFFF"/>
            </a:solidFill>
            <a:ln w="9525">
              <a:noFill/>
              <a:miter lim="800000"/>
              <a:tailEnd type="none" w="sm" len="sm"/>
            </a:ln>
          </p:spPr>
          <p:txBody>
            <a:bodyPr vert="horz" wrap="square" lIns="91440" tIns="0" rIns="91440" bIns="0" numCol="1" anchor="t" anchorCtr="0" compatLnSpc="1"/>
            <a:lstStyle/>
            <a:p>
              <a:pPr>
                <a:lnSpc>
                  <a:spcPct val="100000"/>
                </a:lnSpc>
                <a:spcBef>
                  <a:spcPct val="0"/>
                </a:spcBef>
              </a:pPr>
              <a:r>
                <a:rPr kumimoji="0" lang="zh-CN" altLang="zh-CN" sz="16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22614" name="Line 86"/>
            <p:cNvSpPr>
              <a:spLocks noChangeShapeType="1"/>
            </p:cNvSpPr>
            <p:nvPr>
              <p:custDataLst>
                <p:tags r:id="rId43"/>
              </p:custDataLst>
            </p:nvPr>
          </p:nvSpPr>
          <p:spPr bwMode="auto">
            <a:xfrm>
              <a:off x="3138454" y="1138664"/>
              <a:ext cx="453039" cy="95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613" name="Line 85"/>
            <p:cNvSpPr>
              <a:spLocks noChangeShapeType="1"/>
            </p:cNvSpPr>
            <p:nvPr>
              <p:custDataLst>
                <p:tags r:id="rId44"/>
              </p:custDataLst>
            </p:nvPr>
          </p:nvSpPr>
          <p:spPr bwMode="auto">
            <a:xfrm flipH="1">
              <a:off x="3300254" y="1221442"/>
              <a:ext cx="342634"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612" name="Text Box 84"/>
            <p:cNvSpPr txBox="1">
              <a:spLocks noChangeArrowheads="1"/>
            </p:cNvSpPr>
            <p:nvPr/>
          </p:nvSpPr>
          <p:spPr bwMode="auto">
            <a:xfrm>
              <a:off x="882778" y="584904"/>
              <a:ext cx="188449" cy="24262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p>
          </p:txBody>
        </p:sp>
        <p:sp>
          <p:nvSpPr>
            <p:cNvPr id="22611" name="Arc 83"/>
            <p:cNvSpPr/>
            <p:nvPr/>
          </p:nvSpPr>
          <p:spPr bwMode="auto">
            <a:xfrm>
              <a:off x="1071227" y="733334"/>
              <a:ext cx="171317" cy="29686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610" name="Line 82"/>
            <p:cNvSpPr>
              <a:spLocks noChangeShapeType="1"/>
            </p:cNvSpPr>
            <p:nvPr>
              <p:custDataLst>
                <p:tags r:id="rId45"/>
              </p:custDataLst>
            </p:nvPr>
          </p:nvSpPr>
          <p:spPr bwMode="auto">
            <a:xfrm>
              <a:off x="714316" y="1121537"/>
              <a:ext cx="342634"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609" name="Line 81"/>
            <p:cNvSpPr>
              <a:spLocks noChangeShapeType="1"/>
            </p:cNvSpPr>
            <p:nvPr>
              <p:custDataLst>
                <p:tags r:id="rId46"/>
              </p:custDataLst>
            </p:nvPr>
          </p:nvSpPr>
          <p:spPr bwMode="auto">
            <a:xfrm flipH="1">
              <a:off x="760000" y="1221442"/>
              <a:ext cx="453039" cy="95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608" name="Text Box 80"/>
            <p:cNvSpPr txBox="1">
              <a:spLocks noChangeArrowheads="1"/>
            </p:cNvSpPr>
            <p:nvPr>
              <p:custDataLst>
                <p:tags r:id="rId47"/>
              </p:custDataLst>
            </p:nvPr>
          </p:nvSpPr>
          <p:spPr bwMode="auto">
            <a:xfrm>
              <a:off x="1872611" y="1772348"/>
              <a:ext cx="396000" cy="296861"/>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607" name="Text Box 79"/>
            <p:cNvSpPr txBox="1">
              <a:spLocks noChangeArrowheads="1"/>
            </p:cNvSpPr>
            <p:nvPr>
              <p:custDataLst>
                <p:tags r:id="rId48"/>
              </p:custDataLst>
            </p:nvPr>
          </p:nvSpPr>
          <p:spPr bwMode="auto">
            <a:xfrm>
              <a:off x="2270447" y="1772348"/>
              <a:ext cx="296950" cy="296861"/>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28800" tIns="0" rIns="0" bIns="0" numCol="1" anchor="t" anchorCtr="0" compatLnSpc="1"/>
            <a:lstStyle/>
            <a:p>
              <a:pPr algn="l">
                <a:lnSpc>
                  <a:spcPct val="100000"/>
                </a:lnSpc>
                <a:spcBef>
                  <a:spcPct val="0"/>
                </a:spcBef>
              </a:pPr>
              <a:endParaRPr kumimoji="0" lang="zh-CN"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606" name="Text Box 78"/>
            <p:cNvSpPr txBox="1">
              <a:spLocks noChangeArrowheads="1"/>
            </p:cNvSpPr>
            <p:nvPr>
              <p:custDataLst>
                <p:tags r:id="rId49"/>
              </p:custDataLst>
            </p:nvPr>
          </p:nvSpPr>
          <p:spPr bwMode="auto">
            <a:xfrm>
              <a:off x="1575653" y="1772348"/>
              <a:ext cx="295998" cy="296861"/>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28800" tIns="0" rIns="0" bIns="0" numCol="1" anchor="t" anchorCtr="0" compatLnSpc="1"/>
            <a:lstStyle/>
            <a:p>
              <a:pPr>
                <a:lnSpc>
                  <a:spcPts val="2300"/>
                </a:lnSpc>
                <a:spcBef>
                  <a:spcPct val="0"/>
                </a:spcBef>
              </a:pPr>
              <a:r>
                <a:rPr kumimoji="0" lang="zh-CN" altLang="zh-CN" sz="1600">
                  <a:solidFill>
                    <a:srgbClr val="FFFFFF"/>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22605" name="Text Box 77"/>
            <p:cNvSpPr txBox="1">
              <a:spLocks noChangeArrowheads="1"/>
            </p:cNvSpPr>
            <p:nvPr/>
          </p:nvSpPr>
          <p:spPr bwMode="auto">
            <a:xfrm>
              <a:off x="1051240" y="1782814"/>
              <a:ext cx="187497" cy="24357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p>
          </p:txBody>
        </p:sp>
        <p:sp>
          <p:nvSpPr>
            <p:cNvPr id="22604" name="Line 76"/>
            <p:cNvSpPr>
              <a:spLocks noChangeShapeType="1"/>
            </p:cNvSpPr>
            <p:nvPr/>
          </p:nvSpPr>
          <p:spPr bwMode="auto">
            <a:xfrm>
              <a:off x="1228267" y="1920779"/>
              <a:ext cx="342634" cy="0"/>
            </a:xfrm>
            <a:prstGeom prst="line">
              <a:avLst/>
            </a:prstGeom>
            <a:noFill/>
            <a:ln w="9525">
              <a:solidFill>
                <a:srgbClr val="000000"/>
              </a:solidFill>
              <a:round/>
              <a:tailEnd type="stealth" w="sm" len="sm"/>
            </a:ln>
          </p:spPr>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603" name="Text Box 75"/>
            <p:cNvSpPr txBox="1">
              <a:spLocks noChangeArrowheads="1"/>
            </p:cNvSpPr>
            <p:nvPr/>
          </p:nvSpPr>
          <p:spPr bwMode="auto">
            <a:xfrm>
              <a:off x="1294891" y="2275757"/>
              <a:ext cx="2102443" cy="224549"/>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kumimoji="0" lang="en-US" altLang="zh-CN" sz="16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a:t>
              </a:r>
              <a:r>
                <a:rPr kumimoji="0" lang="zh-CN" altLang="en-US" sz="16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kumimoji="0" lang="en-US" altLang="zh-CN" sz="16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p.next.prior=</a:t>
              </a:r>
              <a:r>
                <a:rPr kumimoji="0" lang="en-US" altLang="zh-CN" sz="1600" i="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p>
          </p:txBody>
        </p:sp>
        <p:sp>
          <p:nvSpPr>
            <p:cNvPr id="22602" name="Line 74"/>
            <p:cNvSpPr>
              <a:spLocks noChangeShapeType="1"/>
            </p:cNvSpPr>
            <p:nvPr/>
          </p:nvSpPr>
          <p:spPr bwMode="auto">
            <a:xfrm flipV="1">
              <a:off x="2455089" y="1327057"/>
              <a:ext cx="0" cy="593722"/>
            </a:xfrm>
            <a:prstGeom prst="line">
              <a:avLst/>
            </a:prstGeom>
            <a:ln w="19050">
              <a:solidFill>
                <a:srgbClr val="C00000"/>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601" name="Arc 73"/>
            <p:cNvSpPr/>
            <p:nvPr/>
          </p:nvSpPr>
          <p:spPr bwMode="auto">
            <a:xfrm flipH="1">
              <a:off x="2011568" y="1181480"/>
              <a:ext cx="398788" cy="59372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C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44" name="Text Box 126"/>
            <p:cNvSpPr txBox="1">
              <a:spLocks noChangeArrowheads="1"/>
            </p:cNvSpPr>
            <p:nvPr/>
          </p:nvSpPr>
          <p:spPr bwMode="auto">
            <a:xfrm>
              <a:off x="285720" y="1000108"/>
              <a:ext cx="458749" cy="297813"/>
            </a:xfrm>
            <a:prstGeom prst="rect">
              <a:avLst/>
            </a:prstGeom>
            <a:solidFill>
              <a:srgbClr val="FFFFFF"/>
            </a:solidFill>
            <a:ln w="9525">
              <a:noFill/>
              <a:miter lim="800000"/>
              <a:tailEnd type="none" w="sm" len="sm"/>
            </a:ln>
          </p:spPr>
          <p:txBody>
            <a:bodyPr vert="horz" wrap="square" lIns="91440" tIns="0" rIns="91440" bIns="0" numCol="1" anchor="t" anchorCtr="0" compatLnSpc="1"/>
            <a:lstStyle/>
            <a:p>
              <a:pPr>
                <a:lnSpc>
                  <a:spcPct val="100000"/>
                </a:lnSpc>
                <a:spcBef>
                  <a:spcPct val="0"/>
                </a:spcBef>
              </a:pPr>
              <a:r>
                <a:rPr kumimoji="0" lang="zh-CN" altLang="zh-CN" sz="16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168" name="圆角矩形 167"/>
            <p:cNvSpPr/>
            <p:nvPr>
              <p:custDataLst>
                <p:tags r:id="rId50"/>
              </p:custDataLst>
            </p:nvPr>
          </p:nvSpPr>
          <p:spPr>
            <a:xfrm>
              <a:off x="285720" y="500042"/>
              <a:ext cx="3786214" cy="2143140"/>
            </a:xfrm>
            <a:prstGeom prst="roundRect">
              <a:avLst/>
            </a:prstGeom>
            <a:solidFill>
              <a:schemeClr val="accent2">
                <a:alpha val="0"/>
              </a:schemeClr>
            </a:solidFill>
            <a:ln>
              <a:solidFill>
                <a:schemeClr val="dk1"/>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思源黑体 CN Regular" panose="020B0500000000000000" pitchFamily="34" charset="-122"/>
                <a:sym typeface="Arial" panose="020B0604020202020204" pitchFamily="34" charset="0"/>
              </a:endParaRPr>
            </a:p>
          </p:txBody>
        </p:sp>
      </p:grpSp>
      <p:grpSp>
        <p:nvGrpSpPr>
          <p:cNvPr id="172" name="组合 171"/>
          <p:cNvGrpSpPr/>
          <p:nvPr/>
        </p:nvGrpSpPr>
        <p:grpSpPr>
          <a:xfrm>
            <a:off x="5310182" y="1285860"/>
            <a:ext cx="3786214" cy="2143140"/>
            <a:chOff x="4714876" y="500042"/>
            <a:chExt cx="3786214" cy="2143140"/>
          </a:xfrm>
        </p:grpSpPr>
        <p:sp>
          <p:nvSpPr>
            <p:cNvPr id="22600" name="Text Box 72"/>
            <p:cNvSpPr txBox="1">
              <a:spLocks noChangeArrowheads="1"/>
            </p:cNvSpPr>
            <p:nvPr>
              <p:custDataLst>
                <p:tags r:id="rId19"/>
              </p:custDataLst>
            </p:nvPr>
          </p:nvSpPr>
          <p:spPr bwMode="auto">
            <a:xfrm>
              <a:off x="5791422" y="1030195"/>
              <a:ext cx="396000" cy="296861"/>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99" name="Text Box 71"/>
            <p:cNvSpPr txBox="1">
              <a:spLocks noChangeArrowheads="1"/>
            </p:cNvSpPr>
            <p:nvPr>
              <p:custDataLst>
                <p:tags r:id="rId20"/>
              </p:custDataLst>
            </p:nvPr>
          </p:nvSpPr>
          <p:spPr bwMode="auto">
            <a:xfrm>
              <a:off x="6189259" y="1030195"/>
              <a:ext cx="296950" cy="296861"/>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98" name="Text Box 70"/>
            <p:cNvSpPr txBox="1">
              <a:spLocks noChangeArrowheads="1"/>
            </p:cNvSpPr>
            <p:nvPr>
              <p:custDataLst>
                <p:tags r:id="rId21"/>
              </p:custDataLst>
            </p:nvPr>
          </p:nvSpPr>
          <p:spPr bwMode="auto">
            <a:xfrm>
              <a:off x="5503990" y="1030195"/>
              <a:ext cx="296950" cy="296861"/>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97" name="Text Box 69"/>
            <p:cNvSpPr txBox="1">
              <a:spLocks noChangeArrowheads="1"/>
            </p:cNvSpPr>
            <p:nvPr>
              <p:custDataLst>
                <p:tags r:id="rId22"/>
              </p:custDataLst>
            </p:nvPr>
          </p:nvSpPr>
          <p:spPr bwMode="auto">
            <a:xfrm>
              <a:off x="7031569" y="1030195"/>
              <a:ext cx="396000" cy="296861"/>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96" name="Text Box 68"/>
            <p:cNvSpPr txBox="1">
              <a:spLocks noChangeArrowheads="1"/>
            </p:cNvSpPr>
            <p:nvPr>
              <p:custDataLst>
                <p:tags r:id="rId23"/>
              </p:custDataLst>
            </p:nvPr>
          </p:nvSpPr>
          <p:spPr bwMode="auto">
            <a:xfrm>
              <a:off x="7428454" y="1030195"/>
              <a:ext cx="296950" cy="296861"/>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95" name="Text Box 67"/>
            <p:cNvSpPr txBox="1">
              <a:spLocks noChangeArrowheads="1"/>
            </p:cNvSpPr>
            <p:nvPr>
              <p:custDataLst>
                <p:tags r:id="rId24"/>
              </p:custDataLst>
            </p:nvPr>
          </p:nvSpPr>
          <p:spPr bwMode="auto">
            <a:xfrm>
              <a:off x="6743185" y="1030195"/>
              <a:ext cx="296950" cy="296861"/>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94" name="Line 66"/>
            <p:cNvSpPr>
              <a:spLocks noChangeShapeType="1"/>
            </p:cNvSpPr>
            <p:nvPr>
              <p:custDataLst>
                <p:tags r:id="rId25"/>
              </p:custDataLst>
            </p:nvPr>
          </p:nvSpPr>
          <p:spPr bwMode="auto">
            <a:xfrm>
              <a:off x="6400550" y="1121537"/>
              <a:ext cx="342634"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93" name="Text Box 65"/>
            <p:cNvSpPr txBox="1">
              <a:spLocks noChangeArrowheads="1"/>
            </p:cNvSpPr>
            <p:nvPr/>
          </p:nvSpPr>
          <p:spPr bwMode="auto">
            <a:xfrm>
              <a:off x="8043292" y="1030195"/>
              <a:ext cx="457798" cy="296861"/>
            </a:xfrm>
            <a:prstGeom prst="rect">
              <a:avLst/>
            </a:prstGeom>
            <a:solidFill>
              <a:srgbClr val="FFFFFF"/>
            </a:solidFill>
            <a:ln w="9525">
              <a:noFill/>
              <a:miter lim="800000"/>
              <a:tailEnd type="none" w="sm" len="sm"/>
            </a:ln>
          </p:spPr>
          <p:txBody>
            <a:bodyPr vert="horz" wrap="square" lIns="91440" tIns="0" rIns="91440" bIns="0" numCol="1" anchor="t" anchorCtr="0" compatLnSpc="1"/>
            <a:lstStyle/>
            <a:p>
              <a:pPr>
                <a:lnSpc>
                  <a:spcPct val="100000"/>
                </a:lnSpc>
                <a:spcBef>
                  <a:spcPct val="0"/>
                </a:spcBef>
              </a:pPr>
              <a:r>
                <a:rPr kumimoji="0" lang="zh-CN" altLang="zh-CN" sz="16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22592" name="Line 64"/>
            <p:cNvSpPr>
              <a:spLocks noChangeShapeType="1"/>
            </p:cNvSpPr>
            <p:nvPr>
              <p:custDataLst>
                <p:tags r:id="rId26"/>
              </p:custDataLst>
            </p:nvPr>
          </p:nvSpPr>
          <p:spPr bwMode="auto">
            <a:xfrm>
              <a:off x="7614047" y="1121537"/>
              <a:ext cx="453039" cy="95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91" name="Line 63"/>
            <p:cNvSpPr>
              <a:spLocks noChangeShapeType="1"/>
            </p:cNvSpPr>
            <p:nvPr>
              <p:custDataLst>
                <p:tags r:id="rId27"/>
              </p:custDataLst>
            </p:nvPr>
          </p:nvSpPr>
          <p:spPr bwMode="auto">
            <a:xfrm flipH="1">
              <a:off x="7725403" y="1221442"/>
              <a:ext cx="342634"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90" name="Text Box 62"/>
            <p:cNvSpPr txBox="1">
              <a:spLocks noChangeArrowheads="1"/>
            </p:cNvSpPr>
            <p:nvPr/>
          </p:nvSpPr>
          <p:spPr bwMode="auto">
            <a:xfrm>
              <a:off x="5315541" y="584904"/>
              <a:ext cx="188449" cy="24262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p>
          </p:txBody>
        </p:sp>
        <p:sp>
          <p:nvSpPr>
            <p:cNvPr id="22589" name="Arc 61"/>
            <p:cNvSpPr/>
            <p:nvPr/>
          </p:nvSpPr>
          <p:spPr bwMode="auto">
            <a:xfrm>
              <a:off x="5503990" y="733334"/>
              <a:ext cx="170365" cy="29686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88" name="Text Box 60"/>
            <p:cNvSpPr txBox="1">
              <a:spLocks noChangeArrowheads="1"/>
            </p:cNvSpPr>
            <p:nvPr/>
          </p:nvSpPr>
          <p:spPr bwMode="auto">
            <a:xfrm>
              <a:off x="4731159" y="1030195"/>
              <a:ext cx="458749" cy="296861"/>
            </a:xfrm>
            <a:prstGeom prst="rect">
              <a:avLst/>
            </a:prstGeom>
            <a:solidFill>
              <a:srgbClr val="FFFFFF"/>
            </a:solidFill>
            <a:ln w="9525">
              <a:noFill/>
              <a:miter lim="800000"/>
              <a:tailEnd type="none" w="sm" len="sm"/>
            </a:ln>
          </p:spPr>
          <p:txBody>
            <a:bodyPr vert="horz" wrap="square" lIns="91440" tIns="0" rIns="91440" bIns="0" numCol="1" anchor="t" anchorCtr="0" compatLnSpc="1"/>
            <a:lstStyle/>
            <a:p>
              <a:pPr>
                <a:lnSpc>
                  <a:spcPct val="100000"/>
                </a:lnSpc>
                <a:spcBef>
                  <a:spcPct val="0"/>
                </a:spcBef>
              </a:pPr>
              <a:r>
                <a:rPr kumimoji="0" lang="zh-CN" altLang="zh-CN" sz="16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22587" name="Line 59"/>
            <p:cNvSpPr>
              <a:spLocks noChangeShapeType="1"/>
            </p:cNvSpPr>
            <p:nvPr>
              <p:custDataLst>
                <p:tags r:id="rId28"/>
              </p:custDataLst>
            </p:nvPr>
          </p:nvSpPr>
          <p:spPr bwMode="auto">
            <a:xfrm>
              <a:off x="5147079" y="1121537"/>
              <a:ext cx="342634"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86" name="Line 58"/>
            <p:cNvSpPr>
              <a:spLocks noChangeShapeType="1"/>
            </p:cNvSpPr>
            <p:nvPr>
              <p:custDataLst>
                <p:tags r:id="rId29"/>
              </p:custDataLst>
            </p:nvPr>
          </p:nvSpPr>
          <p:spPr bwMode="auto">
            <a:xfrm flipH="1">
              <a:off x="5176584" y="1221442"/>
              <a:ext cx="448280" cy="95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85" name="Text Box 57"/>
            <p:cNvSpPr txBox="1">
              <a:spLocks noChangeArrowheads="1"/>
            </p:cNvSpPr>
            <p:nvPr>
              <p:custDataLst>
                <p:tags r:id="rId30"/>
              </p:custDataLst>
            </p:nvPr>
          </p:nvSpPr>
          <p:spPr bwMode="auto">
            <a:xfrm>
              <a:off x="6305374" y="1772348"/>
              <a:ext cx="396000" cy="296861"/>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84" name="Text Box 56"/>
            <p:cNvSpPr txBox="1">
              <a:spLocks noChangeArrowheads="1"/>
            </p:cNvSpPr>
            <p:nvPr>
              <p:custDataLst>
                <p:tags r:id="rId31"/>
              </p:custDataLst>
            </p:nvPr>
          </p:nvSpPr>
          <p:spPr bwMode="auto">
            <a:xfrm>
              <a:off x="6703211" y="1772348"/>
              <a:ext cx="297902" cy="296861"/>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28800" tIns="0" rIns="0" bIns="0" numCol="1" anchor="t" anchorCtr="0" compatLnSpc="1"/>
            <a:lstStyle/>
            <a:p>
              <a:pPr algn="l">
                <a:lnSpc>
                  <a:spcPct val="100000"/>
                </a:lnSpc>
                <a:spcBef>
                  <a:spcPct val="0"/>
                </a:spcBef>
              </a:pPr>
              <a:endParaRPr kumimoji="0" lang="zh-CN"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83" name="Text Box 55"/>
            <p:cNvSpPr txBox="1">
              <a:spLocks noChangeArrowheads="1"/>
            </p:cNvSpPr>
            <p:nvPr>
              <p:custDataLst>
                <p:tags r:id="rId32"/>
              </p:custDataLst>
            </p:nvPr>
          </p:nvSpPr>
          <p:spPr bwMode="auto">
            <a:xfrm>
              <a:off x="6017942" y="1772348"/>
              <a:ext cx="296950" cy="296861"/>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28800" tIns="0" rIns="0" bIns="0" numCol="1" anchor="t" anchorCtr="0" compatLnSpc="1"/>
            <a:lstStyle/>
            <a:p>
              <a:pPr algn="l">
                <a:lnSpc>
                  <a:spcPct val="100000"/>
                </a:lnSpc>
                <a:spcBef>
                  <a:spcPct val="0"/>
                </a:spcBef>
              </a:pPr>
              <a:endParaRPr kumimoji="0" lang="zh-CN"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82" name="Text Box 54"/>
            <p:cNvSpPr txBox="1">
              <a:spLocks noChangeArrowheads="1"/>
            </p:cNvSpPr>
            <p:nvPr/>
          </p:nvSpPr>
          <p:spPr bwMode="auto">
            <a:xfrm>
              <a:off x="5484003" y="1782814"/>
              <a:ext cx="188449" cy="24357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p>
          </p:txBody>
        </p:sp>
        <p:sp>
          <p:nvSpPr>
            <p:cNvPr id="22581" name="Line 53"/>
            <p:cNvSpPr>
              <a:spLocks noChangeShapeType="1"/>
            </p:cNvSpPr>
            <p:nvPr/>
          </p:nvSpPr>
          <p:spPr bwMode="auto">
            <a:xfrm>
              <a:off x="5661031" y="1920779"/>
              <a:ext cx="342634" cy="0"/>
            </a:xfrm>
            <a:prstGeom prst="line">
              <a:avLst/>
            </a:prstGeom>
            <a:noFill/>
            <a:ln w="9525">
              <a:solidFill>
                <a:srgbClr val="000000"/>
              </a:solidFill>
              <a:round/>
              <a:tailEnd type="stealth" w="sm" len="sm"/>
            </a:ln>
          </p:spPr>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80" name="Text Box 52"/>
            <p:cNvSpPr txBox="1">
              <a:spLocks noChangeArrowheads="1"/>
            </p:cNvSpPr>
            <p:nvPr/>
          </p:nvSpPr>
          <p:spPr bwMode="auto">
            <a:xfrm>
              <a:off x="5730510" y="2203445"/>
              <a:ext cx="1914946" cy="296861"/>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kumimoji="0" lang="en-US" altLang="zh-CN" sz="16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a:t>
              </a:r>
              <a:r>
                <a:rPr kumimoji="0" lang="zh-CN" altLang="en-US" sz="16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kumimoji="0" lang="en-US" altLang="zh-CN" sz="16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s.prior=</a:t>
              </a:r>
              <a:r>
                <a:rPr kumimoji="0" lang="en-US" altLang="zh-CN" sz="1600" i="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p>
          </p:txBody>
        </p:sp>
        <p:sp>
          <p:nvSpPr>
            <p:cNvPr id="22579" name="Line 51"/>
            <p:cNvSpPr>
              <a:spLocks noChangeShapeType="1"/>
            </p:cNvSpPr>
            <p:nvPr>
              <p:custDataLst>
                <p:tags r:id="rId33"/>
              </p:custDataLst>
            </p:nvPr>
          </p:nvSpPr>
          <p:spPr bwMode="auto">
            <a:xfrm flipV="1">
              <a:off x="6887853" y="1327057"/>
              <a:ext cx="0" cy="593722"/>
            </a:xfrm>
            <a:prstGeom prst="line">
              <a:avLst/>
            </a:prstGeom>
            <a:ln w="19050">
              <a:solidFill>
                <a:schemeClr val="accent3"/>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78" name="Arc 50"/>
            <p:cNvSpPr/>
            <p:nvPr/>
          </p:nvSpPr>
          <p:spPr bwMode="auto">
            <a:xfrm flipH="1">
              <a:off x="6444331" y="1181480"/>
              <a:ext cx="399740" cy="59372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C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77" name="Line 49"/>
            <p:cNvSpPr>
              <a:spLocks noChangeShapeType="1"/>
            </p:cNvSpPr>
            <p:nvPr>
              <p:custDataLst>
                <p:tags r:id="rId34"/>
              </p:custDataLst>
            </p:nvPr>
          </p:nvSpPr>
          <p:spPr bwMode="auto">
            <a:xfrm flipV="1">
              <a:off x="6102649" y="1327057"/>
              <a:ext cx="0" cy="593722"/>
            </a:xfrm>
            <a:prstGeom prst="line">
              <a:avLst/>
            </a:prstGeom>
            <a:ln w="19050">
              <a:solidFill>
                <a:schemeClr val="accent3"/>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69" name="圆角矩形 168"/>
            <p:cNvSpPr/>
            <p:nvPr>
              <p:custDataLst>
                <p:tags r:id="rId35"/>
              </p:custDataLst>
            </p:nvPr>
          </p:nvSpPr>
          <p:spPr>
            <a:xfrm>
              <a:off x="4714876" y="500042"/>
              <a:ext cx="3786214" cy="2143140"/>
            </a:xfrm>
            <a:prstGeom prst="roundRect">
              <a:avLst/>
            </a:prstGeom>
            <a:solidFill>
              <a:schemeClr val="accent2">
                <a:alpha val="0"/>
              </a:schemeClr>
            </a:solidFill>
            <a:ln>
              <a:solidFill>
                <a:schemeClr val="dk1"/>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思源黑体 CN Regular" panose="020B0500000000000000" pitchFamily="34" charset="-122"/>
                <a:sym typeface="Arial" panose="020B0604020202020204" pitchFamily="34" charset="0"/>
              </a:endParaRPr>
            </a:p>
          </p:txBody>
        </p:sp>
      </p:grpSp>
      <p:grpSp>
        <p:nvGrpSpPr>
          <p:cNvPr id="173" name="组合 172"/>
          <p:cNvGrpSpPr/>
          <p:nvPr/>
        </p:nvGrpSpPr>
        <p:grpSpPr>
          <a:xfrm>
            <a:off x="881026" y="3681592"/>
            <a:ext cx="4071966" cy="2286016"/>
            <a:chOff x="2143108" y="3143248"/>
            <a:chExt cx="4071966" cy="2286016"/>
          </a:xfrm>
        </p:grpSpPr>
        <p:sp>
          <p:nvSpPr>
            <p:cNvPr id="22576" name="Text Box 48"/>
            <p:cNvSpPr txBox="1">
              <a:spLocks noChangeArrowheads="1"/>
            </p:cNvSpPr>
            <p:nvPr>
              <p:custDataLst>
                <p:tags r:id="rId4"/>
              </p:custDataLst>
            </p:nvPr>
          </p:nvSpPr>
          <p:spPr bwMode="auto">
            <a:xfrm>
              <a:off x="3339744" y="3634699"/>
              <a:ext cx="396000" cy="29591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75" name="Text Box 47"/>
            <p:cNvSpPr txBox="1">
              <a:spLocks noChangeArrowheads="1"/>
            </p:cNvSpPr>
            <p:nvPr>
              <p:custDataLst>
                <p:tags r:id="rId5"/>
              </p:custDataLst>
            </p:nvPr>
          </p:nvSpPr>
          <p:spPr bwMode="auto">
            <a:xfrm>
              <a:off x="3737581" y="3634699"/>
              <a:ext cx="296950" cy="295910"/>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74" name="Text Box 46"/>
            <p:cNvSpPr txBox="1">
              <a:spLocks noChangeArrowheads="1"/>
            </p:cNvSpPr>
            <p:nvPr>
              <p:custDataLst>
                <p:tags r:id="rId6"/>
              </p:custDataLst>
            </p:nvPr>
          </p:nvSpPr>
          <p:spPr bwMode="auto">
            <a:xfrm>
              <a:off x="3052312" y="3634699"/>
              <a:ext cx="295998" cy="29591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73" name="Text Box 45"/>
            <p:cNvSpPr txBox="1">
              <a:spLocks noChangeArrowheads="1"/>
            </p:cNvSpPr>
            <p:nvPr>
              <p:custDataLst>
                <p:tags r:id="rId7"/>
              </p:custDataLst>
            </p:nvPr>
          </p:nvSpPr>
          <p:spPr bwMode="auto">
            <a:xfrm>
              <a:off x="4673163" y="3634699"/>
              <a:ext cx="396000" cy="29591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72" name="Text Box 44"/>
            <p:cNvSpPr txBox="1">
              <a:spLocks noChangeArrowheads="1"/>
            </p:cNvSpPr>
            <p:nvPr>
              <p:custDataLst>
                <p:tags r:id="rId8"/>
              </p:custDataLst>
            </p:nvPr>
          </p:nvSpPr>
          <p:spPr bwMode="auto">
            <a:xfrm>
              <a:off x="5071000" y="3634699"/>
              <a:ext cx="296950" cy="29591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71" name="Text Box 43"/>
            <p:cNvSpPr txBox="1">
              <a:spLocks noChangeArrowheads="1"/>
            </p:cNvSpPr>
            <p:nvPr>
              <p:custDataLst>
                <p:tags r:id="rId9"/>
              </p:custDataLst>
            </p:nvPr>
          </p:nvSpPr>
          <p:spPr bwMode="auto">
            <a:xfrm>
              <a:off x="4385731" y="3634699"/>
              <a:ext cx="296950" cy="295910"/>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70" name="Text Box 42"/>
            <p:cNvSpPr txBox="1">
              <a:spLocks noChangeArrowheads="1"/>
            </p:cNvSpPr>
            <p:nvPr/>
          </p:nvSpPr>
          <p:spPr bwMode="auto">
            <a:xfrm>
              <a:off x="5684887" y="3634699"/>
              <a:ext cx="458749" cy="295910"/>
            </a:xfrm>
            <a:prstGeom prst="rect">
              <a:avLst/>
            </a:prstGeom>
            <a:solidFill>
              <a:srgbClr val="FFFFFF"/>
            </a:solidFill>
            <a:ln w="9525">
              <a:noFill/>
              <a:miter lim="800000"/>
              <a:tailEnd type="none" w="sm" len="sm"/>
            </a:ln>
          </p:spPr>
          <p:txBody>
            <a:bodyPr vert="horz" wrap="square" lIns="91440" tIns="0" rIns="91440" bIns="0" numCol="1" anchor="t" anchorCtr="0" compatLnSpc="1"/>
            <a:lstStyle/>
            <a:p>
              <a:pPr>
                <a:lnSpc>
                  <a:spcPct val="100000"/>
                </a:lnSpc>
                <a:spcBef>
                  <a:spcPct val="0"/>
                </a:spcBef>
              </a:pPr>
              <a:r>
                <a:rPr kumimoji="0" lang="zh-CN" altLang="zh-CN" sz="16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22569" name="Line 41"/>
            <p:cNvSpPr>
              <a:spLocks noChangeShapeType="1"/>
            </p:cNvSpPr>
            <p:nvPr>
              <p:custDataLst>
                <p:tags r:id="rId10"/>
              </p:custDataLst>
            </p:nvPr>
          </p:nvSpPr>
          <p:spPr bwMode="auto">
            <a:xfrm>
              <a:off x="5239462" y="3726041"/>
              <a:ext cx="453039" cy="95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68" name="Line 40"/>
            <p:cNvSpPr>
              <a:spLocks noChangeShapeType="1"/>
            </p:cNvSpPr>
            <p:nvPr>
              <p:custDataLst>
                <p:tags r:id="rId11"/>
              </p:custDataLst>
            </p:nvPr>
          </p:nvSpPr>
          <p:spPr bwMode="auto">
            <a:xfrm flipH="1">
              <a:off x="5375564" y="3825947"/>
              <a:ext cx="342634" cy="95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67" name="Text Box 39"/>
            <p:cNvSpPr txBox="1">
              <a:spLocks noChangeArrowheads="1"/>
            </p:cNvSpPr>
            <p:nvPr/>
          </p:nvSpPr>
          <p:spPr bwMode="auto">
            <a:xfrm>
              <a:off x="2855297" y="3188456"/>
              <a:ext cx="188449" cy="24262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p>
          </p:txBody>
        </p:sp>
        <p:sp>
          <p:nvSpPr>
            <p:cNvPr id="22566" name="Arc 38"/>
            <p:cNvSpPr/>
            <p:nvPr/>
          </p:nvSpPr>
          <p:spPr bwMode="auto">
            <a:xfrm>
              <a:off x="3049457" y="3336887"/>
              <a:ext cx="171317" cy="2978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65" name="Line 37"/>
            <p:cNvSpPr>
              <a:spLocks noChangeShapeType="1"/>
            </p:cNvSpPr>
            <p:nvPr>
              <p:custDataLst>
                <p:tags r:id="rId12"/>
              </p:custDataLst>
            </p:nvPr>
          </p:nvSpPr>
          <p:spPr bwMode="auto">
            <a:xfrm>
              <a:off x="2695401" y="3734605"/>
              <a:ext cx="342634" cy="95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64" name="Line 36"/>
            <p:cNvSpPr>
              <a:spLocks noChangeShapeType="1"/>
            </p:cNvSpPr>
            <p:nvPr>
              <p:custDataLst>
                <p:tags r:id="rId13"/>
              </p:custDataLst>
            </p:nvPr>
          </p:nvSpPr>
          <p:spPr bwMode="auto">
            <a:xfrm flipH="1">
              <a:off x="2809613" y="3825947"/>
              <a:ext cx="342634" cy="95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63" name="Text Box 35"/>
            <p:cNvSpPr txBox="1">
              <a:spLocks noChangeArrowheads="1"/>
            </p:cNvSpPr>
            <p:nvPr>
              <p:custDataLst>
                <p:tags r:id="rId14"/>
              </p:custDataLst>
            </p:nvPr>
          </p:nvSpPr>
          <p:spPr bwMode="auto">
            <a:xfrm>
              <a:off x="3947921" y="4376852"/>
              <a:ext cx="396000" cy="29591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62" name="Text Box 34"/>
            <p:cNvSpPr txBox="1">
              <a:spLocks noChangeArrowheads="1"/>
            </p:cNvSpPr>
            <p:nvPr>
              <p:custDataLst>
                <p:tags r:id="rId15"/>
              </p:custDataLst>
            </p:nvPr>
          </p:nvSpPr>
          <p:spPr bwMode="auto">
            <a:xfrm>
              <a:off x="4345757" y="4376852"/>
              <a:ext cx="296950" cy="295910"/>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28800" tIns="0" rIns="0" bIns="0" numCol="1" anchor="t" anchorCtr="0" compatLnSpc="1"/>
            <a:lstStyle/>
            <a:p>
              <a:pPr algn="l">
                <a:lnSpc>
                  <a:spcPct val="100000"/>
                </a:lnSpc>
                <a:spcBef>
                  <a:spcPct val="0"/>
                </a:spcBef>
              </a:pPr>
              <a:endParaRPr kumimoji="0" lang="zh-CN"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61" name="Text Box 33"/>
            <p:cNvSpPr txBox="1">
              <a:spLocks noChangeArrowheads="1"/>
            </p:cNvSpPr>
            <p:nvPr>
              <p:custDataLst>
                <p:tags r:id="rId16"/>
              </p:custDataLst>
            </p:nvPr>
          </p:nvSpPr>
          <p:spPr bwMode="auto">
            <a:xfrm>
              <a:off x="3660488" y="4376852"/>
              <a:ext cx="295998" cy="295910"/>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28800" tIns="0" rIns="0" bIns="0" numCol="1" anchor="t" anchorCtr="0" compatLnSpc="1"/>
            <a:lstStyle/>
            <a:p>
              <a:pPr algn="l">
                <a:lnSpc>
                  <a:spcPct val="100000"/>
                </a:lnSpc>
                <a:spcBef>
                  <a:spcPct val="0"/>
                </a:spcBef>
              </a:pPr>
              <a:endParaRPr kumimoji="0" lang="zh-CN"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60" name="Text Box 32"/>
            <p:cNvSpPr txBox="1">
              <a:spLocks noChangeArrowheads="1"/>
            </p:cNvSpPr>
            <p:nvPr/>
          </p:nvSpPr>
          <p:spPr bwMode="auto">
            <a:xfrm>
              <a:off x="3143681" y="4354017"/>
              <a:ext cx="187497" cy="241675"/>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p>
          </p:txBody>
        </p:sp>
        <p:sp>
          <p:nvSpPr>
            <p:cNvPr id="22559" name="Line 31"/>
            <p:cNvSpPr>
              <a:spLocks noChangeShapeType="1"/>
            </p:cNvSpPr>
            <p:nvPr>
              <p:custDataLst>
                <p:tags r:id="rId17"/>
              </p:custDataLst>
            </p:nvPr>
          </p:nvSpPr>
          <p:spPr bwMode="auto">
            <a:xfrm>
              <a:off x="3303577" y="4524331"/>
              <a:ext cx="342634" cy="951"/>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58" name="Text Box 30"/>
            <p:cNvSpPr txBox="1">
              <a:spLocks noChangeArrowheads="1"/>
            </p:cNvSpPr>
            <p:nvPr/>
          </p:nvSpPr>
          <p:spPr bwMode="auto">
            <a:xfrm>
              <a:off x="3286116" y="4989527"/>
              <a:ext cx="1529596" cy="296861"/>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kumimoji="0" lang="en-US" altLang="zh-CN" sz="16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e</a:t>
              </a:r>
              <a:r>
                <a:rPr kumimoji="0" lang="zh-CN" altLang="en-US" sz="16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kumimoji="0" lang="en-US" altLang="zh-CN" sz="16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kumimoji="0" lang="en-US" altLang="zh-CN" sz="1600" i="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p>
          </p:txBody>
        </p:sp>
        <p:sp>
          <p:nvSpPr>
            <p:cNvPr id="22557" name="Line 29"/>
            <p:cNvSpPr>
              <a:spLocks noChangeShapeType="1"/>
            </p:cNvSpPr>
            <p:nvPr/>
          </p:nvSpPr>
          <p:spPr bwMode="auto">
            <a:xfrm flipV="1">
              <a:off x="4530399" y="3930609"/>
              <a:ext cx="952" cy="593722"/>
            </a:xfrm>
            <a:prstGeom prst="line">
              <a:avLst/>
            </a:prstGeom>
            <a:noFill/>
            <a:ln w="19050">
              <a:solidFill>
                <a:srgbClr val="C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56" name="Arc 28"/>
            <p:cNvSpPr/>
            <p:nvPr/>
          </p:nvSpPr>
          <p:spPr bwMode="auto">
            <a:xfrm flipH="1">
              <a:off x="4272472" y="3782179"/>
              <a:ext cx="345490" cy="59372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C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55" name="Line 27"/>
            <p:cNvSpPr>
              <a:spLocks noChangeShapeType="1"/>
            </p:cNvSpPr>
            <p:nvPr/>
          </p:nvSpPr>
          <p:spPr bwMode="auto">
            <a:xfrm flipV="1">
              <a:off x="3822288" y="3930609"/>
              <a:ext cx="952" cy="593722"/>
            </a:xfrm>
            <a:prstGeom prst="line">
              <a:avLst/>
            </a:prstGeom>
            <a:noFill/>
            <a:ln w="19050">
              <a:solidFill>
                <a:srgbClr val="C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554" name="Arc 26"/>
            <p:cNvSpPr/>
            <p:nvPr/>
          </p:nvSpPr>
          <p:spPr bwMode="auto">
            <a:xfrm>
              <a:off x="3875565" y="3785033"/>
              <a:ext cx="280770" cy="59372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C00000"/>
              </a:solidFill>
              <a:round/>
              <a:headEnd type="none" w="med" len="med"/>
              <a:tailEnd type="arrow" w="med" len="med"/>
            </a:ln>
          </p:spPr>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67" name="Text Box 126"/>
            <p:cNvSpPr txBox="1">
              <a:spLocks noChangeArrowheads="1"/>
            </p:cNvSpPr>
            <p:nvPr/>
          </p:nvSpPr>
          <p:spPr bwMode="auto">
            <a:xfrm>
              <a:off x="2143108" y="3632205"/>
              <a:ext cx="458749" cy="297813"/>
            </a:xfrm>
            <a:prstGeom prst="rect">
              <a:avLst/>
            </a:prstGeom>
            <a:solidFill>
              <a:srgbClr val="FFFFFF"/>
            </a:solidFill>
            <a:ln w="9525">
              <a:noFill/>
              <a:miter lim="800000"/>
              <a:tailEnd type="none" w="sm" len="sm"/>
            </a:ln>
          </p:spPr>
          <p:txBody>
            <a:bodyPr vert="horz" wrap="square" lIns="91440" tIns="0" rIns="91440" bIns="0" numCol="1" anchor="t" anchorCtr="0" compatLnSpc="1"/>
            <a:lstStyle/>
            <a:p>
              <a:pPr>
                <a:lnSpc>
                  <a:spcPct val="100000"/>
                </a:lnSpc>
                <a:spcBef>
                  <a:spcPct val="0"/>
                </a:spcBef>
              </a:pPr>
              <a:r>
                <a:rPr kumimoji="0" lang="zh-CN" altLang="zh-CN" sz="16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170" name="圆角矩形 169"/>
            <p:cNvSpPr/>
            <p:nvPr>
              <p:custDataLst>
                <p:tags r:id="rId18"/>
              </p:custDataLst>
            </p:nvPr>
          </p:nvSpPr>
          <p:spPr>
            <a:xfrm>
              <a:off x="2143108" y="3143248"/>
              <a:ext cx="4071966" cy="2286016"/>
            </a:xfrm>
            <a:prstGeom prst="roundRect">
              <a:avLst/>
            </a:prstGeom>
            <a:solidFill>
              <a:schemeClr val="accent2">
                <a:alpha val="0"/>
              </a:schemeClr>
            </a:solidFill>
            <a:ln>
              <a:solidFill>
                <a:schemeClr val="dk1"/>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lt1"/>
                </a:solidFill>
                <a:latin typeface="Arial" panose="020B0604020202020204" pitchFamily="34" charset="0"/>
                <a:ea typeface="思源黑体 CN Regular" panose="020B0500000000000000" pitchFamily="34" charset="-122"/>
                <a:sym typeface="Arial" panose="020B0604020202020204" pitchFamily="34" charset="0"/>
              </a:endParaRPr>
            </a:p>
          </p:txBody>
        </p:sp>
      </p:grpSp>
      <p:grpSp>
        <p:nvGrpSpPr>
          <p:cNvPr id="179" name="组合 178"/>
          <p:cNvGrpSpPr/>
          <p:nvPr/>
        </p:nvGrpSpPr>
        <p:grpSpPr>
          <a:xfrm>
            <a:off x="5326465" y="4896161"/>
            <a:ext cx="5320387" cy="989549"/>
            <a:chOff x="1500166" y="5429264"/>
            <a:chExt cx="5320387" cy="989549"/>
          </a:xfrm>
        </p:grpSpPr>
        <p:grpSp>
          <p:nvGrpSpPr>
            <p:cNvPr id="174" name="组合 173"/>
            <p:cNvGrpSpPr/>
            <p:nvPr/>
          </p:nvGrpSpPr>
          <p:grpSpPr>
            <a:xfrm>
              <a:off x="1500166" y="5429264"/>
              <a:ext cx="896901" cy="896901"/>
              <a:chOff x="388951" y="5103867"/>
              <a:chExt cx="896901" cy="896901"/>
            </a:xfrm>
          </p:grpSpPr>
          <p:sp>
            <p:nvSpPr>
              <p:cNvPr id="175" name="椭圆 174"/>
              <p:cNvSpPr/>
              <p:nvPr>
                <p:custDataLst>
                  <p:tags r:id="rId2"/>
                </p:custDataLst>
              </p:nvPr>
            </p:nvSpPr>
            <p:spPr>
              <a:xfrm>
                <a:off x="388951" y="5103867"/>
                <a:ext cx="896901" cy="896901"/>
              </a:xfrm>
              <a:prstGeom prst="ellipse">
                <a:avLst/>
              </a:prstGeom>
              <a:gradFill flip="none" rotWithShape="1">
                <a:gsLst>
                  <a:gs pos="100000">
                    <a:srgbClr val="FCFCFC"/>
                  </a:gs>
                  <a:gs pos="0">
                    <a:srgbClr val="CCCCCC"/>
                  </a:gs>
                </a:gsLst>
                <a:lin ang="4200000" scaled="0"/>
                <a:tileRect/>
              </a:gradFill>
              <a:ln w="12700">
                <a:gradFill>
                  <a:gsLst>
                    <a:gs pos="0">
                      <a:srgbClr val="FFFFFF"/>
                    </a:gs>
                    <a:gs pos="89000">
                      <a:srgbClr val="D9D9D9">
                        <a:lumMod val="85000"/>
                      </a:srgbClr>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76" name="椭圆 175"/>
              <p:cNvSpPr/>
              <p:nvPr>
                <p:custDataLst>
                  <p:tags r:id="rId3"/>
                </p:custDataLst>
              </p:nvPr>
            </p:nvSpPr>
            <p:spPr>
              <a:xfrm>
                <a:off x="479938" y="5204902"/>
                <a:ext cx="714380" cy="714380"/>
              </a:xfrm>
              <a:prstGeom prst="ellipse">
                <a:avLst/>
              </a:prstGeom>
              <a:solidFill>
                <a:schemeClr val="accent4"/>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77" name="文本框 14"/>
              <p:cNvSpPr txBox="1"/>
              <p:nvPr/>
            </p:nvSpPr>
            <p:spPr>
              <a:xfrm>
                <a:off x="528311" y="5431228"/>
                <a:ext cx="640080" cy="312420"/>
              </a:xfrm>
              <a:prstGeom prst="rect">
                <a:avLst/>
              </a:prstGeom>
              <a:noFill/>
            </p:spPr>
            <p:txBody>
              <a:bodyPr wrap="none" rtlCol="0">
                <a:spAutoFit/>
              </a:bodyPr>
              <a:lstStyle/>
              <a:p>
                <a:r>
                  <a:rPr lang="zh-CN" altLang="en-US" sz="1800" dirty="0">
                    <a:solidFill>
                      <a:srgbClr val="FFFFFF"/>
                    </a:solidFill>
                    <a:latin typeface="微软雅黑" panose="020B0503020204020204" charset="-122"/>
                    <a:ea typeface="微软雅黑" panose="020B0503020204020204" charset="-122"/>
                    <a:sym typeface="Arial" panose="020B0604020202020204" pitchFamily="34" charset="0"/>
                  </a:rPr>
                  <a:t>说明</a:t>
                </a:r>
              </a:p>
            </p:txBody>
          </p:sp>
        </p:grpSp>
        <p:sp>
          <p:nvSpPr>
            <p:cNvPr id="178" name="TextBox 177"/>
            <p:cNvSpPr txBox="1"/>
            <p:nvPr/>
          </p:nvSpPr>
          <p:spPr>
            <a:xfrm>
              <a:off x="2391397" y="6020033"/>
              <a:ext cx="4429156" cy="398780"/>
            </a:xfrm>
            <a:prstGeom prst="rect">
              <a:avLst/>
            </a:prstGeom>
            <a:noFill/>
          </p:spPr>
          <p:txBody>
            <a:bodyPr wrap="square" rtlCol="0">
              <a:spAutoFit/>
            </a:bodyPr>
            <a:lstStyle/>
            <a:p>
              <a:pPr algn="l">
                <a:lnSpc>
                  <a:spcPct val="100000"/>
                </a:lnSpc>
              </a:pPr>
              <a:r>
                <a:rPr lang="zh-CN" altLang="en-US" sz="2000" dirty="0">
                  <a:solidFill>
                    <a:schemeClr val="accent1"/>
                  </a:solidFill>
                  <a:latin typeface="微软雅黑" panose="020B0503020204020204" charset="-122"/>
                  <a:ea typeface="微软雅黑" panose="020B0503020204020204" charset="-122"/>
                  <a:sym typeface="Arial" panose="020B0604020202020204" pitchFamily="34" charset="0"/>
                </a:rPr>
                <a:t>尽可能让间接结点指针修改靠前执行！</a:t>
              </a:r>
            </a:p>
          </p:txBody>
        </p:sp>
      </p:grpSp>
      <p:sp>
        <p:nvSpPr>
          <p:cNvPr id="87" name="灯片编号占位符 86"/>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112</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spTree>
    <p:extLst>
      <p:ext uri="{BB962C8B-B14F-4D97-AF65-F5344CB8AC3E}">
        <p14:creationId xmlns:p14="http://schemas.microsoft.com/office/powerpoint/2010/main" val="201435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down)">
                                      <p:cBhvr>
                                        <p:cTn id="7" dur="500"/>
                                        <p:tgtEl>
                                          <p:spTgt spid="17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72"/>
                                        </p:tgtEl>
                                        <p:attrNameLst>
                                          <p:attrName>style.visibility</p:attrName>
                                        </p:attrNameLst>
                                      </p:cBhvr>
                                      <p:to>
                                        <p:strVal val="visible"/>
                                      </p:to>
                                    </p:set>
                                    <p:animEffect transition="in" filter="wipe(down)">
                                      <p:cBhvr>
                                        <p:cTn id="11" dur="500"/>
                                        <p:tgtEl>
                                          <p:spTgt spid="17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wipe(down)">
                                      <p:cBhvr>
                                        <p:cTn id="15" dur="500"/>
                                        <p:tgtEl>
                                          <p:spTgt spid="173"/>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79"/>
                                        </p:tgtEl>
                                        <p:attrNameLst>
                                          <p:attrName>style.visibility</p:attrName>
                                        </p:attrNameLst>
                                      </p:cBhvr>
                                      <p:to>
                                        <p:strVal val="visible"/>
                                      </p:to>
                                    </p:set>
                                    <p:animEffect transition="in" filter="wipe(down)">
                                      <p:cBhvr>
                                        <p:cTn id="19"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2043" y="285174"/>
            <a:ext cx="5429288" cy="398780"/>
          </a:xfrm>
          <a:prstGeom prst="rect">
            <a:avLst/>
          </a:prstGeom>
          <a:noFill/>
        </p:spPr>
        <p:txBody>
          <a:bodyPr wrap="square" rtlCol="0">
            <a:spAutoFit/>
          </a:bodyPr>
          <a:lstStyle/>
          <a:p>
            <a:pPr algn="l">
              <a:lnSpc>
                <a:spcPct val="100000"/>
              </a:lnSpc>
            </a:pP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删除结点操作</a:t>
            </a:r>
            <a:r>
              <a:rPr lang="zh-CN" altLang="en-US"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删除</a:t>
            </a:r>
            <a:r>
              <a:rPr lang="zh-CN" altLang="en-US"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双</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链表中</a:t>
            </a:r>
            <a:r>
              <a:rPr lang="zh-CN" altLang="en-US"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a:t>
            </a:r>
            <a:r>
              <a:rPr lang="en-US" altLang="zh-CN" sz="2000" i="1"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a:t>
            </a:r>
            <a:r>
              <a:rPr lang="zh-CN" altLang="en-US"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58403" name="Rectangle 35"/>
          <p:cNvSpPr>
            <a:spLocks noChangeArrowheads="1"/>
          </p:cNvSpPr>
          <p:nvPr>
            <p:custDataLst>
              <p:tags r:id="rId1"/>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24000" name="Rectangle 96"/>
          <p:cNvSpPr>
            <a:spLocks noChangeArrowheads="1"/>
          </p:cNvSpPr>
          <p:nvPr>
            <p:custDataLst>
              <p:tags r:id="rId2"/>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139" name="组合 138"/>
          <p:cNvGrpSpPr/>
          <p:nvPr/>
        </p:nvGrpSpPr>
        <p:grpSpPr>
          <a:xfrm>
            <a:off x="839416" y="1036086"/>
            <a:ext cx="5051171" cy="1332948"/>
            <a:chOff x="1357290" y="1000108"/>
            <a:chExt cx="5143536" cy="1357322"/>
          </a:xfrm>
        </p:grpSpPr>
        <p:sp>
          <p:nvSpPr>
            <p:cNvPr id="123998" name="Rectangle 94"/>
            <p:cNvSpPr>
              <a:spLocks noChangeArrowheads="1"/>
            </p:cNvSpPr>
            <p:nvPr>
              <p:custDataLst>
                <p:tags r:id="rId59"/>
              </p:custDataLst>
            </p:nvPr>
          </p:nvSpPr>
          <p:spPr bwMode="auto">
            <a:xfrm>
              <a:off x="2534293" y="1500228"/>
              <a:ext cx="396000" cy="289154"/>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97" name="Rectangle 93"/>
            <p:cNvSpPr>
              <a:spLocks noChangeArrowheads="1"/>
            </p:cNvSpPr>
            <p:nvPr>
              <p:custDataLst>
                <p:tags r:id="rId60"/>
              </p:custDataLst>
            </p:nvPr>
          </p:nvSpPr>
          <p:spPr bwMode="auto">
            <a:xfrm>
              <a:off x="2908780" y="1500228"/>
              <a:ext cx="288209" cy="289154"/>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96" name="Rectangle 92"/>
            <p:cNvSpPr>
              <a:spLocks noChangeArrowheads="1"/>
            </p:cNvSpPr>
            <p:nvPr>
              <p:custDataLst>
                <p:tags r:id="rId61"/>
              </p:custDataLst>
            </p:nvPr>
          </p:nvSpPr>
          <p:spPr bwMode="auto">
            <a:xfrm>
              <a:off x="2247920" y="1500228"/>
              <a:ext cx="288209" cy="289154"/>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95" name="Rectangle 91"/>
            <p:cNvSpPr>
              <a:spLocks noChangeArrowheads="1"/>
            </p:cNvSpPr>
            <p:nvPr>
              <p:custDataLst>
                <p:tags r:id="rId62"/>
              </p:custDataLst>
            </p:nvPr>
          </p:nvSpPr>
          <p:spPr bwMode="auto">
            <a:xfrm>
              <a:off x="4961119" y="1500228"/>
              <a:ext cx="396000" cy="289154"/>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94" name="Rectangle 90"/>
            <p:cNvSpPr>
              <a:spLocks noChangeArrowheads="1"/>
            </p:cNvSpPr>
            <p:nvPr>
              <p:custDataLst>
                <p:tags r:id="rId63"/>
              </p:custDataLst>
            </p:nvPr>
          </p:nvSpPr>
          <p:spPr bwMode="auto">
            <a:xfrm>
              <a:off x="5344786" y="1500228"/>
              <a:ext cx="288209" cy="289154"/>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93" name="Rectangle 89"/>
            <p:cNvSpPr>
              <a:spLocks noChangeArrowheads="1"/>
            </p:cNvSpPr>
            <p:nvPr>
              <p:custDataLst>
                <p:tags r:id="rId64"/>
              </p:custDataLst>
            </p:nvPr>
          </p:nvSpPr>
          <p:spPr bwMode="auto">
            <a:xfrm>
              <a:off x="4702282" y="1500228"/>
              <a:ext cx="288209" cy="289154"/>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92" name="Rectangle 88"/>
            <p:cNvSpPr>
              <a:spLocks noChangeArrowheads="1"/>
            </p:cNvSpPr>
            <p:nvPr>
              <p:custDataLst>
                <p:tags r:id="rId65"/>
              </p:custDataLst>
            </p:nvPr>
          </p:nvSpPr>
          <p:spPr bwMode="auto">
            <a:xfrm>
              <a:off x="6024921" y="1510326"/>
              <a:ext cx="248741" cy="239585"/>
            </a:xfrm>
            <a:prstGeom prst="rect">
              <a:avLst/>
            </a:prstGeom>
            <a:no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123991" name="Rectangle 87"/>
            <p:cNvSpPr>
              <a:spLocks noChangeArrowheads="1"/>
            </p:cNvSpPr>
            <p:nvPr>
              <p:custDataLst>
                <p:tags r:id="rId66"/>
              </p:custDataLst>
            </p:nvPr>
          </p:nvSpPr>
          <p:spPr bwMode="auto">
            <a:xfrm>
              <a:off x="1500780" y="1714541"/>
              <a:ext cx="443327" cy="287318"/>
            </a:xfrm>
            <a:prstGeom prst="rect">
              <a:avLst/>
            </a:prstGeom>
            <a:solidFill>
              <a:srgbClr val="FFFFFF"/>
            </a:solidFill>
            <a:ln w="9525">
              <a:noFill/>
              <a:miter lim="800000"/>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90" name="Rectangle 86"/>
            <p:cNvSpPr>
              <a:spLocks noChangeArrowheads="1"/>
            </p:cNvSpPr>
            <p:nvPr>
              <p:custDataLst>
                <p:tags r:id="rId67"/>
              </p:custDataLst>
            </p:nvPr>
          </p:nvSpPr>
          <p:spPr bwMode="auto">
            <a:xfrm>
              <a:off x="1597156" y="1535110"/>
              <a:ext cx="248741" cy="239585"/>
            </a:xfrm>
            <a:prstGeom prst="rect">
              <a:avLst/>
            </a:prstGeom>
            <a:no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123989" name="Line 85"/>
            <p:cNvSpPr>
              <a:spLocks noChangeShapeType="1"/>
            </p:cNvSpPr>
            <p:nvPr>
              <p:custDataLst>
                <p:tags r:id="rId68"/>
              </p:custDataLst>
            </p:nvPr>
          </p:nvSpPr>
          <p:spPr bwMode="auto">
            <a:xfrm>
              <a:off x="1901886" y="1585597"/>
              <a:ext cx="348788" cy="918"/>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88" name="Line 84"/>
            <p:cNvSpPr>
              <a:spLocks noChangeShapeType="1"/>
            </p:cNvSpPr>
            <p:nvPr>
              <p:custDataLst>
                <p:tags r:id="rId69"/>
              </p:custDataLst>
            </p:nvPr>
          </p:nvSpPr>
          <p:spPr bwMode="auto">
            <a:xfrm flipH="1">
              <a:off x="1908311" y="1685654"/>
              <a:ext cx="452506" cy="918"/>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87" name="Rectangle 83"/>
            <p:cNvSpPr>
              <a:spLocks noChangeArrowheads="1"/>
            </p:cNvSpPr>
            <p:nvPr>
              <p:custDataLst>
                <p:tags r:id="rId70"/>
              </p:custDataLst>
            </p:nvPr>
          </p:nvSpPr>
          <p:spPr bwMode="auto">
            <a:xfrm>
              <a:off x="3747706" y="1500228"/>
              <a:ext cx="396000" cy="289154"/>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86" name="Rectangle 82"/>
            <p:cNvSpPr>
              <a:spLocks noChangeArrowheads="1"/>
            </p:cNvSpPr>
            <p:nvPr>
              <p:custDataLst>
                <p:tags r:id="rId71"/>
              </p:custDataLst>
            </p:nvPr>
          </p:nvSpPr>
          <p:spPr bwMode="auto">
            <a:xfrm>
              <a:off x="4130454" y="1500228"/>
              <a:ext cx="289126" cy="289154"/>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85" name="Rectangle 81"/>
            <p:cNvSpPr>
              <a:spLocks noChangeArrowheads="1"/>
            </p:cNvSpPr>
            <p:nvPr>
              <p:custDataLst>
                <p:tags r:id="rId72"/>
              </p:custDataLst>
            </p:nvPr>
          </p:nvSpPr>
          <p:spPr bwMode="auto">
            <a:xfrm>
              <a:off x="3488869" y="1500228"/>
              <a:ext cx="288209" cy="289154"/>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83" name="Rectangle 79"/>
            <p:cNvSpPr>
              <a:spLocks noChangeArrowheads="1"/>
            </p:cNvSpPr>
            <p:nvPr>
              <p:custDataLst>
                <p:tags r:id="rId73"/>
              </p:custDataLst>
            </p:nvPr>
          </p:nvSpPr>
          <p:spPr bwMode="auto">
            <a:xfrm>
              <a:off x="3369547" y="1930746"/>
              <a:ext cx="1222592" cy="239585"/>
            </a:xfrm>
            <a:prstGeom prst="rect">
              <a:avLst/>
            </a:prstGeom>
            <a:noFill/>
            <a:ln w="9525">
              <a:noFill/>
              <a:miter lim="800000"/>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）删除前</a:t>
              </a:r>
            </a:p>
          </p:txBody>
        </p:sp>
        <p:sp>
          <p:nvSpPr>
            <p:cNvPr id="123982" name="Line 78"/>
            <p:cNvSpPr>
              <a:spLocks noChangeShapeType="1"/>
            </p:cNvSpPr>
            <p:nvPr>
              <p:custDataLst>
                <p:tags r:id="rId74"/>
              </p:custDataLst>
            </p:nvPr>
          </p:nvSpPr>
          <p:spPr bwMode="auto">
            <a:xfrm>
              <a:off x="3027184" y="1591105"/>
              <a:ext cx="452506" cy="918"/>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81" name="Line 77"/>
            <p:cNvSpPr>
              <a:spLocks noChangeShapeType="1"/>
            </p:cNvSpPr>
            <p:nvPr>
              <p:custDataLst>
                <p:tags r:id="rId75"/>
              </p:custDataLst>
            </p:nvPr>
          </p:nvSpPr>
          <p:spPr bwMode="auto">
            <a:xfrm flipH="1">
              <a:off x="3195153" y="1690243"/>
              <a:ext cx="452506" cy="1836"/>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80" name="Line 76"/>
            <p:cNvSpPr>
              <a:spLocks noChangeShapeType="1"/>
            </p:cNvSpPr>
            <p:nvPr>
              <p:custDataLst>
                <p:tags r:id="rId76"/>
              </p:custDataLst>
            </p:nvPr>
          </p:nvSpPr>
          <p:spPr bwMode="auto">
            <a:xfrm>
              <a:off x="4241516" y="1603038"/>
              <a:ext cx="452506"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79" name="Line 75"/>
            <p:cNvSpPr>
              <a:spLocks noChangeShapeType="1"/>
            </p:cNvSpPr>
            <p:nvPr>
              <p:custDataLst>
                <p:tags r:id="rId77"/>
              </p:custDataLst>
            </p:nvPr>
          </p:nvSpPr>
          <p:spPr bwMode="auto">
            <a:xfrm flipH="1">
              <a:off x="4424170" y="1702177"/>
              <a:ext cx="452506" cy="918"/>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78" name="Line 74"/>
            <p:cNvSpPr>
              <a:spLocks noChangeShapeType="1"/>
            </p:cNvSpPr>
            <p:nvPr>
              <p:custDataLst>
                <p:tags r:id="rId78"/>
              </p:custDataLst>
            </p:nvPr>
          </p:nvSpPr>
          <p:spPr bwMode="auto">
            <a:xfrm>
              <a:off x="5485219" y="1609464"/>
              <a:ext cx="452506" cy="918"/>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77" name="Line 73"/>
            <p:cNvSpPr>
              <a:spLocks noChangeShapeType="1"/>
            </p:cNvSpPr>
            <p:nvPr>
              <p:custDataLst>
                <p:tags r:id="rId79"/>
              </p:custDataLst>
            </p:nvPr>
          </p:nvSpPr>
          <p:spPr bwMode="auto">
            <a:xfrm flipH="1">
              <a:off x="5635748" y="1692997"/>
              <a:ext cx="348788" cy="918"/>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76" name="Rectangle 72"/>
            <p:cNvSpPr>
              <a:spLocks noChangeArrowheads="1"/>
            </p:cNvSpPr>
            <p:nvPr>
              <p:custDataLst>
                <p:tags r:id="rId80"/>
              </p:custDataLst>
            </p:nvPr>
          </p:nvSpPr>
          <p:spPr bwMode="auto">
            <a:xfrm>
              <a:off x="3414522" y="1071546"/>
              <a:ext cx="202847" cy="231323"/>
            </a:xfrm>
            <a:prstGeom prst="rect">
              <a:avLst/>
            </a:prstGeom>
            <a:no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endPar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eaLnBrk="0" hangingPunct="0">
                <a:lnSpc>
                  <a:spcPct val="100000"/>
                </a:lnSpc>
                <a:spcBef>
                  <a:spcPct val="0"/>
                </a:spcBef>
              </a:pPr>
              <a:endPar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p:txBody>
        </p:sp>
        <p:sp>
          <p:nvSpPr>
            <p:cNvPr id="123908" name="Arc 4"/>
            <p:cNvSpPr/>
            <p:nvPr>
              <p:custDataLst>
                <p:tags r:id="rId81"/>
              </p:custDataLst>
            </p:nvPr>
          </p:nvSpPr>
          <p:spPr bwMode="auto">
            <a:xfrm>
              <a:off x="3628384" y="1214746"/>
              <a:ext cx="165215" cy="286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37" name="圆角矩形 136"/>
            <p:cNvSpPr/>
            <p:nvPr>
              <p:custDataLst>
                <p:tags r:id="rId82"/>
              </p:custDataLst>
            </p:nvPr>
          </p:nvSpPr>
          <p:spPr>
            <a:xfrm>
              <a:off x="1357290" y="1000108"/>
              <a:ext cx="5143536" cy="1357322"/>
            </a:xfrm>
            <a:prstGeom prst="roundRect">
              <a:avLst/>
            </a:prstGeom>
            <a:solidFill>
              <a:schemeClr val="accent2">
                <a:alpha val="0"/>
              </a:schemeClr>
            </a:solidFill>
            <a:ln>
              <a:solidFill>
                <a:schemeClr val="dk1"/>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grpSp>
        <p:nvGrpSpPr>
          <p:cNvPr id="140" name="组合 139"/>
          <p:cNvGrpSpPr/>
          <p:nvPr/>
        </p:nvGrpSpPr>
        <p:grpSpPr>
          <a:xfrm>
            <a:off x="839416" y="2649654"/>
            <a:ext cx="5051171" cy="1613568"/>
            <a:chOff x="1357290" y="2643182"/>
            <a:chExt cx="5143536" cy="1643074"/>
          </a:xfrm>
        </p:grpSpPr>
        <p:sp>
          <p:nvSpPr>
            <p:cNvPr id="123975" name="Rectangle 71"/>
            <p:cNvSpPr>
              <a:spLocks noChangeArrowheads="1"/>
            </p:cNvSpPr>
            <p:nvPr>
              <p:custDataLst>
                <p:tags r:id="rId32"/>
              </p:custDataLst>
            </p:nvPr>
          </p:nvSpPr>
          <p:spPr bwMode="auto">
            <a:xfrm>
              <a:off x="2547143" y="3072782"/>
              <a:ext cx="396000" cy="289154"/>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74" name="Rectangle 70"/>
            <p:cNvSpPr>
              <a:spLocks noChangeArrowheads="1"/>
            </p:cNvSpPr>
            <p:nvPr>
              <p:custDataLst>
                <p:tags r:id="rId33"/>
              </p:custDataLst>
            </p:nvPr>
          </p:nvSpPr>
          <p:spPr bwMode="auto">
            <a:xfrm>
              <a:off x="2921630" y="3072782"/>
              <a:ext cx="288209" cy="289154"/>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73" name="Rectangle 69"/>
            <p:cNvSpPr>
              <a:spLocks noChangeArrowheads="1"/>
            </p:cNvSpPr>
            <p:nvPr>
              <p:custDataLst>
                <p:tags r:id="rId34"/>
              </p:custDataLst>
            </p:nvPr>
          </p:nvSpPr>
          <p:spPr bwMode="auto">
            <a:xfrm>
              <a:off x="2260770" y="3072782"/>
              <a:ext cx="288209" cy="289154"/>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72" name="Rectangle 68"/>
            <p:cNvSpPr>
              <a:spLocks noChangeArrowheads="1"/>
            </p:cNvSpPr>
            <p:nvPr>
              <p:custDataLst>
                <p:tags r:id="rId35"/>
              </p:custDataLst>
            </p:nvPr>
          </p:nvSpPr>
          <p:spPr bwMode="auto">
            <a:xfrm>
              <a:off x="4973970" y="3072782"/>
              <a:ext cx="396000" cy="289154"/>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71" name="Rectangle 67"/>
            <p:cNvSpPr>
              <a:spLocks noChangeArrowheads="1"/>
            </p:cNvSpPr>
            <p:nvPr>
              <p:custDataLst>
                <p:tags r:id="rId36"/>
              </p:custDataLst>
            </p:nvPr>
          </p:nvSpPr>
          <p:spPr bwMode="auto">
            <a:xfrm>
              <a:off x="5357636" y="3072782"/>
              <a:ext cx="288209" cy="289154"/>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70" name="Rectangle 66"/>
            <p:cNvSpPr>
              <a:spLocks noChangeArrowheads="1"/>
            </p:cNvSpPr>
            <p:nvPr>
              <p:custDataLst>
                <p:tags r:id="rId37"/>
              </p:custDataLst>
            </p:nvPr>
          </p:nvSpPr>
          <p:spPr bwMode="auto">
            <a:xfrm>
              <a:off x="4715132" y="3072782"/>
              <a:ext cx="288209" cy="289154"/>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69" name="Rectangle 65"/>
            <p:cNvSpPr>
              <a:spLocks noChangeArrowheads="1"/>
            </p:cNvSpPr>
            <p:nvPr>
              <p:custDataLst>
                <p:tags r:id="rId38"/>
              </p:custDataLst>
            </p:nvPr>
          </p:nvSpPr>
          <p:spPr bwMode="auto">
            <a:xfrm>
              <a:off x="6037771" y="3099403"/>
              <a:ext cx="248741" cy="239585"/>
            </a:xfrm>
            <a:prstGeom prst="rect">
              <a:avLst/>
            </a:prstGeom>
            <a:no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123968" name="Rectangle 64"/>
            <p:cNvSpPr>
              <a:spLocks noChangeArrowheads="1"/>
            </p:cNvSpPr>
            <p:nvPr>
              <p:custDataLst>
                <p:tags r:id="rId39"/>
              </p:custDataLst>
            </p:nvPr>
          </p:nvSpPr>
          <p:spPr bwMode="auto">
            <a:xfrm>
              <a:off x="2078115" y="2643182"/>
              <a:ext cx="182655" cy="234077"/>
            </a:xfrm>
            <a:prstGeom prst="rect">
              <a:avLst/>
            </a:prstGeom>
            <a:solidFill>
              <a:srgbClr val="FFFFFF"/>
            </a:solidFill>
            <a:ln w="9525">
              <a:noFill/>
              <a:miter lim="800000"/>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67" name="Rectangle 63"/>
            <p:cNvSpPr>
              <a:spLocks noChangeArrowheads="1"/>
            </p:cNvSpPr>
            <p:nvPr>
              <p:custDataLst>
                <p:tags r:id="rId40"/>
              </p:custDataLst>
            </p:nvPr>
          </p:nvSpPr>
          <p:spPr bwMode="auto">
            <a:xfrm>
              <a:off x="1585223" y="3107664"/>
              <a:ext cx="248741" cy="239585"/>
            </a:xfrm>
            <a:prstGeom prst="rect">
              <a:avLst/>
            </a:prstGeom>
            <a:no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123966" name="Line 62"/>
            <p:cNvSpPr>
              <a:spLocks noChangeShapeType="1"/>
            </p:cNvSpPr>
            <p:nvPr>
              <p:custDataLst>
                <p:tags r:id="rId41"/>
              </p:custDataLst>
            </p:nvPr>
          </p:nvSpPr>
          <p:spPr bwMode="auto">
            <a:xfrm>
              <a:off x="1914736" y="3158151"/>
              <a:ext cx="348788" cy="0"/>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65" name="Line 61"/>
            <p:cNvSpPr>
              <a:spLocks noChangeShapeType="1"/>
            </p:cNvSpPr>
            <p:nvPr>
              <p:custDataLst>
                <p:tags r:id="rId42"/>
              </p:custDataLst>
            </p:nvPr>
          </p:nvSpPr>
          <p:spPr bwMode="auto">
            <a:xfrm flipH="1">
              <a:off x="1929422" y="3258208"/>
              <a:ext cx="452506" cy="918"/>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64" name="Rectangle 60"/>
            <p:cNvSpPr>
              <a:spLocks noChangeArrowheads="1"/>
            </p:cNvSpPr>
            <p:nvPr>
              <p:custDataLst>
                <p:tags r:id="rId43"/>
              </p:custDataLst>
            </p:nvPr>
          </p:nvSpPr>
          <p:spPr bwMode="auto">
            <a:xfrm>
              <a:off x="3760556" y="3072782"/>
              <a:ext cx="396000" cy="289154"/>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63" name="Rectangle 59"/>
            <p:cNvSpPr>
              <a:spLocks noChangeArrowheads="1"/>
            </p:cNvSpPr>
            <p:nvPr>
              <p:custDataLst>
                <p:tags r:id="rId44"/>
              </p:custDataLst>
            </p:nvPr>
          </p:nvSpPr>
          <p:spPr bwMode="auto">
            <a:xfrm>
              <a:off x="4143305" y="3072782"/>
              <a:ext cx="289126" cy="289154"/>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62" name="Rectangle 58"/>
            <p:cNvSpPr>
              <a:spLocks noChangeArrowheads="1"/>
            </p:cNvSpPr>
            <p:nvPr>
              <p:custDataLst>
                <p:tags r:id="rId45"/>
              </p:custDataLst>
            </p:nvPr>
          </p:nvSpPr>
          <p:spPr bwMode="auto">
            <a:xfrm>
              <a:off x="3501719" y="3072782"/>
              <a:ext cx="288209" cy="289154"/>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61" name="Rectangle 57"/>
            <p:cNvSpPr>
              <a:spLocks noChangeArrowheads="1"/>
            </p:cNvSpPr>
            <p:nvPr>
              <p:custDataLst>
                <p:tags r:id="rId46"/>
              </p:custDataLst>
            </p:nvPr>
          </p:nvSpPr>
          <p:spPr bwMode="auto">
            <a:xfrm>
              <a:off x="3000566" y="3645582"/>
              <a:ext cx="1184960" cy="286400"/>
            </a:xfrm>
            <a:prstGeom prst="rect">
              <a:avLst/>
            </a:prstGeom>
            <a:solidFill>
              <a:srgbClr val="FFFFFF"/>
            </a:solidFill>
            <a:ln w="9525">
              <a:noFill/>
              <a:miter lim="800000"/>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60" name="Rectangle 56"/>
            <p:cNvSpPr>
              <a:spLocks noChangeArrowheads="1"/>
            </p:cNvSpPr>
            <p:nvPr>
              <p:custDataLst>
                <p:tags r:id="rId47"/>
              </p:custDataLst>
            </p:nvPr>
          </p:nvSpPr>
          <p:spPr bwMode="auto">
            <a:xfrm>
              <a:off x="2928055" y="3862487"/>
              <a:ext cx="2853499" cy="280893"/>
            </a:xfrm>
            <a:prstGeom prst="rect">
              <a:avLst/>
            </a:prstGeom>
            <a:noFill/>
            <a:ln w="9525">
              <a:noFill/>
              <a:miter lim="800000"/>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p.next.prior=p.prior</a:t>
              </a:r>
            </a:p>
          </p:txBody>
        </p:sp>
        <p:sp>
          <p:nvSpPr>
            <p:cNvPr id="123959" name="Line 55"/>
            <p:cNvSpPr>
              <a:spLocks noChangeShapeType="1"/>
            </p:cNvSpPr>
            <p:nvPr>
              <p:custDataLst>
                <p:tags r:id="rId48"/>
              </p:custDataLst>
            </p:nvPr>
          </p:nvSpPr>
          <p:spPr bwMode="auto">
            <a:xfrm>
              <a:off x="3040035" y="3163659"/>
              <a:ext cx="452506" cy="918"/>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58" name="Line 54"/>
            <p:cNvSpPr>
              <a:spLocks noChangeShapeType="1"/>
            </p:cNvSpPr>
            <p:nvPr>
              <p:custDataLst>
                <p:tags r:id="rId49"/>
              </p:custDataLst>
            </p:nvPr>
          </p:nvSpPr>
          <p:spPr bwMode="auto">
            <a:xfrm flipH="1">
              <a:off x="3208003" y="3263715"/>
              <a:ext cx="452506" cy="918"/>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57" name="Line 53"/>
            <p:cNvSpPr>
              <a:spLocks noChangeShapeType="1"/>
            </p:cNvSpPr>
            <p:nvPr>
              <p:custDataLst>
                <p:tags r:id="rId50"/>
              </p:custDataLst>
            </p:nvPr>
          </p:nvSpPr>
          <p:spPr bwMode="auto">
            <a:xfrm>
              <a:off x="4254366" y="3174674"/>
              <a:ext cx="452506" cy="918"/>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56" name="Line 52"/>
            <p:cNvSpPr>
              <a:spLocks noChangeShapeType="1"/>
            </p:cNvSpPr>
            <p:nvPr>
              <p:custDataLst>
                <p:tags r:id="rId51"/>
              </p:custDataLst>
            </p:nvPr>
          </p:nvSpPr>
          <p:spPr bwMode="auto">
            <a:xfrm>
              <a:off x="5473286" y="3165495"/>
              <a:ext cx="452506" cy="918"/>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55" name="Line 51"/>
            <p:cNvSpPr>
              <a:spLocks noChangeShapeType="1"/>
            </p:cNvSpPr>
            <p:nvPr>
              <p:custDataLst>
                <p:tags r:id="rId52"/>
              </p:custDataLst>
            </p:nvPr>
          </p:nvSpPr>
          <p:spPr bwMode="auto">
            <a:xfrm flipH="1">
              <a:off x="5648598" y="3265551"/>
              <a:ext cx="348788" cy="918"/>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54" name="Rectangle 50"/>
            <p:cNvSpPr>
              <a:spLocks noChangeArrowheads="1"/>
            </p:cNvSpPr>
            <p:nvPr>
              <p:custDataLst>
                <p:tags r:id="rId53"/>
              </p:custDataLst>
            </p:nvPr>
          </p:nvSpPr>
          <p:spPr bwMode="auto">
            <a:xfrm>
              <a:off x="3441140" y="2644100"/>
              <a:ext cx="203765" cy="231323"/>
            </a:xfrm>
            <a:prstGeom prst="rect">
              <a:avLst/>
            </a:prstGeom>
            <a:no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endPar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eaLnBrk="0" hangingPunct="0">
                <a:lnSpc>
                  <a:spcPct val="100000"/>
                </a:lnSpc>
                <a:spcBef>
                  <a:spcPct val="0"/>
                </a:spcBef>
              </a:pPr>
              <a:endPar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p:txBody>
        </p:sp>
        <p:sp>
          <p:nvSpPr>
            <p:cNvPr id="123953" name="Line 49"/>
            <p:cNvSpPr>
              <a:spLocks noChangeShapeType="1"/>
            </p:cNvSpPr>
            <p:nvPr>
              <p:custDataLst>
                <p:tags r:id="rId54"/>
              </p:custDataLst>
            </p:nvPr>
          </p:nvSpPr>
          <p:spPr bwMode="auto">
            <a:xfrm>
              <a:off x="4873923" y="3215982"/>
              <a:ext cx="0" cy="396000"/>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52" name="Line 48"/>
            <p:cNvSpPr>
              <a:spLocks noChangeShapeType="1"/>
            </p:cNvSpPr>
            <p:nvPr>
              <p:custDataLst>
                <p:tags r:id="rId55"/>
              </p:custDataLst>
            </p:nvPr>
          </p:nvSpPr>
          <p:spPr bwMode="auto">
            <a:xfrm>
              <a:off x="3054720" y="3612068"/>
              <a:ext cx="1819202" cy="0"/>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51" name="Line 47"/>
            <p:cNvSpPr>
              <a:spLocks noChangeShapeType="1"/>
            </p:cNvSpPr>
            <p:nvPr>
              <p:custDataLst>
                <p:tags r:id="rId56"/>
              </p:custDataLst>
            </p:nvPr>
          </p:nvSpPr>
          <p:spPr bwMode="auto">
            <a:xfrm flipV="1">
              <a:off x="3054720" y="3359182"/>
              <a:ext cx="0" cy="252000"/>
            </a:xfrm>
            <a:prstGeom prst="line">
              <a:avLst/>
            </a:prstGeom>
            <a:ln w="19050">
              <a:solidFill>
                <a:srgbClr val="C00000"/>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07" name="Arc 3"/>
            <p:cNvSpPr/>
            <p:nvPr>
              <p:custDataLst>
                <p:tags r:id="rId57"/>
              </p:custDataLst>
            </p:nvPr>
          </p:nvSpPr>
          <p:spPr bwMode="auto">
            <a:xfrm>
              <a:off x="3628384" y="2779039"/>
              <a:ext cx="165215" cy="286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38" name="圆角矩形 137"/>
            <p:cNvSpPr/>
            <p:nvPr>
              <p:custDataLst>
                <p:tags r:id="rId58"/>
              </p:custDataLst>
            </p:nvPr>
          </p:nvSpPr>
          <p:spPr>
            <a:xfrm>
              <a:off x="1357290" y="2643182"/>
              <a:ext cx="5143536" cy="1643074"/>
            </a:xfrm>
            <a:prstGeom prst="roundRect">
              <a:avLst/>
            </a:prstGeom>
            <a:solidFill>
              <a:schemeClr val="accent2">
                <a:alpha val="0"/>
              </a:schemeClr>
            </a:solidFill>
            <a:ln>
              <a:solidFill>
                <a:schemeClr val="dk1"/>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grpSp>
        <p:nvGrpSpPr>
          <p:cNvPr id="142" name="组合 141"/>
          <p:cNvGrpSpPr/>
          <p:nvPr/>
        </p:nvGrpSpPr>
        <p:grpSpPr>
          <a:xfrm>
            <a:off x="839416" y="4473688"/>
            <a:ext cx="5051171" cy="1683724"/>
            <a:chOff x="1357290" y="4500570"/>
            <a:chExt cx="5143536" cy="1714512"/>
          </a:xfrm>
        </p:grpSpPr>
        <p:sp>
          <p:nvSpPr>
            <p:cNvPr id="123950" name="Rectangle 46"/>
            <p:cNvSpPr>
              <a:spLocks noChangeArrowheads="1"/>
            </p:cNvSpPr>
            <p:nvPr>
              <p:custDataLst>
                <p:tags r:id="rId3"/>
              </p:custDataLst>
            </p:nvPr>
          </p:nvSpPr>
          <p:spPr bwMode="auto">
            <a:xfrm>
              <a:off x="2528785" y="5070130"/>
              <a:ext cx="396000" cy="289154"/>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49" name="Rectangle 45"/>
            <p:cNvSpPr>
              <a:spLocks noChangeArrowheads="1"/>
            </p:cNvSpPr>
            <p:nvPr>
              <p:custDataLst>
                <p:tags r:id="rId4"/>
              </p:custDataLst>
            </p:nvPr>
          </p:nvSpPr>
          <p:spPr bwMode="auto">
            <a:xfrm>
              <a:off x="2903273" y="5070130"/>
              <a:ext cx="288209" cy="289154"/>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48" name="Rectangle 44"/>
            <p:cNvSpPr>
              <a:spLocks noChangeArrowheads="1"/>
            </p:cNvSpPr>
            <p:nvPr>
              <p:custDataLst>
                <p:tags r:id="rId5"/>
              </p:custDataLst>
            </p:nvPr>
          </p:nvSpPr>
          <p:spPr bwMode="auto">
            <a:xfrm>
              <a:off x="2241495" y="5070130"/>
              <a:ext cx="288209" cy="289154"/>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47" name="Rectangle 43"/>
            <p:cNvSpPr>
              <a:spLocks noChangeArrowheads="1"/>
            </p:cNvSpPr>
            <p:nvPr>
              <p:custDataLst>
                <p:tags r:id="rId6"/>
              </p:custDataLst>
            </p:nvPr>
          </p:nvSpPr>
          <p:spPr bwMode="auto">
            <a:xfrm>
              <a:off x="4955612" y="5070130"/>
              <a:ext cx="396000" cy="289154"/>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46" name="Rectangle 42"/>
            <p:cNvSpPr>
              <a:spLocks noChangeArrowheads="1"/>
            </p:cNvSpPr>
            <p:nvPr>
              <p:custDataLst>
                <p:tags r:id="rId7"/>
              </p:custDataLst>
            </p:nvPr>
          </p:nvSpPr>
          <p:spPr bwMode="auto">
            <a:xfrm>
              <a:off x="5338361" y="5070130"/>
              <a:ext cx="288209" cy="289154"/>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45" name="Rectangle 41"/>
            <p:cNvSpPr>
              <a:spLocks noChangeArrowheads="1"/>
            </p:cNvSpPr>
            <p:nvPr>
              <p:custDataLst>
                <p:tags r:id="rId8"/>
              </p:custDataLst>
            </p:nvPr>
          </p:nvSpPr>
          <p:spPr bwMode="auto">
            <a:xfrm>
              <a:off x="4696775" y="5070130"/>
              <a:ext cx="288209" cy="289154"/>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44" name="Rectangle 40"/>
            <p:cNvSpPr>
              <a:spLocks noChangeArrowheads="1"/>
            </p:cNvSpPr>
            <p:nvPr>
              <p:custDataLst>
                <p:tags r:id="rId9"/>
              </p:custDataLst>
            </p:nvPr>
          </p:nvSpPr>
          <p:spPr bwMode="auto">
            <a:xfrm>
              <a:off x="6019414" y="5095833"/>
              <a:ext cx="248741" cy="240503"/>
            </a:xfrm>
            <a:prstGeom prst="rect">
              <a:avLst/>
            </a:prstGeom>
            <a:no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123943" name="Rectangle 39"/>
            <p:cNvSpPr>
              <a:spLocks noChangeArrowheads="1"/>
            </p:cNvSpPr>
            <p:nvPr>
              <p:custDataLst>
                <p:tags r:id="rId10"/>
              </p:custDataLst>
            </p:nvPr>
          </p:nvSpPr>
          <p:spPr bwMode="auto">
            <a:xfrm>
              <a:off x="1495273" y="5070130"/>
              <a:ext cx="443327" cy="286400"/>
            </a:xfrm>
            <a:prstGeom prst="rect">
              <a:avLst/>
            </a:prstGeom>
            <a:solidFill>
              <a:srgbClr val="FFFFFF"/>
            </a:solidFill>
            <a:ln w="9525">
              <a:noFill/>
              <a:miter lim="800000"/>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42" name="Rectangle 38"/>
            <p:cNvSpPr>
              <a:spLocks noChangeArrowheads="1"/>
            </p:cNvSpPr>
            <p:nvPr>
              <p:custDataLst>
                <p:tags r:id="rId11"/>
              </p:custDataLst>
            </p:nvPr>
          </p:nvSpPr>
          <p:spPr bwMode="auto">
            <a:xfrm>
              <a:off x="1583388" y="5095833"/>
              <a:ext cx="248741" cy="240503"/>
            </a:xfrm>
            <a:prstGeom prst="rect">
              <a:avLst/>
            </a:prstGeom>
            <a:no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123941" name="Line 37"/>
            <p:cNvSpPr>
              <a:spLocks noChangeShapeType="1"/>
            </p:cNvSpPr>
            <p:nvPr>
              <p:custDataLst>
                <p:tags r:id="rId12"/>
              </p:custDataLst>
            </p:nvPr>
          </p:nvSpPr>
          <p:spPr bwMode="auto">
            <a:xfrm>
              <a:off x="1896379" y="5155499"/>
              <a:ext cx="348788" cy="918"/>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40" name="Line 36"/>
            <p:cNvSpPr>
              <a:spLocks noChangeShapeType="1"/>
            </p:cNvSpPr>
            <p:nvPr>
              <p:custDataLst>
                <p:tags r:id="rId13"/>
              </p:custDataLst>
            </p:nvPr>
          </p:nvSpPr>
          <p:spPr bwMode="auto">
            <a:xfrm flipH="1">
              <a:off x="1911982" y="5255556"/>
              <a:ext cx="452506" cy="918"/>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39" name="Rectangle 35"/>
            <p:cNvSpPr>
              <a:spLocks noChangeArrowheads="1"/>
            </p:cNvSpPr>
            <p:nvPr>
              <p:custDataLst>
                <p:tags r:id="rId14"/>
              </p:custDataLst>
            </p:nvPr>
          </p:nvSpPr>
          <p:spPr bwMode="auto">
            <a:xfrm>
              <a:off x="3743117" y="5070130"/>
              <a:ext cx="396000" cy="289154"/>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38" name="Rectangle 34"/>
            <p:cNvSpPr>
              <a:spLocks noChangeArrowheads="1"/>
            </p:cNvSpPr>
            <p:nvPr>
              <p:custDataLst>
                <p:tags r:id="rId15"/>
              </p:custDataLst>
            </p:nvPr>
          </p:nvSpPr>
          <p:spPr bwMode="auto">
            <a:xfrm>
              <a:off x="4124947" y="5070130"/>
              <a:ext cx="289126" cy="289154"/>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37" name="Rectangle 33"/>
            <p:cNvSpPr>
              <a:spLocks noChangeArrowheads="1"/>
            </p:cNvSpPr>
            <p:nvPr>
              <p:custDataLst>
                <p:tags r:id="rId16"/>
              </p:custDataLst>
            </p:nvPr>
          </p:nvSpPr>
          <p:spPr bwMode="auto">
            <a:xfrm>
              <a:off x="3483362" y="5070130"/>
              <a:ext cx="288209" cy="289154"/>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36" name="Rectangle 32"/>
            <p:cNvSpPr>
              <a:spLocks noChangeArrowheads="1"/>
            </p:cNvSpPr>
            <p:nvPr>
              <p:custDataLst>
                <p:tags r:id="rId17"/>
              </p:custDataLst>
            </p:nvPr>
          </p:nvSpPr>
          <p:spPr bwMode="auto">
            <a:xfrm>
              <a:off x="2982209" y="5642012"/>
              <a:ext cx="1184960" cy="287318"/>
            </a:xfrm>
            <a:prstGeom prst="rect">
              <a:avLst/>
            </a:prstGeom>
            <a:solidFill>
              <a:srgbClr val="FFFFFF"/>
            </a:solidFill>
            <a:ln w="9525">
              <a:noFill/>
              <a:miter lim="800000"/>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35" name="Rectangle 31"/>
            <p:cNvSpPr>
              <a:spLocks noChangeArrowheads="1"/>
            </p:cNvSpPr>
            <p:nvPr>
              <p:custDataLst>
                <p:tags r:id="rId18"/>
              </p:custDataLst>
            </p:nvPr>
          </p:nvSpPr>
          <p:spPr bwMode="auto">
            <a:xfrm>
              <a:off x="2643174" y="5793959"/>
              <a:ext cx="3014732" cy="278247"/>
            </a:xfrm>
            <a:prstGeom prst="rect">
              <a:avLst/>
            </a:prstGeom>
            <a:noFill/>
            <a:ln w="9525">
              <a:noFill/>
              <a:miter lim="800000"/>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a:t>
              </a: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p.prior.next=p.next</a:t>
              </a:r>
            </a:p>
          </p:txBody>
        </p:sp>
        <p:sp>
          <p:nvSpPr>
            <p:cNvPr id="123934" name="Line 30"/>
            <p:cNvSpPr>
              <a:spLocks noChangeShapeType="1"/>
            </p:cNvSpPr>
            <p:nvPr>
              <p:custDataLst>
                <p:tags r:id="rId19"/>
              </p:custDataLst>
            </p:nvPr>
          </p:nvSpPr>
          <p:spPr bwMode="auto">
            <a:xfrm flipH="1">
              <a:off x="3189646" y="5261064"/>
              <a:ext cx="452506" cy="918"/>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33" name="Line 29"/>
            <p:cNvSpPr>
              <a:spLocks noChangeShapeType="1"/>
            </p:cNvSpPr>
            <p:nvPr>
              <p:custDataLst>
                <p:tags r:id="rId20"/>
              </p:custDataLst>
            </p:nvPr>
          </p:nvSpPr>
          <p:spPr bwMode="auto">
            <a:xfrm>
              <a:off x="4236009" y="5172023"/>
              <a:ext cx="453424" cy="918"/>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32" name="Line 28"/>
            <p:cNvSpPr>
              <a:spLocks noChangeShapeType="1"/>
            </p:cNvSpPr>
            <p:nvPr>
              <p:custDataLst>
                <p:tags r:id="rId21"/>
              </p:custDataLst>
            </p:nvPr>
          </p:nvSpPr>
          <p:spPr bwMode="auto">
            <a:xfrm>
              <a:off x="5487972" y="5170187"/>
              <a:ext cx="452506" cy="1836"/>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31" name="Line 27"/>
            <p:cNvSpPr>
              <a:spLocks noChangeShapeType="1"/>
            </p:cNvSpPr>
            <p:nvPr>
              <p:custDataLst>
                <p:tags r:id="rId22"/>
              </p:custDataLst>
            </p:nvPr>
          </p:nvSpPr>
          <p:spPr bwMode="auto">
            <a:xfrm flipH="1">
              <a:off x="5630241" y="5262899"/>
              <a:ext cx="348788" cy="918"/>
            </a:xfrm>
            <a:prstGeom prst="line">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30" name="Rectangle 26"/>
            <p:cNvSpPr>
              <a:spLocks noChangeArrowheads="1"/>
            </p:cNvSpPr>
            <p:nvPr>
              <p:custDataLst>
                <p:tags r:id="rId23"/>
              </p:custDataLst>
            </p:nvPr>
          </p:nvSpPr>
          <p:spPr bwMode="auto">
            <a:xfrm>
              <a:off x="3439304" y="4641448"/>
              <a:ext cx="203765" cy="231323"/>
            </a:xfrm>
            <a:prstGeom prst="rect">
              <a:avLst/>
            </a:prstGeom>
            <a:no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endPar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eaLnBrk="0" hangingPunct="0">
                <a:lnSpc>
                  <a:spcPct val="100000"/>
                </a:lnSpc>
                <a:spcBef>
                  <a:spcPct val="0"/>
                </a:spcBef>
              </a:pPr>
              <a:endPar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p:txBody>
        </p:sp>
        <p:sp>
          <p:nvSpPr>
            <p:cNvPr id="123929" name="Line 25"/>
            <p:cNvSpPr>
              <a:spLocks noChangeShapeType="1"/>
            </p:cNvSpPr>
            <p:nvPr>
              <p:custDataLst>
                <p:tags r:id="rId24"/>
              </p:custDataLst>
            </p:nvPr>
          </p:nvSpPr>
          <p:spPr bwMode="auto">
            <a:xfrm>
              <a:off x="4854647" y="5213330"/>
              <a:ext cx="0" cy="396000"/>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28" name="Line 24"/>
            <p:cNvSpPr>
              <a:spLocks noChangeShapeType="1"/>
            </p:cNvSpPr>
            <p:nvPr>
              <p:custDataLst>
                <p:tags r:id="rId25"/>
              </p:custDataLst>
            </p:nvPr>
          </p:nvSpPr>
          <p:spPr bwMode="auto">
            <a:xfrm>
              <a:off x="3037281" y="5613434"/>
              <a:ext cx="1817367" cy="0"/>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27" name="Line 23"/>
            <p:cNvSpPr>
              <a:spLocks noChangeShapeType="1"/>
            </p:cNvSpPr>
            <p:nvPr>
              <p:custDataLst>
                <p:tags r:id="rId26"/>
              </p:custDataLst>
            </p:nvPr>
          </p:nvSpPr>
          <p:spPr bwMode="auto">
            <a:xfrm flipV="1">
              <a:off x="3037281" y="5356530"/>
              <a:ext cx="0" cy="252000"/>
            </a:xfrm>
            <a:prstGeom prst="line">
              <a:avLst/>
            </a:prstGeom>
            <a:ln w="19050">
              <a:solidFill>
                <a:srgbClr val="C00000"/>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26" name="Line 22"/>
            <p:cNvSpPr>
              <a:spLocks noChangeShapeType="1"/>
            </p:cNvSpPr>
            <p:nvPr>
              <p:custDataLst>
                <p:tags r:id="rId27"/>
              </p:custDataLst>
            </p:nvPr>
          </p:nvSpPr>
          <p:spPr bwMode="auto">
            <a:xfrm flipV="1">
              <a:off x="3054720" y="4640530"/>
              <a:ext cx="0" cy="572800"/>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25" name="Line 21"/>
            <p:cNvSpPr>
              <a:spLocks noChangeShapeType="1"/>
            </p:cNvSpPr>
            <p:nvPr>
              <p:custDataLst>
                <p:tags r:id="rId28"/>
              </p:custDataLst>
            </p:nvPr>
          </p:nvSpPr>
          <p:spPr bwMode="auto">
            <a:xfrm>
              <a:off x="3054720" y="4640530"/>
              <a:ext cx="1819202" cy="0"/>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24" name="Line 20"/>
            <p:cNvSpPr>
              <a:spLocks noChangeShapeType="1"/>
            </p:cNvSpPr>
            <p:nvPr>
              <p:custDataLst>
                <p:tags r:id="rId29"/>
              </p:custDataLst>
            </p:nvPr>
          </p:nvSpPr>
          <p:spPr bwMode="auto">
            <a:xfrm>
              <a:off x="4873923" y="4640530"/>
              <a:ext cx="0" cy="429600"/>
            </a:xfrm>
            <a:prstGeom prst="line">
              <a:avLst/>
            </a:prstGeom>
            <a:ln w="19050">
              <a:solidFill>
                <a:srgbClr val="C00000"/>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3906" name="Arc 2"/>
            <p:cNvSpPr/>
            <p:nvPr>
              <p:custDataLst>
                <p:tags r:id="rId30"/>
              </p:custDataLst>
            </p:nvPr>
          </p:nvSpPr>
          <p:spPr bwMode="auto">
            <a:xfrm>
              <a:off x="3643070" y="4783730"/>
              <a:ext cx="165215" cy="286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41" name="圆角矩形 140"/>
            <p:cNvSpPr/>
            <p:nvPr>
              <p:custDataLst>
                <p:tags r:id="rId31"/>
              </p:custDataLst>
            </p:nvPr>
          </p:nvSpPr>
          <p:spPr>
            <a:xfrm>
              <a:off x="1357290" y="4500570"/>
              <a:ext cx="5143536" cy="1714512"/>
            </a:xfrm>
            <a:prstGeom prst="roundRect">
              <a:avLst/>
            </a:prstGeom>
            <a:noFill/>
            <a:ln>
              <a:solidFill>
                <a:schemeClr val="dk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sp>
        <p:nvSpPr>
          <p:cNvPr id="89" name="灯片编号占位符 88"/>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113</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4" name="图片 3"/>
          <p:cNvPicPr/>
          <p:nvPr/>
        </p:nvPicPr>
        <p:blipFill rotWithShape="1">
          <a:blip r:embed="rId85" cstate="print">
            <a:extLst>
              <a:ext uri="{28A0092B-C50C-407E-A947-70E740481C1C}">
                <a14:useLocalDpi xmlns:a14="http://schemas.microsoft.com/office/drawing/2010/main" val="0"/>
              </a:ext>
            </a:extLst>
          </a:blip>
          <a:srcRect t="6800" b="7936"/>
          <a:stretch>
            <a:fillRect/>
          </a:stretch>
        </p:blipFill>
        <p:spPr>
          <a:xfrm>
            <a:off x="6968960" y="2231627"/>
            <a:ext cx="4451873" cy="3782569"/>
          </a:xfrm>
          <a:prstGeom prst="rect">
            <a:avLst/>
          </a:prstGeom>
        </p:spPr>
      </p:pic>
    </p:spTree>
    <p:extLst>
      <p:ext uri="{BB962C8B-B14F-4D97-AF65-F5344CB8AC3E}">
        <p14:creationId xmlns:p14="http://schemas.microsoft.com/office/powerpoint/2010/main" val="107833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39"/>
                                        </p:tgtEl>
                                        <p:attrNameLst>
                                          <p:attrName>style.visibility</p:attrName>
                                        </p:attrNameLst>
                                      </p:cBhvr>
                                      <p:to>
                                        <p:strVal val="visible"/>
                                      </p:to>
                                    </p:set>
                                    <p:animEffect transition="in" filter="wipe(down)">
                                      <p:cBhvr>
                                        <p:cTn id="11" dur="500"/>
                                        <p:tgtEl>
                                          <p:spTgt spid="13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40"/>
                                        </p:tgtEl>
                                        <p:attrNameLst>
                                          <p:attrName>style.visibility</p:attrName>
                                        </p:attrNameLst>
                                      </p:cBhvr>
                                      <p:to>
                                        <p:strVal val="visible"/>
                                      </p:to>
                                    </p:set>
                                    <p:animEffect transition="in" filter="wipe(down)">
                                      <p:cBhvr>
                                        <p:cTn id="15" dur="500"/>
                                        <p:tgtEl>
                                          <p:spTgt spid="14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42"/>
                                        </p:tgtEl>
                                        <p:attrNameLst>
                                          <p:attrName>style.visibility</p:attrName>
                                        </p:attrNameLst>
                                      </p:cBhvr>
                                      <p:to>
                                        <p:strVal val="visible"/>
                                      </p:to>
                                    </p:set>
                                    <p:animEffect transition="in" filter="wipe(down)">
                                      <p:cBhvr>
                                        <p:cTn id="19"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99456" y="188640"/>
            <a:ext cx="2643206" cy="481965"/>
          </a:xfrm>
          <a:prstGeom prst="rect">
            <a:avLst/>
          </a:prstGeom>
        </p:spPr>
        <p:style>
          <a:lnRef idx="1">
            <a:schemeClr val="dk1"/>
          </a:lnRef>
          <a:fillRef idx="3">
            <a:schemeClr val="dk1"/>
          </a:fillRef>
          <a:effectRef idx="2">
            <a:schemeClr val="dk1"/>
          </a:effectRef>
          <a:fontRef idx="minor">
            <a:schemeClr val="lt1"/>
          </a:fontRef>
        </p:style>
        <p:txBody>
          <a:bodyPr wrap="square" tIns="72000" bIns="72000" rtlCol="0">
            <a:spAutoFit/>
          </a:bodyPr>
          <a:lstStyle/>
          <a:p>
            <a:pPr>
              <a:lnSpc>
                <a:spcPct val="100000"/>
              </a:lnSpc>
            </a:pPr>
            <a:r>
              <a:rPr lang="en-US" altLang="zh-CN" sz="22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 </a:t>
            </a:r>
            <a:r>
              <a:rPr lang="zh-CN" altLang="zh-CN" sz="22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整体建立</a:t>
            </a:r>
            <a:r>
              <a:rPr lang="zh-CN" altLang="en-US" sz="22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双</a:t>
            </a:r>
            <a:r>
              <a:rPr lang="zh-CN" altLang="zh-CN" sz="22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链表</a:t>
            </a:r>
          </a:p>
        </p:txBody>
      </p:sp>
      <p:sp>
        <p:nvSpPr>
          <p:cNvPr id="4" name="TextBox 3"/>
          <p:cNvSpPr txBox="1"/>
          <p:nvPr>
            <p:custDataLst>
              <p:tags r:id="rId1"/>
            </p:custDataLst>
          </p:nvPr>
        </p:nvSpPr>
        <p:spPr>
          <a:xfrm>
            <a:off x="951133" y="1484784"/>
            <a:ext cx="10289734" cy="1210310"/>
          </a:xfrm>
          <a:prstGeom prst="rect">
            <a:avLst/>
          </a:prstGeom>
          <a:no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marL="457200" indent="-457200" algn="l">
              <a:lnSpc>
                <a:spcPct val="150000"/>
              </a:lnSpc>
              <a:spcBef>
                <a:spcPts val="0"/>
              </a:spcBef>
              <a:buBlip>
                <a:blip r:embed="rId4"/>
              </a:buBlip>
            </a:pP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通过一个含有</a:t>
            </a:r>
            <a:r>
              <a:rPr lang="en-US" altLang="zh-CN" sz="2000" i="1"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个元素的</a:t>
            </a:r>
            <a:r>
              <a:rPr lang="en-US" altLang="zh-CN" sz="2000" i="1"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数组来建立</a:t>
            </a:r>
            <a:r>
              <a:rPr lang="zh-CN" altLang="en-US"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双</a:t>
            </a: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链表。</a:t>
            </a:r>
            <a:endParaRPr lang="en-US"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marL="457200" indent="-457200" algn="l">
              <a:lnSpc>
                <a:spcPct val="150000"/>
              </a:lnSpc>
              <a:spcBef>
                <a:spcPts val="0"/>
              </a:spcBef>
              <a:buBlip>
                <a:blip r:embed="rId4"/>
              </a:buBlip>
            </a:pP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建立</a:t>
            </a:r>
            <a:r>
              <a:rPr lang="zh-CN" altLang="en-US"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双</a:t>
            </a: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链表的常用方法有两种</a:t>
            </a:r>
            <a:r>
              <a:rPr lang="zh-CN" altLang="en-US"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：头插法和尾插法。</a:t>
            </a:r>
          </a:p>
        </p:txBody>
      </p:sp>
      <p:sp>
        <p:nvSpPr>
          <p:cNvPr id="5" name="灯片编号占位符 4"/>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114</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a:blip r:embed="rId5" cstate="print">
            <a:extLst>
              <a:ext uri="{28A0092B-C50C-407E-A947-70E740481C1C}">
                <a14:useLocalDpi xmlns:a14="http://schemas.microsoft.com/office/drawing/2010/main" val="0"/>
              </a:ext>
            </a:extLst>
          </a:blip>
          <a:stretch>
            <a:fillRect/>
          </a:stretch>
        </p:blipFill>
        <p:spPr>
          <a:xfrm flipH="1">
            <a:off x="956737" y="2884021"/>
            <a:ext cx="3128643" cy="3258776"/>
          </a:xfrm>
          <a:prstGeom prst="rect">
            <a:avLst/>
          </a:prstGeom>
        </p:spPr>
      </p:pic>
      <p:pic>
        <p:nvPicPr>
          <p:cNvPr id="6" name="图片 5"/>
          <p:cNvPicPr/>
          <p:nvPr/>
        </p:nvPicPr>
        <p:blipFill rotWithShape="1">
          <a:blip r:embed="rId6" cstate="print">
            <a:extLst>
              <a:ext uri="{28A0092B-C50C-407E-A947-70E740481C1C}">
                <a14:useLocalDpi xmlns:a14="http://schemas.microsoft.com/office/drawing/2010/main" val="0"/>
              </a:ext>
            </a:extLst>
          </a:blip>
          <a:srcRect r="7351" b="-600"/>
          <a:stretch>
            <a:fillRect/>
          </a:stretch>
        </p:blipFill>
        <p:spPr>
          <a:xfrm flipH="1">
            <a:off x="8106622" y="2884021"/>
            <a:ext cx="3128643" cy="3258776"/>
          </a:xfrm>
          <a:prstGeom prst="rect">
            <a:avLst/>
          </a:prstGeom>
        </p:spPr>
      </p:pic>
    </p:spTree>
    <p:extLst>
      <p:ext uri="{BB962C8B-B14F-4D97-AF65-F5344CB8AC3E}">
        <p14:creationId xmlns:p14="http://schemas.microsoft.com/office/powerpoint/2010/main" val="68968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1127448" y="4402915"/>
            <a:ext cx="6480720" cy="1546365"/>
            <a:chOff x="857224" y="4483075"/>
            <a:chExt cx="5235671" cy="1546365"/>
          </a:xfrm>
        </p:grpSpPr>
        <p:sp>
          <p:nvSpPr>
            <p:cNvPr id="27" name="Text Box 27"/>
            <p:cNvSpPr txBox="1">
              <a:spLocks noChangeArrowheads="1"/>
            </p:cNvSpPr>
            <p:nvPr>
              <p:custDataLst>
                <p:tags r:id="rId3"/>
              </p:custDataLst>
            </p:nvPr>
          </p:nvSpPr>
          <p:spPr bwMode="auto">
            <a:xfrm>
              <a:off x="3929058" y="4483075"/>
              <a:ext cx="320875" cy="30324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p>
          </p:txBody>
        </p:sp>
        <p:sp>
          <p:nvSpPr>
            <p:cNvPr id="28" name="Text Box 26"/>
            <p:cNvSpPr txBox="1">
              <a:spLocks noChangeArrowheads="1"/>
            </p:cNvSpPr>
            <p:nvPr>
              <p:custDataLst>
                <p:tags r:id="rId4"/>
              </p:custDataLst>
            </p:nvPr>
          </p:nvSpPr>
          <p:spPr bwMode="auto">
            <a:xfrm>
              <a:off x="1987746" y="5357826"/>
              <a:ext cx="743651" cy="30324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头结点</a:t>
              </a:r>
            </a:p>
          </p:txBody>
        </p:sp>
        <p:sp>
          <p:nvSpPr>
            <p:cNvPr id="29" name="Text Box 25" descr="60%"/>
            <p:cNvSpPr txBox="1">
              <a:spLocks noChangeArrowheads="1"/>
            </p:cNvSpPr>
            <p:nvPr>
              <p:custDataLst>
                <p:tags r:id="rId5"/>
              </p:custDataLst>
            </p:nvPr>
          </p:nvSpPr>
          <p:spPr bwMode="auto">
            <a:xfrm>
              <a:off x="2106343" y="5726193"/>
              <a:ext cx="393956" cy="303247"/>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0" name="Text Box 24"/>
            <p:cNvSpPr txBox="1">
              <a:spLocks noChangeArrowheads="1"/>
            </p:cNvSpPr>
            <p:nvPr>
              <p:custDataLst>
                <p:tags r:id="rId6"/>
              </p:custDataLst>
            </p:nvPr>
          </p:nvSpPr>
          <p:spPr bwMode="auto">
            <a:xfrm>
              <a:off x="2512676" y="5726193"/>
              <a:ext cx="303293" cy="303247"/>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1" name="Text Box 23" descr="浅色上对角线"/>
            <p:cNvSpPr txBox="1">
              <a:spLocks noChangeArrowheads="1"/>
            </p:cNvSpPr>
            <p:nvPr>
              <p:custDataLst>
                <p:tags r:id="rId7"/>
              </p:custDataLst>
            </p:nvPr>
          </p:nvSpPr>
          <p:spPr bwMode="auto">
            <a:xfrm>
              <a:off x="1812770" y="5726193"/>
              <a:ext cx="302321" cy="303247"/>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2" name="Text Box 22"/>
            <p:cNvSpPr txBox="1">
              <a:spLocks noChangeArrowheads="1"/>
            </p:cNvSpPr>
            <p:nvPr>
              <p:custDataLst>
                <p:tags r:id="rId8"/>
              </p:custDataLst>
            </p:nvPr>
          </p:nvSpPr>
          <p:spPr bwMode="auto">
            <a:xfrm>
              <a:off x="857224" y="5726193"/>
              <a:ext cx="776681" cy="303247"/>
            </a:xfrm>
            <a:prstGeom prst="rect">
              <a:avLst/>
            </a:prstGeom>
            <a:solidFill>
              <a:srgbClr val="FFFFFF"/>
            </a:solidFill>
            <a:ln w="9525">
              <a:noFill/>
              <a:miter lim="800000"/>
              <a:tailEnd type="none" w="sm" len="sm"/>
            </a:ln>
          </p:spPr>
          <p:txBody>
            <a:bodyPr vert="horz" wrap="square" lIns="18000" tIns="0" rIns="9144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dhead</a:t>
              </a:r>
            </a:p>
          </p:txBody>
        </p:sp>
        <p:sp>
          <p:nvSpPr>
            <p:cNvPr id="33" name="Line 21"/>
            <p:cNvSpPr>
              <a:spLocks noChangeShapeType="1"/>
            </p:cNvSpPr>
            <p:nvPr>
              <p:custDataLst>
                <p:tags r:id="rId9"/>
              </p:custDataLst>
            </p:nvPr>
          </p:nvSpPr>
          <p:spPr bwMode="auto">
            <a:xfrm>
              <a:off x="1515309" y="5862266"/>
              <a:ext cx="287739" cy="972"/>
            </a:xfrm>
            <a:prstGeom prst="line">
              <a:avLst/>
            </a:prstGeom>
            <a:ln w="19050">
              <a:solidFill>
                <a:schemeClr val="dk1"/>
              </a:solidFill>
              <a:tailEnd type="arrow" w="sm"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4" name="Text Box 20"/>
            <p:cNvSpPr txBox="1">
              <a:spLocks noChangeArrowheads="1"/>
            </p:cNvSpPr>
            <p:nvPr>
              <p:custDataLst>
                <p:tags r:id="rId10"/>
              </p:custDataLst>
            </p:nvPr>
          </p:nvSpPr>
          <p:spPr bwMode="auto">
            <a:xfrm>
              <a:off x="3377839" y="5726193"/>
              <a:ext cx="40834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endParaRPr kumimoji="0" lang="en-US"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5" name="Text Box 19"/>
            <p:cNvSpPr txBox="1">
              <a:spLocks noChangeArrowheads="1"/>
            </p:cNvSpPr>
            <p:nvPr>
              <p:custDataLst>
                <p:tags r:id="rId11"/>
              </p:custDataLst>
            </p:nvPr>
          </p:nvSpPr>
          <p:spPr bwMode="auto">
            <a:xfrm>
              <a:off x="3784174" y="5726193"/>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6" name="Text Box 18"/>
            <p:cNvSpPr txBox="1">
              <a:spLocks noChangeArrowheads="1"/>
            </p:cNvSpPr>
            <p:nvPr>
              <p:custDataLst>
                <p:tags r:id="rId12"/>
              </p:custDataLst>
            </p:nvPr>
          </p:nvSpPr>
          <p:spPr bwMode="auto">
            <a:xfrm>
              <a:off x="3084267" y="5726193"/>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7" name="Line 17"/>
            <p:cNvSpPr>
              <a:spLocks noChangeShapeType="1"/>
            </p:cNvSpPr>
            <p:nvPr>
              <p:custDataLst>
                <p:tags r:id="rId13"/>
              </p:custDataLst>
            </p:nvPr>
          </p:nvSpPr>
          <p:spPr bwMode="auto">
            <a:xfrm>
              <a:off x="2716816" y="5819500"/>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8" name="Line 16"/>
            <p:cNvSpPr>
              <a:spLocks noChangeShapeType="1"/>
            </p:cNvSpPr>
            <p:nvPr>
              <p:custDataLst>
                <p:tags r:id="rId14"/>
              </p:custDataLst>
            </p:nvPr>
          </p:nvSpPr>
          <p:spPr bwMode="auto">
            <a:xfrm flipH="1">
              <a:off x="2833467" y="5921554"/>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9" name="Text Box 15"/>
            <p:cNvSpPr txBox="1">
              <a:spLocks noChangeArrowheads="1"/>
            </p:cNvSpPr>
            <p:nvPr>
              <p:custDataLst>
                <p:tags r:id="rId15"/>
              </p:custDataLst>
            </p:nvPr>
          </p:nvSpPr>
          <p:spPr bwMode="auto">
            <a:xfrm>
              <a:off x="4643505" y="5726193"/>
              <a:ext cx="410400"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endParaRPr kumimoji="0" lang="en-US"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0" name="Text Box 14"/>
            <p:cNvSpPr txBox="1">
              <a:spLocks noChangeArrowheads="1"/>
            </p:cNvSpPr>
            <p:nvPr>
              <p:custDataLst>
                <p:tags r:id="rId16"/>
              </p:custDataLst>
            </p:nvPr>
          </p:nvSpPr>
          <p:spPr bwMode="auto">
            <a:xfrm>
              <a:off x="5049839" y="5726193"/>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1" name="Text Box 13"/>
            <p:cNvSpPr txBox="1">
              <a:spLocks noChangeArrowheads="1"/>
            </p:cNvSpPr>
            <p:nvPr>
              <p:custDataLst>
                <p:tags r:id="rId17"/>
              </p:custDataLst>
            </p:nvPr>
          </p:nvSpPr>
          <p:spPr bwMode="auto">
            <a:xfrm>
              <a:off x="4349932" y="5726193"/>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2" name="Text Box 12"/>
            <p:cNvSpPr txBox="1">
              <a:spLocks noChangeArrowheads="1"/>
            </p:cNvSpPr>
            <p:nvPr>
              <p:custDataLst>
                <p:tags r:id="rId18"/>
              </p:custDataLst>
            </p:nvPr>
          </p:nvSpPr>
          <p:spPr bwMode="auto">
            <a:xfrm>
              <a:off x="3719496" y="5011813"/>
              <a:ext cx="410400"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en-US" altLang="zh-CN" sz="1600" i="1" baseline="-30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p>
          </p:txBody>
        </p:sp>
        <p:sp>
          <p:nvSpPr>
            <p:cNvPr id="43" name="Text Box 11"/>
            <p:cNvSpPr txBox="1">
              <a:spLocks noChangeArrowheads="1"/>
            </p:cNvSpPr>
            <p:nvPr>
              <p:custDataLst>
                <p:tags r:id="rId19"/>
              </p:custDataLst>
            </p:nvPr>
          </p:nvSpPr>
          <p:spPr bwMode="auto">
            <a:xfrm>
              <a:off x="3425924" y="5011813"/>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4" name="Line 10"/>
            <p:cNvSpPr>
              <a:spLocks noChangeShapeType="1"/>
            </p:cNvSpPr>
            <p:nvPr>
              <p:custDataLst>
                <p:tags r:id="rId20"/>
              </p:custDataLst>
            </p:nvPr>
          </p:nvSpPr>
          <p:spPr bwMode="auto">
            <a:xfrm>
              <a:off x="3999978" y="5819500"/>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5" name="Line 9"/>
            <p:cNvSpPr>
              <a:spLocks noChangeShapeType="1"/>
            </p:cNvSpPr>
            <p:nvPr>
              <p:custDataLst>
                <p:tags r:id="rId21"/>
              </p:custDataLst>
            </p:nvPr>
          </p:nvSpPr>
          <p:spPr bwMode="auto">
            <a:xfrm flipH="1">
              <a:off x="4116630" y="5921554"/>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6" name="Text Box 8"/>
            <p:cNvSpPr txBox="1">
              <a:spLocks noChangeArrowheads="1"/>
            </p:cNvSpPr>
            <p:nvPr>
              <p:custDataLst>
                <p:tags r:id="rId22"/>
              </p:custDataLst>
            </p:nvPr>
          </p:nvSpPr>
          <p:spPr bwMode="auto">
            <a:xfrm>
              <a:off x="5624346" y="5726193"/>
              <a:ext cx="468549" cy="303247"/>
            </a:xfrm>
            <a:prstGeom prst="rect">
              <a:avLst/>
            </a:prstGeom>
            <a:solidFill>
              <a:srgbClr val="FFFFFF"/>
            </a:solidFill>
            <a:ln w="9525">
              <a:noFill/>
              <a:miter lim="800000"/>
              <a:tailEnd type="none" w="sm" len="sm"/>
            </a:ln>
          </p:spPr>
          <p:txBody>
            <a:bodyPr vert="horz" wrap="square" lIns="91440" tIns="0" rIns="9144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47" name="Line 7"/>
            <p:cNvSpPr>
              <a:spLocks noChangeShapeType="1"/>
            </p:cNvSpPr>
            <p:nvPr>
              <p:custDataLst>
                <p:tags r:id="rId23"/>
              </p:custDataLst>
            </p:nvPr>
          </p:nvSpPr>
          <p:spPr bwMode="auto">
            <a:xfrm>
              <a:off x="5283141" y="5819500"/>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8" name="Line 6"/>
            <p:cNvSpPr>
              <a:spLocks noChangeShapeType="1"/>
            </p:cNvSpPr>
            <p:nvPr>
              <p:custDataLst>
                <p:tags r:id="rId24"/>
              </p:custDataLst>
            </p:nvPr>
          </p:nvSpPr>
          <p:spPr bwMode="auto">
            <a:xfrm flipH="1">
              <a:off x="5399792" y="5921554"/>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1" name="Text Box 3"/>
            <p:cNvSpPr txBox="1">
              <a:spLocks noChangeArrowheads="1"/>
            </p:cNvSpPr>
            <p:nvPr>
              <p:custDataLst>
                <p:tags r:id="rId25"/>
              </p:custDataLst>
            </p:nvPr>
          </p:nvSpPr>
          <p:spPr bwMode="auto">
            <a:xfrm>
              <a:off x="4125831" y="5011813"/>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25200" tIns="0" rIns="0" bIns="0" numCol="1" anchor="t" anchorCtr="0" compatLnSpc="1"/>
            <a:lstStyle/>
            <a:p>
              <a:pPr>
                <a:lnSpc>
                  <a:spcPts val="2300"/>
                </a:lnSpc>
                <a:spcBef>
                  <a:spcPct val="0"/>
                </a:spcBef>
              </a:pPr>
              <a:endParaRPr kumimoji="0" lang="zh-CN" altLang="zh-CN" sz="1600" dirty="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cxnSp>
          <p:nvCxnSpPr>
            <p:cNvPr id="54" name="直接箭头连接符 53"/>
            <p:cNvCxnSpPr>
              <a:endCxn id="42" idx="0"/>
            </p:cNvCxnSpPr>
            <p:nvPr>
              <p:custDataLst>
                <p:tags r:id="rId26"/>
              </p:custDataLst>
            </p:nvPr>
          </p:nvCxnSpPr>
          <p:spPr>
            <a:xfrm rot="5400000">
              <a:off x="3715723" y="4780981"/>
              <a:ext cx="439805" cy="2185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55" name="任意多边形 54"/>
            <p:cNvSpPr/>
            <p:nvPr>
              <p:custDataLst>
                <p:tags r:id="rId27"/>
              </p:custDataLst>
            </p:nvPr>
          </p:nvSpPr>
          <p:spPr>
            <a:xfrm>
              <a:off x="2934119" y="5143512"/>
              <a:ext cx="494873" cy="503662"/>
            </a:xfrm>
            <a:custGeom>
              <a:avLst/>
              <a:gdLst>
                <a:gd name="connsiteX0" fmla="*/ 311499 w 311499"/>
                <a:gd name="connsiteY0" fmla="*/ 0 h 492370"/>
                <a:gd name="connsiteX1" fmla="*/ 110532 w 311499"/>
                <a:gd name="connsiteY1" fmla="*/ 130629 h 492370"/>
                <a:gd name="connsiteX2" fmla="*/ 0 w 311499"/>
                <a:gd name="connsiteY2" fmla="*/ 492370 h 492370"/>
                <a:gd name="connsiteX0-1" fmla="*/ 494873 w 494873"/>
                <a:gd name="connsiteY0-2" fmla="*/ 0 h 503662"/>
                <a:gd name="connsiteX1-3" fmla="*/ 110532 w 494873"/>
                <a:gd name="connsiteY1-4" fmla="*/ 141921 h 503662"/>
                <a:gd name="connsiteX2-5" fmla="*/ 0 w 494873"/>
                <a:gd name="connsiteY2-6" fmla="*/ 503662 h 503662"/>
              </a:gdLst>
              <a:ahLst/>
              <a:cxnLst>
                <a:cxn ang="0">
                  <a:pos x="connsiteX0-1" y="connsiteY0-2"/>
                </a:cxn>
                <a:cxn ang="0">
                  <a:pos x="connsiteX1-3" y="connsiteY1-4"/>
                </a:cxn>
                <a:cxn ang="0">
                  <a:pos x="connsiteX2-5" y="connsiteY2-6"/>
                </a:cxn>
              </a:cxnLst>
              <a:rect l="l" t="t" r="r" b="b"/>
              <a:pathLst>
                <a:path w="494873" h="503662">
                  <a:moveTo>
                    <a:pt x="494873" y="0"/>
                  </a:moveTo>
                  <a:cubicBezTo>
                    <a:pt x="420347" y="24283"/>
                    <a:pt x="193011" y="57977"/>
                    <a:pt x="110532" y="141921"/>
                  </a:cubicBezTo>
                  <a:cubicBezTo>
                    <a:pt x="28053" y="225865"/>
                    <a:pt x="29308" y="363822"/>
                    <a:pt x="0" y="503662"/>
                  </a:cubicBezTo>
                </a:path>
              </a:pathLst>
            </a:custGeom>
            <a:ln>
              <a:solidFill>
                <a:schemeClr val="accent4"/>
              </a:solidFill>
              <a:tailEnd type="arrow"/>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sp>
        <p:nvSpPr>
          <p:cNvPr id="3" name="TextBox 2"/>
          <p:cNvSpPr txBox="1"/>
          <p:nvPr/>
        </p:nvSpPr>
        <p:spPr>
          <a:xfrm>
            <a:off x="1239243" y="214290"/>
            <a:ext cx="1714512" cy="398780"/>
          </a:xfrm>
          <a:prstGeom prst="rect">
            <a:avLst/>
          </a:prstGeom>
          <a:noFill/>
        </p:spPr>
        <p:txBody>
          <a:bodyPr wrap="square" rtlCol="0">
            <a:spAutoFit/>
            <a:scene3d>
              <a:camera prst="orthographicFront"/>
              <a:lightRig rig="soft" dir="tl">
                <a:rot lat="0" lon="0" rev="0"/>
              </a:lightRig>
            </a:scene3d>
            <a:sp3d contourW="25400" prstMaterial="matte">
              <a:contourClr>
                <a:schemeClr val="accent2">
                  <a:tint val="20000"/>
                </a:schemeClr>
              </a:contourClr>
            </a:sp3d>
          </a:bodyPr>
          <a:lstStyle/>
          <a:p>
            <a:pPr algn="l">
              <a:lnSpc>
                <a:spcPct val="100000"/>
              </a:lnSpc>
            </a:pPr>
            <a:r>
              <a:rPr lang="zh-CN" altLang="zh-CN" sz="2000" spc="50" dirty="0">
                <a:ln w="11430"/>
                <a:solidFill>
                  <a:schemeClr val="accent1"/>
                </a:solidFill>
                <a:latin typeface="微软雅黑" panose="020B0503020204020204" charset="-122"/>
                <a:ea typeface="微软雅黑" panose="020B0503020204020204" charset="-122"/>
                <a:sym typeface="Arial" panose="020B0604020202020204" pitchFamily="34" charset="0"/>
              </a:rPr>
              <a:t>头插法建表</a:t>
            </a:r>
          </a:p>
        </p:txBody>
      </p:sp>
      <p:sp>
        <p:nvSpPr>
          <p:cNvPr id="54292" name="Rectangle 20"/>
          <p:cNvSpPr>
            <a:spLocks noChangeArrowheads="1"/>
          </p:cNvSpPr>
          <p:nvPr>
            <p:custDataLst>
              <p:tags r:id="rId1"/>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24" name="TextBox 23"/>
          <p:cNvSpPr txBox="1"/>
          <p:nvPr>
            <p:custDataLst>
              <p:tags r:id="rId2"/>
            </p:custDataLst>
          </p:nvPr>
        </p:nvSpPr>
        <p:spPr>
          <a:xfrm>
            <a:off x="983432" y="1157610"/>
            <a:ext cx="10225136" cy="3401060"/>
          </a:xfrm>
          <a:prstGeom prst="rect">
            <a:avLst/>
          </a:prstGeom>
          <a:no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CreateListF</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 a):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头插法：由数组</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整体建立双链表</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for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in range(0,len(a)):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循环建立数据结点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s=</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DLinkNode</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新建存放</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元素的结点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，将其插入到表头</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self.dhead.next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修改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结点的</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next</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成员</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if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self.dhead.next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修改头结点的非空后继结点的</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prior</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self.dhead.next.prior</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self.dhead.next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修改头结点的</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next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s.prior</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self.dhead</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修改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结点的</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prior</a:t>
            </a:r>
          </a:p>
        </p:txBody>
      </p:sp>
      <p:sp>
        <p:nvSpPr>
          <p:cNvPr id="49" name="灯片编号占位符 48"/>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115</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rotWithShape="1">
          <a:blip r:embed="rId30" cstate="print">
            <a:extLst>
              <a:ext uri="{28A0092B-C50C-407E-A947-70E740481C1C}">
                <a14:useLocalDpi xmlns:a14="http://schemas.microsoft.com/office/drawing/2010/main" val="0"/>
              </a:ext>
            </a:extLst>
          </a:blip>
          <a:srcRect l="8509" t="7187" r="9793" b="8804"/>
          <a:stretch>
            <a:fillRect/>
          </a:stretch>
        </p:blipFill>
        <p:spPr>
          <a:xfrm flipH="1">
            <a:off x="9003832" y="3530272"/>
            <a:ext cx="2335187" cy="2432317"/>
          </a:xfrm>
          <a:prstGeom prst="rect">
            <a:avLst/>
          </a:prstGeom>
        </p:spPr>
      </p:pic>
    </p:spTree>
    <p:extLst>
      <p:ext uri="{BB962C8B-B14F-4D97-AF65-F5344CB8AC3E}">
        <p14:creationId xmlns:p14="http://schemas.microsoft.com/office/powerpoint/2010/main" val="340602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down)">
                                      <p:cBhvr>
                                        <p:cTn id="1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bldLvl="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64398" y="282142"/>
            <a:ext cx="1714512" cy="398780"/>
          </a:xfrm>
          <a:prstGeom prst="rect">
            <a:avLst/>
          </a:prstGeom>
          <a:noFill/>
        </p:spPr>
        <p:txBody>
          <a:bodyPr wrap="square" rtlCol="0">
            <a:spAutoFit/>
            <a:scene3d>
              <a:camera prst="orthographicFront"/>
              <a:lightRig rig="soft" dir="tl">
                <a:rot lat="0" lon="0" rev="0"/>
              </a:lightRig>
            </a:scene3d>
            <a:sp3d contourW="25400" prstMaterial="matte">
              <a:contourClr>
                <a:schemeClr val="accent2">
                  <a:tint val="20000"/>
                </a:schemeClr>
              </a:contourClr>
            </a:sp3d>
          </a:bodyPr>
          <a:lstStyle/>
          <a:p>
            <a:pPr algn="l">
              <a:lnSpc>
                <a:spcPct val="100000"/>
              </a:lnSpc>
            </a:pPr>
            <a:r>
              <a:rPr lang="zh-CN" altLang="en-US" sz="2000" spc="50" dirty="0">
                <a:ln w="11430"/>
                <a:gradFill>
                  <a:gsLst>
                    <a:gs pos="25000">
                      <a:schemeClr val="accent1"/>
                    </a:gs>
                    <a:gs pos="100000">
                      <a:schemeClr val="accent2">
                        <a:shade val="45000"/>
                        <a:satMod val="165000"/>
                      </a:schemeClr>
                    </a:gs>
                  </a:gsLst>
                  <a:lin ang="5400000"/>
                </a:gradFill>
                <a:latin typeface="微软雅黑" panose="020B0503020204020204" charset="-122"/>
                <a:ea typeface="微软雅黑" panose="020B0503020204020204" charset="-122"/>
                <a:sym typeface="Arial" panose="020B0604020202020204" pitchFamily="34" charset="0"/>
              </a:rPr>
              <a:t>尾</a:t>
            </a:r>
            <a:r>
              <a:rPr lang="zh-CN" altLang="zh-CN" sz="2000" spc="50" dirty="0">
                <a:ln w="11430"/>
                <a:gradFill>
                  <a:gsLst>
                    <a:gs pos="25000">
                      <a:schemeClr val="accent1"/>
                    </a:gs>
                    <a:gs pos="100000">
                      <a:schemeClr val="accent2">
                        <a:shade val="45000"/>
                        <a:satMod val="165000"/>
                      </a:schemeClr>
                    </a:gs>
                  </a:gsLst>
                  <a:lin ang="5400000"/>
                </a:gradFill>
                <a:latin typeface="微软雅黑" panose="020B0503020204020204" charset="-122"/>
                <a:ea typeface="微软雅黑" panose="020B0503020204020204" charset="-122"/>
                <a:sym typeface="Arial" panose="020B0604020202020204" pitchFamily="34" charset="0"/>
              </a:rPr>
              <a:t>插法建表</a:t>
            </a:r>
          </a:p>
        </p:txBody>
      </p:sp>
      <p:sp>
        <p:nvSpPr>
          <p:cNvPr id="54292" name="Rectangle 20"/>
          <p:cNvSpPr>
            <a:spLocks noChangeArrowheads="1"/>
          </p:cNvSpPr>
          <p:nvPr>
            <p:custDataLst>
              <p:tags r:id="rId1"/>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24" name="TextBox 23"/>
          <p:cNvSpPr txBox="1"/>
          <p:nvPr>
            <p:custDataLst>
              <p:tags r:id="rId2"/>
            </p:custDataLst>
          </p:nvPr>
        </p:nvSpPr>
        <p:spPr>
          <a:xfrm>
            <a:off x="984002" y="1291875"/>
            <a:ext cx="10152558" cy="3401060"/>
          </a:xfrm>
          <a:prstGeom prst="rect">
            <a:avLst/>
          </a:prstGeom>
          <a:no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CreateListR</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 a):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尾插法：由数组</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整体建立双链表</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self.dhead</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#t</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始终指向尾结点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开始时指向头结点</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for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in range(0,len(a)):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循环建立数据结点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s=</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DLinkNode</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新建存放</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元素的结点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t.next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将</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结点插入</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t</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结点之后</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s.prior</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t=s</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t.next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将尾结点的</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next</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成员置为</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a:t>
            </a:r>
          </a:p>
        </p:txBody>
      </p:sp>
      <p:grpSp>
        <p:nvGrpSpPr>
          <p:cNvPr id="80" name="组合 79"/>
          <p:cNvGrpSpPr/>
          <p:nvPr/>
        </p:nvGrpSpPr>
        <p:grpSpPr>
          <a:xfrm>
            <a:off x="984002" y="4615888"/>
            <a:ext cx="6873552" cy="1378413"/>
            <a:chOff x="1050841" y="4908107"/>
            <a:chExt cx="6873552" cy="1378413"/>
          </a:xfrm>
        </p:grpSpPr>
        <p:sp>
          <p:nvSpPr>
            <p:cNvPr id="53" name="Text Box 27"/>
            <p:cNvSpPr txBox="1">
              <a:spLocks noChangeArrowheads="1"/>
            </p:cNvSpPr>
            <p:nvPr>
              <p:custDataLst>
                <p:tags r:id="rId3"/>
              </p:custDataLst>
            </p:nvPr>
          </p:nvSpPr>
          <p:spPr bwMode="auto">
            <a:xfrm>
              <a:off x="7424327" y="4908107"/>
              <a:ext cx="320875" cy="30324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p>
          </p:txBody>
        </p:sp>
        <p:sp>
          <p:nvSpPr>
            <p:cNvPr id="54" name="Text Box 26"/>
            <p:cNvSpPr txBox="1">
              <a:spLocks noChangeArrowheads="1"/>
            </p:cNvSpPr>
            <p:nvPr>
              <p:custDataLst>
                <p:tags r:id="rId4"/>
              </p:custDataLst>
            </p:nvPr>
          </p:nvSpPr>
          <p:spPr bwMode="auto">
            <a:xfrm>
              <a:off x="2181363" y="5614906"/>
              <a:ext cx="743651" cy="30324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头结点</a:t>
              </a:r>
            </a:p>
          </p:txBody>
        </p:sp>
        <p:sp>
          <p:nvSpPr>
            <p:cNvPr id="55" name="Text Box 25" descr="60%"/>
            <p:cNvSpPr txBox="1">
              <a:spLocks noChangeArrowheads="1"/>
            </p:cNvSpPr>
            <p:nvPr>
              <p:custDataLst>
                <p:tags r:id="rId5"/>
              </p:custDataLst>
            </p:nvPr>
          </p:nvSpPr>
          <p:spPr bwMode="auto">
            <a:xfrm>
              <a:off x="2299960" y="5983273"/>
              <a:ext cx="393956" cy="303247"/>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6" name="Text Box 24"/>
            <p:cNvSpPr txBox="1">
              <a:spLocks noChangeArrowheads="1"/>
            </p:cNvSpPr>
            <p:nvPr>
              <p:custDataLst>
                <p:tags r:id="rId6"/>
              </p:custDataLst>
            </p:nvPr>
          </p:nvSpPr>
          <p:spPr bwMode="auto">
            <a:xfrm>
              <a:off x="2706293" y="5983273"/>
              <a:ext cx="303293" cy="303247"/>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7" name="Text Box 23" descr="浅色上对角线"/>
            <p:cNvSpPr txBox="1">
              <a:spLocks noChangeArrowheads="1"/>
            </p:cNvSpPr>
            <p:nvPr>
              <p:custDataLst>
                <p:tags r:id="rId7"/>
              </p:custDataLst>
            </p:nvPr>
          </p:nvSpPr>
          <p:spPr bwMode="auto">
            <a:xfrm>
              <a:off x="2006387" y="5983273"/>
              <a:ext cx="302321" cy="303247"/>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8" name="Text Box 22"/>
            <p:cNvSpPr txBox="1">
              <a:spLocks noChangeArrowheads="1"/>
            </p:cNvSpPr>
            <p:nvPr>
              <p:custDataLst>
                <p:tags r:id="rId8"/>
              </p:custDataLst>
            </p:nvPr>
          </p:nvSpPr>
          <p:spPr bwMode="auto">
            <a:xfrm>
              <a:off x="1050841" y="5983273"/>
              <a:ext cx="776681" cy="303247"/>
            </a:xfrm>
            <a:prstGeom prst="rect">
              <a:avLst/>
            </a:prstGeom>
            <a:solidFill>
              <a:srgbClr val="FFFFFF"/>
            </a:solidFill>
            <a:ln w="9525">
              <a:noFill/>
              <a:miter lim="800000"/>
              <a:tailEnd type="none" w="sm" len="sm"/>
            </a:ln>
          </p:spPr>
          <p:txBody>
            <a:bodyPr vert="horz" wrap="square" lIns="18000" tIns="0" rIns="9144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dhead</a:t>
              </a:r>
            </a:p>
          </p:txBody>
        </p:sp>
        <p:sp>
          <p:nvSpPr>
            <p:cNvPr id="59" name="Line 21"/>
            <p:cNvSpPr>
              <a:spLocks noChangeShapeType="1"/>
            </p:cNvSpPr>
            <p:nvPr>
              <p:custDataLst>
                <p:tags r:id="rId9"/>
              </p:custDataLst>
            </p:nvPr>
          </p:nvSpPr>
          <p:spPr bwMode="auto">
            <a:xfrm>
              <a:off x="1708926" y="6119346"/>
              <a:ext cx="287739" cy="972"/>
            </a:xfrm>
            <a:prstGeom prst="line">
              <a:avLst/>
            </a:prstGeom>
            <a:ln w="19050">
              <a:solidFill>
                <a:schemeClr val="dk1"/>
              </a:solidFill>
              <a:tailEnd type="arrow" w="sm"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 name="Text Box 20"/>
            <p:cNvSpPr txBox="1">
              <a:spLocks noChangeArrowheads="1"/>
            </p:cNvSpPr>
            <p:nvPr>
              <p:custDataLst>
                <p:tags r:id="rId10"/>
              </p:custDataLst>
            </p:nvPr>
          </p:nvSpPr>
          <p:spPr bwMode="auto">
            <a:xfrm>
              <a:off x="3571456" y="5983273"/>
              <a:ext cx="40834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endParaRPr kumimoji="0" lang="en-US"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1" name="Text Box 19"/>
            <p:cNvSpPr txBox="1">
              <a:spLocks noChangeArrowheads="1"/>
            </p:cNvSpPr>
            <p:nvPr>
              <p:custDataLst>
                <p:tags r:id="rId11"/>
              </p:custDataLst>
            </p:nvPr>
          </p:nvSpPr>
          <p:spPr bwMode="auto">
            <a:xfrm>
              <a:off x="3977791" y="5983273"/>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2" name="Text Box 18"/>
            <p:cNvSpPr txBox="1">
              <a:spLocks noChangeArrowheads="1"/>
            </p:cNvSpPr>
            <p:nvPr>
              <p:custDataLst>
                <p:tags r:id="rId12"/>
              </p:custDataLst>
            </p:nvPr>
          </p:nvSpPr>
          <p:spPr bwMode="auto">
            <a:xfrm>
              <a:off x="3277884" y="5983273"/>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3" name="Line 17"/>
            <p:cNvSpPr>
              <a:spLocks noChangeShapeType="1"/>
            </p:cNvSpPr>
            <p:nvPr>
              <p:custDataLst>
                <p:tags r:id="rId13"/>
              </p:custDataLst>
            </p:nvPr>
          </p:nvSpPr>
          <p:spPr bwMode="auto">
            <a:xfrm>
              <a:off x="2910433" y="6076580"/>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4" name="Line 16"/>
            <p:cNvSpPr>
              <a:spLocks noChangeShapeType="1"/>
            </p:cNvSpPr>
            <p:nvPr>
              <p:custDataLst>
                <p:tags r:id="rId14"/>
              </p:custDataLst>
            </p:nvPr>
          </p:nvSpPr>
          <p:spPr bwMode="auto">
            <a:xfrm flipH="1">
              <a:off x="3027084" y="6178634"/>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5" name="Text Box 15"/>
            <p:cNvSpPr txBox="1">
              <a:spLocks noChangeArrowheads="1"/>
            </p:cNvSpPr>
            <p:nvPr>
              <p:custDataLst>
                <p:tags r:id="rId15"/>
              </p:custDataLst>
            </p:nvPr>
          </p:nvSpPr>
          <p:spPr bwMode="auto">
            <a:xfrm>
              <a:off x="5637671" y="5983273"/>
              <a:ext cx="410400"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endParaRPr kumimoji="0" lang="en-US"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6" name="Text Box 14"/>
            <p:cNvSpPr txBox="1">
              <a:spLocks noChangeArrowheads="1"/>
            </p:cNvSpPr>
            <p:nvPr>
              <p:custDataLst>
                <p:tags r:id="rId16"/>
              </p:custDataLst>
            </p:nvPr>
          </p:nvSpPr>
          <p:spPr bwMode="auto">
            <a:xfrm>
              <a:off x="6044005" y="5983273"/>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7" name="Text Box 13"/>
            <p:cNvSpPr txBox="1">
              <a:spLocks noChangeArrowheads="1"/>
            </p:cNvSpPr>
            <p:nvPr>
              <p:custDataLst>
                <p:tags r:id="rId17"/>
              </p:custDataLst>
            </p:nvPr>
          </p:nvSpPr>
          <p:spPr bwMode="auto">
            <a:xfrm>
              <a:off x="5344098" y="5983273"/>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8" name="Text Box 12"/>
            <p:cNvSpPr txBox="1">
              <a:spLocks noChangeArrowheads="1"/>
            </p:cNvSpPr>
            <p:nvPr>
              <p:custDataLst>
                <p:tags r:id="rId18"/>
              </p:custDataLst>
            </p:nvPr>
          </p:nvSpPr>
          <p:spPr bwMode="auto">
            <a:xfrm>
              <a:off x="7214765" y="5436845"/>
              <a:ext cx="410400"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en-US" altLang="zh-CN" sz="1600" i="1" baseline="-30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p>
          </p:txBody>
        </p:sp>
        <p:sp>
          <p:nvSpPr>
            <p:cNvPr id="69" name="Text Box 11"/>
            <p:cNvSpPr txBox="1">
              <a:spLocks noChangeArrowheads="1"/>
            </p:cNvSpPr>
            <p:nvPr>
              <p:custDataLst>
                <p:tags r:id="rId19"/>
              </p:custDataLst>
            </p:nvPr>
          </p:nvSpPr>
          <p:spPr bwMode="auto">
            <a:xfrm>
              <a:off x="6921193" y="5436845"/>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70" name="Line 10"/>
            <p:cNvSpPr>
              <a:spLocks noChangeShapeType="1"/>
            </p:cNvSpPr>
            <p:nvPr>
              <p:custDataLst>
                <p:tags r:id="rId20"/>
              </p:custDataLst>
            </p:nvPr>
          </p:nvSpPr>
          <p:spPr bwMode="auto">
            <a:xfrm>
              <a:off x="4193595" y="6076580"/>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71" name="Line 9"/>
            <p:cNvSpPr>
              <a:spLocks noChangeShapeType="1"/>
            </p:cNvSpPr>
            <p:nvPr>
              <p:custDataLst>
                <p:tags r:id="rId21"/>
              </p:custDataLst>
            </p:nvPr>
          </p:nvSpPr>
          <p:spPr bwMode="auto">
            <a:xfrm flipH="1">
              <a:off x="4310247" y="6178634"/>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72" name="Text Box 8"/>
            <p:cNvSpPr txBox="1">
              <a:spLocks noChangeArrowheads="1"/>
            </p:cNvSpPr>
            <p:nvPr>
              <p:custDataLst>
                <p:tags r:id="rId22"/>
              </p:custDataLst>
            </p:nvPr>
          </p:nvSpPr>
          <p:spPr bwMode="auto">
            <a:xfrm>
              <a:off x="4560850" y="5983273"/>
              <a:ext cx="468549" cy="303247"/>
            </a:xfrm>
            <a:prstGeom prst="rect">
              <a:avLst/>
            </a:prstGeom>
            <a:solidFill>
              <a:srgbClr val="FFFFFF"/>
            </a:solidFill>
            <a:ln w="9525">
              <a:noFill/>
              <a:miter lim="800000"/>
              <a:tailEnd type="none" w="sm" len="sm"/>
            </a:ln>
          </p:spPr>
          <p:txBody>
            <a:bodyPr vert="horz" wrap="square" lIns="91440" tIns="0" rIns="9144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73" name="Line 7"/>
            <p:cNvSpPr>
              <a:spLocks noChangeShapeType="1"/>
            </p:cNvSpPr>
            <p:nvPr>
              <p:custDataLst>
                <p:tags r:id="rId23"/>
              </p:custDataLst>
            </p:nvPr>
          </p:nvSpPr>
          <p:spPr bwMode="auto">
            <a:xfrm>
              <a:off x="4978057" y="6076580"/>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74" name="Line 6"/>
            <p:cNvSpPr>
              <a:spLocks noChangeShapeType="1"/>
            </p:cNvSpPr>
            <p:nvPr>
              <p:custDataLst>
                <p:tags r:id="rId24"/>
              </p:custDataLst>
            </p:nvPr>
          </p:nvSpPr>
          <p:spPr bwMode="auto">
            <a:xfrm flipH="1">
              <a:off x="5094708" y="6178634"/>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75" name="Text Box 3"/>
            <p:cNvSpPr txBox="1">
              <a:spLocks noChangeArrowheads="1"/>
            </p:cNvSpPr>
            <p:nvPr>
              <p:custDataLst>
                <p:tags r:id="rId25"/>
              </p:custDataLst>
            </p:nvPr>
          </p:nvSpPr>
          <p:spPr bwMode="auto">
            <a:xfrm>
              <a:off x="7621100" y="5436845"/>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25200" tIns="0" rIns="0" bIns="0" numCol="1" anchor="t" anchorCtr="0" compatLnSpc="1"/>
            <a:lstStyle/>
            <a:p>
              <a:pPr>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cxnSp>
          <p:nvCxnSpPr>
            <p:cNvPr id="76" name="直接箭头连接符 75"/>
            <p:cNvCxnSpPr>
              <a:endCxn id="68" idx="0"/>
            </p:cNvCxnSpPr>
            <p:nvPr>
              <p:custDataLst>
                <p:tags r:id="rId26"/>
              </p:custDataLst>
            </p:nvPr>
          </p:nvCxnSpPr>
          <p:spPr>
            <a:xfrm rot="5400000">
              <a:off x="7210992" y="5206013"/>
              <a:ext cx="439805" cy="2185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77" name="任意多边形 76"/>
            <p:cNvSpPr/>
            <p:nvPr>
              <p:custDataLst>
                <p:tags r:id="rId27"/>
              </p:custDataLst>
            </p:nvPr>
          </p:nvSpPr>
          <p:spPr>
            <a:xfrm>
              <a:off x="6429388" y="5568544"/>
              <a:ext cx="494873" cy="503662"/>
            </a:xfrm>
            <a:custGeom>
              <a:avLst/>
              <a:gdLst>
                <a:gd name="connsiteX0" fmla="*/ 311499 w 311499"/>
                <a:gd name="connsiteY0" fmla="*/ 0 h 492370"/>
                <a:gd name="connsiteX1" fmla="*/ 110532 w 311499"/>
                <a:gd name="connsiteY1" fmla="*/ 130629 h 492370"/>
                <a:gd name="connsiteX2" fmla="*/ 0 w 311499"/>
                <a:gd name="connsiteY2" fmla="*/ 492370 h 492370"/>
                <a:gd name="connsiteX0-1" fmla="*/ 494873 w 494873"/>
                <a:gd name="connsiteY0-2" fmla="*/ 0 h 503662"/>
                <a:gd name="connsiteX1-3" fmla="*/ 110532 w 494873"/>
                <a:gd name="connsiteY1-4" fmla="*/ 141921 h 503662"/>
                <a:gd name="connsiteX2-5" fmla="*/ 0 w 494873"/>
                <a:gd name="connsiteY2-6" fmla="*/ 503662 h 503662"/>
              </a:gdLst>
              <a:ahLst/>
              <a:cxnLst>
                <a:cxn ang="0">
                  <a:pos x="connsiteX0-1" y="connsiteY0-2"/>
                </a:cxn>
                <a:cxn ang="0">
                  <a:pos x="connsiteX1-3" y="connsiteY1-4"/>
                </a:cxn>
                <a:cxn ang="0">
                  <a:pos x="connsiteX2-5" y="connsiteY2-6"/>
                </a:cxn>
              </a:cxnLst>
              <a:rect l="l" t="t" r="r" b="b"/>
              <a:pathLst>
                <a:path w="494873" h="503662">
                  <a:moveTo>
                    <a:pt x="494873" y="0"/>
                  </a:moveTo>
                  <a:cubicBezTo>
                    <a:pt x="420347" y="24283"/>
                    <a:pt x="193011" y="57977"/>
                    <a:pt x="110532" y="141921"/>
                  </a:cubicBezTo>
                  <a:cubicBezTo>
                    <a:pt x="28053" y="225865"/>
                    <a:pt x="29308" y="363822"/>
                    <a:pt x="0" y="503662"/>
                  </a:cubicBezTo>
                </a:path>
              </a:pathLst>
            </a:custGeom>
            <a:ln>
              <a:solidFill>
                <a:schemeClr val="accent4"/>
              </a:solidFill>
              <a:tailEnd type="arrow"/>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78" name="Text Box 27"/>
            <p:cNvSpPr txBox="1">
              <a:spLocks noChangeArrowheads="1"/>
            </p:cNvSpPr>
            <p:nvPr>
              <p:custDataLst>
                <p:tags r:id="rId28"/>
              </p:custDataLst>
            </p:nvPr>
          </p:nvSpPr>
          <p:spPr bwMode="auto">
            <a:xfrm>
              <a:off x="5822761" y="5472030"/>
              <a:ext cx="320875" cy="30324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t</a:t>
              </a:r>
            </a:p>
          </p:txBody>
        </p:sp>
        <p:cxnSp>
          <p:nvCxnSpPr>
            <p:cNvPr id="79" name="直接箭头连接符 78"/>
            <p:cNvCxnSpPr/>
            <p:nvPr>
              <p:custDataLst>
                <p:tags r:id="rId29"/>
              </p:custDataLst>
            </p:nvPr>
          </p:nvCxnSpPr>
          <p:spPr>
            <a:xfrm rot="5400000">
              <a:off x="5609426" y="5769936"/>
              <a:ext cx="439805" cy="2185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grpSp>
      <p:sp>
        <p:nvSpPr>
          <p:cNvPr id="34" name="灯片编号占位符 33"/>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116</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rotWithShape="1">
          <a:blip r:embed="rId32" cstate="print">
            <a:extLst>
              <a:ext uri="{28A0092B-C50C-407E-A947-70E740481C1C}">
                <a14:useLocalDpi xmlns:a14="http://schemas.microsoft.com/office/drawing/2010/main" val="0"/>
              </a:ext>
            </a:extLst>
          </a:blip>
          <a:srcRect t="6800" b="7936"/>
          <a:stretch>
            <a:fillRect/>
          </a:stretch>
        </p:blipFill>
        <p:spPr>
          <a:xfrm>
            <a:off x="8914161" y="3747847"/>
            <a:ext cx="2905313" cy="2468522"/>
          </a:xfrm>
          <a:prstGeom prst="rect">
            <a:avLst/>
          </a:prstGeom>
        </p:spPr>
      </p:pic>
    </p:spTree>
    <p:extLst>
      <p:ext uri="{BB962C8B-B14F-4D97-AF65-F5344CB8AC3E}">
        <p14:creationId xmlns:p14="http://schemas.microsoft.com/office/powerpoint/2010/main" val="32380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wipe(down)">
                                      <p:cBhvr>
                                        <p:cTn id="15"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bldLvl="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27448" y="136728"/>
            <a:ext cx="5214974" cy="481965"/>
          </a:xfrm>
          <a:prstGeom prst="rect">
            <a:avLst/>
          </a:prstGeom>
        </p:spPr>
        <p:style>
          <a:lnRef idx="1">
            <a:schemeClr val="dk1"/>
          </a:lnRef>
          <a:fillRef idx="3">
            <a:schemeClr val="dk1"/>
          </a:fillRef>
          <a:effectRef idx="2">
            <a:schemeClr val="dk1"/>
          </a:effectRef>
          <a:fontRef idx="minor">
            <a:schemeClr val="lt1"/>
          </a:fontRef>
        </p:style>
        <p:txBody>
          <a:bodyPr wrap="square" tIns="72000" bIns="72000" rtlCol="0">
            <a:spAutoFit/>
          </a:bodyPr>
          <a:lstStyle/>
          <a:p>
            <a:pPr>
              <a:lnSpc>
                <a:spcPct val="100000"/>
              </a:lnSpc>
            </a:pPr>
            <a:r>
              <a:rPr lang="pt-BR" altLang="zh-CN" sz="22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3.</a:t>
            </a:r>
            <a:r>
              <a:rPr lang="zh-CN" altLang="zh-CN" sz="22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线性表基本运算在双链表中的实现</a:t>
            </a:r>
          </a:p>
        </p:txBody>
      </p:sp>
      <p:sp>
        <p:nvSpPr>
          <p:cNvPr id="6" name="TextBox 5"/>
          <p:cNvSpPr txBox="1"/>
          <p:nvPr>
            <p:custDataLst>
              <p:tags r:id="rId1"/>
            </p:custDataLst>
          </p:nvPr>
        </p:nvSpPr>
        <p:spPr>
          <a:xfrm>
            <a:off x="1057150" y="1412776"/>
            <a:ext cx="10223426" cy="1139190"/>
          </a:xfrm>
          <a:prstGeom prst="rect">
            <a:avLst/>
          </a:prstGeom>
          <a:solidFill>
            <a:schemeClr val="lt1"/>
          </a:solidFill>
          <a:ln>
            <a:solidFill>
              <a:schemeClr val="accent6">
                <a:lumMod val="20000"/>
                <a:lumOff val="8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ts val="3000"/>
              </a:lnSpc>
              <a:spcBef>
                <a:spcPts val="1200"/>
              </a:spcBef>
              <a:buBlip>
                <a:blip r:embed="rId4"/>
              </a:buBlip>
            </a:pP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许多运算算法（如求长度、取元素值和查找元素等）与单链表中相应算法是相同的</a:t>
            </a:r>
            <a:r>
              <a:rPr lang="en-US"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a:p>
            <a:pPr marL="342900" indent="-342900" algn="l">
              <a:lnSpc>
                <a:spcPts val="3000"/>
              </a:lnSpc>
              <a:spcBef>
                <a:spcPts val="1200"/>
              </a:spcBef>
              <a:buBlip>
                <a:blip r:embed="rId4"/>
              </a:buBlip>
            </a:pP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涉及结点插入和删除操作的算法需要改为按双链表的方式进行结点插入和删除。</a:t>
            </a:r>
          </a:p>
        </p:txBody>
      </p:sp>
      <p:sp>
        <p:nvSpPr>
          <p:cNvPr id="7" name="灯片编号占位符 6"/>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117</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cxnSp>
        <p:nvCxnSpPr>
          <p:cNvPr id="2" name="PA-直接连接符 26"/>
          <p:cNvCxnSpPr/>
          <p:nvPr>
            <p:custDataLst>
              <p:tags r:id="rId2"/>
            </p:custDataLst>
          </p:nvPr>
        </p:nvCxnSpPr>
        <p:spPr>
          <a:xfrm flipV="1">
            <a:off x="1039221" y="2996952"/>
            <a:ext cx="3528392" cy="15141"/>
          </a:xfrm>
          <a:prstGeom prst="line">
            <a:avLst/>
          </a:prstGeom>
          <a:ln w="38100">
            <a:solidFill>
              <a:schemeClr val="accent2"/>
            </a:solidFill>
            <a:tailEnd type="none"/>
          </a:ln>
        </p:spPr>
        <p:style>
          <a:lnRef idx="2">
            <a:schemeClr val="dk1"/>
          </a:lnRef>
          <a:fillRef idx="0">
            <a:schemeClr val="dk1"/>
          </a:fillRef>
          <a:effectRef idx="1">
            <a:schemeClr val="dk1"/>
          </a:effectRef>
          <a:fontRef idx="minor">
            <a:schemeClr val="tx1"/>
          </a:fontRef>
        </p:style>
      </p:cxnSp>
      <p:pic>
        <p:nvPicPr>
          <p:cNvPr id="3" name="图片 2"/>
          <p:cNvPicPr/>
          <p:nvPr/>
        </p:nvPicPr>
        <p:blipFill>
          <a:blip r:embed="rId5" cstate="print">
            <a:extLst>
              <a:ext uri="{28A0092B-C50C-407E-A947-70E740481C1C}">
                <a14:useLocalDpi xmlns:a14="http://schemas.microsoft.com/office/drawing/2010/main" val="0"/>
              </a:ext>
            </a:extLst>
          </a:blip>
          <a:stretch>
            <a:fillRect/>
          </a:stretch>
        </p:blipFill>
        <p:spPr>
          <a:xfrm flipH="1">
            <a:off x="1039221" y="3618302"/>
            <a:ext cx="2128658" cy="2217198"/>
          </a:xfrm>
          <a:prstGeom prst="rect">
            <a:avLst/>
          </a:prstGeom>
        </p:spPr>
      </p:pic>
      <p:pic>
        <p:nvPicPr>
          <p:cNvPr id="4" name="图片 3"/>
          <p:cNvPicPr/>
          <p:nvPr/>
        </p:nvPicPr>
        <p:blipFill rotWithShape="1">
          <a:blip r:embed="rId6" cstate="print">
            <a:extLst>
              <a:ext uri="{28A0092B-C50C-407E-A947-70E740481C1C}">
                <a14:useLocalDpi xmlns:a14="http://schemas.microsoft.com/office/drawing/2010/main" val="0"/>
              </a:ext>
            </a:extLst>
          </a:blip>
          <a:srcRect t="9899" b="12902"/>
          <a:stretch>
            <a:fillRect/>
          </a:stretch>
        </p:blipFill>
        <p:spPr>
          <a:xfrm flipH="1">
            <a:off x="7968207" y="2842776"/>
            <a:ext cx="3184571" cy="3317030"/>
          </a:xfrm>
          <a:prstGeom prst="rect">
            <a:avLst/>
          </a:prstGeom>
        </p:spPr>
      </p:pic>
    </p:spTree>
    <p:extLst>
      <p:ext uri="{BB962C8B-B14F-4D97-AF65-F5344CB8AC3E}">
        <p14:creationId xmlns:p14="http://schemas.microsoft.com/office/powerpoint/2010/main" val="330746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913704" y="1303898"/>
            <a:ext cx="10366872" cy="3293745"/>
          </a:xfrm>
          <a:prstGeom prst="rect">
            <a:avLst/>
          </a:prstGeom>
          <a:no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Insert(self,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e):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在线性表中序号</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位置插入元素</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e</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assert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&gt;=0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检测参数</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正确性的断言</a:t>
            </a: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s=</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DLinkNode</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(e)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建立新结点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self.geti</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(i-1)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找到序号为</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i-1</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的结点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assert p is not None      	#p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不为空的检测</a:t>
            </a: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修改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结点的</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next</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属性</a:t>
            </a: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if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修改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结点的非空后继结点的</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prior</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属性</a:t>
            </a: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p.next.prior</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修改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结点的</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next</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属性</a:t>
            </a: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s.prior</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修改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结点的</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prior</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属性</a:t>
            </a:r>
          </a:p>
        </p:txBody>
      </p:sp>
      <p:sp>
        <p:nvSpPr>
          <p:cNvPr id="5" name="TextBox 4"/>
          <p:cNvSpPr txBox="1"/>
          <p:nvPr/>
        </p:nvSpPr>
        <p:spPr>
          <a:xfrm>
            <a:off x="1165172" y="277926"/>
            <a:ext cx="7572428" cy="398780"/>
          </a:xfrm>
          <a:prstGeom prst="rect">
            <a:avLst/>
          </a:prstGeom>
          <a:noFill/>
        </p:spPr>
        <p:txBody>
          <a:bodyPr wrap="square" rtlCol="0">
            <a:spAutoFit/>
          </a:bodyPr>
          <a:lstStyle/>
          <a:p>
            <a:pPr algn="l">
              <a:lnSpc>
                <a:spcPct val="100000"/>
              </a:lnSpc>
            </a:pP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在双链表</a:t>
            </a:r>
            <a:r>
              <a:rPr lang="en-US" altLang="zh-CN" sz="2000" dirty="0" err="1">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dhead</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中序号为</a:t>
            </a:r>
            <a:r>
              <a:rPr lang="en-US" altLang="zh-CN" sz="2000" i="1" dirty="0" err="1">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的位置上插入值为</a:t>
            </a:r>
            <a:r>
              <a:rPr lang="en-US" altLang="zh-CN" sz="2000" i="1"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e</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的结点的算法</a:t>
            </a:r>
          </a:p>
        </p:txBody>
      </p:sp>
      <p:sp>
        <p:nvSpPr>
          <p:cNvPr id="6" name="TextBox 5"/>
          <p:cNvSpPr txBox="1"/>
          <p:nvPr>
            <p:custDataLst>
              <p:tags r:id="rId2"/>
            </p:custDataLst>
          </p:nvPr>
        </p:nvSpPr>
        <p:spPr>
          <a:xfrm>
            <a:off x="2124388" y="5232008"/>
            <a:ext cx="9156188" cy="758190"/>
          </a:xfrm>
          <a:prstGeom prst="rect">
            <a:avLst/>
          </a:prstGeom>
          <a:noFill/>
        </p:spPr>
        <p:txBody>
          <a:bodyPr wrap="square" rtlCol="0">
            <a:spAutoFit/>
          </a:bodyPr>
          <a:lstStyle/>
          <a:p>
            <a:pPr algn="l">
              <a:lnSpc>
                <a:spcPts val="2600"/>
              </a:lnSpc>
              <a:spcBef>
                <a:spcPts val="0"/>
              </a:spcBef>
            </a:pP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也可以在双链表中找到序号为</a:t>
            </a:r>
            <a:r>
              <a:rPr lang="en-US" altLang="zh-CN" sz="2000" i="1"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的结点</a:t>
            </a:r>
            <a:r>
              <a:rPr lang="en-US" altLang="zh-CN" sz="2000" i="1"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（找后继结点），再在</a:t>
            </a:r>
            <a:r>
              <a:rPr lang="en-US" altLang="zh-CN" sz="2000" i="1"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结点之前插入</a:t>
            </a:r>
            <a:r>
              <a:rPr lang="en-US" altLang="zh-CN" sz="2000" i="1"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结点（后继仅仅之前插入新结点）。</a:t>
            </a:r>
          </a:p>
        </p:txBody>
      </p:sp>
      <p:grpSp>
        <p:nvGrpSpPr>
          <p:cNvPr id="7" name="组合 6"/>
          <p:cNvGrpSpPr/>
          <p:nvPr/>
        </p:nvGrpSpPr>
        <p:grpSpPr>
          <a:xfrm>
            <a:off x="1136500" y="4904647"/>
            <a:ext cx="896901" cy="896901"/>
            <a:chOff x="388951" y="5103867"/>
            <a:chExt cx="896901" cy="896901"/>
          </a:xfrm>
        </p:grpSpPr>
        <p:sp>
          <p:nvSpPr>
            <p:cNvPr id="8" name="椭圆 7"/>
            <p:cNvSpPr/>
            <p:nvPr>
              <p:custDataLst>
                <p:tags r:id="rId3"/>
              </p:custDataLst>
            </p:nvPr>
          </p:nvSpPr>
          <p:spPr>
            <a:xfrm>
              <a:off x="388951" y="5103867"/>
              <a:ext cx="896901" cy="896901"/>
            </a:xfrm>
            <a:prstGeom prst="ellipse">
              <a:avLst/>
            </a:prstGeom>
            <a:gradFill flip="none" rotWithShape="1">
              <a:gsLst>
                <a:gs pos="100000">
                  <a:srgbClr val="FCFCFC"/>
                </a:gs>
                <a:gs pos="0">
                  <a:srgbClr val="CCCCCC"/>
                </a:gs>
              </a:gsLst>
              <a:lin ang="4200000" scaled="0"/>
              <a:tileRect/>
            </a:gradFill>
            <a:ln w="12700">
              <a:gradFill>
                <a:gsLst>
                  <a:gs pos="0">
                    <a:srgbClr val="FFFFFF"/>
                  </a:gs>
                  <a:gs pos="89000">
                    <a:srgbClr val="D9D9D9">
                      <a:lumMod val="85000"/>
                    </a:srgbClr>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lt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9" name="椭圆 8"/>
            <p:cNvSpPr/>
            <p:nvPr>
              <p:custDataLst>
                <p:tags r:id="rId4"/>
              </p:custDataLst>
            </p:nvPr>
          </p:nvSpPr>
          <p:spPr>
            <a:xfrm>
              <a:off x="479938" y="5204902"/>
              <a:ext cx="714380" cy="714380"/>
            </a:xfrm>
            <a:prstGeom prst="ellipse">
              <a:avLst/>
            </a:prstGeom>
            <a:solidFill>
              <a:schemeClr val="accent4"/>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lt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0" name="文本框 14"/>
            <p:cNvSpPr txBox="1"/>
            <p:nvPr/>
          </p:nvSpPr>
          <p:spPr>
            <a:xfrm>
              <a:off x="528312" y="5431228"/>
              <a:ext cx="640080" cy="312420"/>
            </a:xfrm>
            <a:prstGeom prst="rect">
              <a:avLst/>
            </a:prstGeom>
            <a:noFill/>
          </p:spPr>
          <p:txBody>
            <a:bodyPr wrap="none" rtlCol="0">
              <a:spAutoFit/>
            </a:bodyPr>
            <a:lstStyle/>
            <a:p>
              <a:r>
                <a:rPr lang="zh-CN" altLang="en-US" sz="1800">
                  <a:solidFill>
                    <a:srgbClr val="FFFFFF"/>
                  </a:solidFill>
                  <a:latin typeface="微软雅黑" panose="020B0503020204020204" charset="-122"/>
                  <a:ea typeface="微软雅黑" panose="020B0503020204020204" charset="-122"/>
                  <a:sym typeface="Arial" panose="020B0604020202020204" pitchFamily="34" charset="0"/>
                </a:rPr>
                <a:t>说明</a:t>
              </a:r>
              <a:endParaRPr lang="zh-CN" altLang="en-US" sz="1800" dirty="0">
                <a:solidFill>
                  <a:srgbClr val="FFFFFF"/>
                </a:solidFill>
                <a:latin typeface="微软雅黑" panose="020B0503020204020204" charset="-122"/>
                <a:ea typeface="微软雅黑" panose="020B0503020204020204" charset="-122"/>
                <a:sym typeface="Arial" panose="020B0604020202020204" pitchFamily="34" charset="0"/>
              </a:endParaRPr>
            </a:p>
          </p:txBody>
        </p:sp>
      </p:grpSp>
      <p:sp>
        <p:nvSpPr>
          <p:cNvPr id="11" name="灯片编号占位符 10"/>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118</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spTree>
    <p:extLst>
      <p:ext uri="{BB962C8B-B14F-4D97-AF65-F5344CB8AC3E}">
        <p14:creationId xmlns:p14="http://schemas.microsoft.com/office/powerpoint/2010/main" val="24999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P spid="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062573" y="1994731"/>
            <a:ext cx="9937104" cy="2459990"/>
          </a:xfrm>
          <a:prstGeom prst="rect">
            <a:avLst/>
          </a:prstGeom>
          <a:no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5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Delete(</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self,i</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在线性表中删除序号</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位置的元素</a:t>
            </a:r>
          </a:p>
          <a:p>
            <a:pPr algn="l">
              <a:lnSpc>
                <a:spcPts val="25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assert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&gt;=0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检测参数</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正确性的断言</a:t>
            </a:r>
          </a:p>
          <a:p>
            <a:pPr algn="l">
              <a:lnSpc>
                <a:spcPts val="25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self.geti</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找到序号为</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的结点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5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assert p is not None             	#p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不为空的检测</a:t>
            </a:r>
          </a:p>
          <a:p>
            <a:pPr algn="l">
              <a:lnSpc>
                <a:spcPts val="25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p.prior.next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修改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结点的前驱结点的</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next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5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if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修改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结点非空后继结点的</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prior</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5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p.next.prior</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p.prior</a:t>
            </a:r>
          </a:p>
        </p:txBody>
      </p:sp>
      <p:sp>
        <p:nvSpPr>
          <p:cNvPr id="5" name="TextBox 4"/>
          <p:cNvSpPr txBox="1"/>
          <p:nvPr>
            <p:custDataLst>
              <p:tags r:id="rId2"/>
            </p:custDataLst>
          </p:nvPr>
        </p:nvSpPr>
        <p:spPr>
          <a:xfrm>
            <a:off x="947713" y="1368295"/>
            <a:ext cx="7572428" cy="398780"/>
          </a:xfrm>
          <a:prstGeom prst="rect">
            <a:avLst/>
          </a:prstGeom>
          <a:noFill/>
        </p:spPr>
        <p:txBody>
          <a:bodyPr wrap="square" rtlCol="0">
            <a:spAutoFit/>
          </a:bodyPr>
          <a:lstStyle/>
          <a:p>
            <a:pPr algn="l">
              <a:lnSpc>
                <a:spcPct val="100000"/>
              </a:lnSpc>
            </a:pP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在双链表</a:t>
            </a:r>
            <a:r>
              <a:rPr lang="en-US" altLang="zh-CN" sz="20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dhead</a:t>
            </a: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中删除序号为</a:t>
            </a:r>
            <a:r>
              <a:rPr lang="en-US" altLang="zh-CN" sz="2000" i="1"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的结点的算法</a:t>
            </a:r>
          </a:p>
        </p:txBody>
      </p:sp>
      <p:sp>
        <p:nvSpPr>
          <p:cNvPr id="6" name="TextBox 5"/>
          <p:cNvSpPr txBox="1"/>
          <p:nvPr/>
        </p:nvSpPr>
        <p:spPr>
          <a:xfrm>
            <a:off x="1891460" y="5494282"/>
            <a:ext cx="7859511" cy="424815"/>
          </a:xfrm>
          <a:prstGeom prst="rect">
            <a:avLst/>
          </a:prstGeom>
          <a:noFill/>
        </p:spPr>
        <p:txBody>
          <a:bodyPr wrap="square" rtlCol="0">
            <a:spAutoFit/>
          </a:bodyPr>
          <a:lstStyle/>
          <a:p>
            <a:pPr algn="l">
              <a:lnSpc>
                <a:spcPts val="2600"/>
              </a:lnSpc>
              <a:spcBef>
                <a:spcPts val="0"/>
              </a:spcBef>
            </a:pP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也可以找到序号为</a:t>
            </a:r>
            <a:r>
              <a:rPr lang="en-US" altLang="zh-CN" sz="2000" i="1"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的结点</a:t>
            </a:r>
            <a:r>
              <a:rPr lang="en-US" altLang="zh-CN" sz="2000" i="1"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（找前驱结点），再删除其后继结点。</a:t>
            </a:r>
          </a:p>
        </p:txBody>
      </p:sp>
      <p:grpSp>
        <p:nvGrpSpPr>
          <p:cNvPr id="2" name="组合 6"/>
          <p:cNvGrpSpPr/>
          <p:nvPr/>
        </p:nvGrpSpPr>
        <p:grpSpPr>
          <a:xfrm>
            <a:off x="1047257" y="4984996"/>
            <a:ext cx="896901" cy="896901"/>
            <a:chOff x="388951" y="5103867"/>
            <a:chExt cx="896901" cy="896901"/>
          </a:xfrm>
        </p:grpSpPr>
        <p:sp>
          <p:nvSpPr>
            <p:cNvPr id="8" name="椭圆 7"/>
            <p:cNvSpPr/>
            <p:nvPr>
              <p:custDataLst>
                <p:tags r:id="rId3"/>
              </p:custDataLst>
            </p:nvPr>
          </p:nvSpPr>
          <p:spPr>
            <a:xfrm>
              <a:off x="388951" y="5103867"/>
              <a:ext cx="896901" cy="896901"/>
            </a:xfrm>
            <a:prstGeom prst="ellipse">
              <a:avLst/>
            </a:prstGeom>
            <a:gradFill flip="none" rotWithShape="1">
              <a:gsLst>
                <a:gs pos="100000">
                  <a:srgbClr val="FCFCFC"/>
                </a:gs>
                <a:gs pos="0">
                  <a:srgbClr val="CCCCCC"/>
                </a:gs>
              </a:gsLst>
              <a:lin ang="4200000" scaled="0"/>
              <a:tileRect/>
            </a:gradFill>
            <a:ln w="12700">
              <a:gradFill>
                <a:gsLst>
                  <a:gs pos="0">
                    <a:srgbClr val="FFFFFF"/>
                  </a:gs>
                  <a:gs pos="89000">
                    <a:srgbClr val="D9D9D9">
                      <a:lumMod val="85000"/>
                    </a:srgbClr>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lt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9" name="椭圆 8"/>
            <p:cNvSpPr/>
            <p:nvPr>
              <p:custDataLst>
                <p:tags r:id="rId4"/>
              </p:custDataLst>
            </p:nvPr>
          </p:nvSpPr>
          <p:spPr>
            <a:xfrm>
              <a:off x="479938" y="5204902"/>
              <a:ext cx="714380" cy="714380"/>
            </a:xfrm>
            <a:prstGeom prst="ellipse">
              <a:avLst/>
            </a:prstGeom>
            <a:solidFill>
              <a:schemeClr val="accent4"/>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lt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0" name="文本框 14"/>
            <p:cNvSpPr txBox="1"/>
            <p:nvPr/>
          </p:nvSpPr>
          <p:spPr>
            <a:xfrm>
              <a:off x="528312" y="5431228"/>
              <a:ext cx="640080" cy="312420"/>
            </a:xfrm>
            <a:prstGeom prst="rect">
              <a:avLst/>
            </a:prstGeom>
            <a:noFill/>
          </p:spPr>
          <p:txBody>
            <a:bodyPr wrap="none" rtlCol="0">
              <a:spAutoFit/>
            </a:bodyPr>
            <a:lstStyle/>
            <a:p>
              <a:r>
                <a:rPr lang="zh-CN" altLang="en-US" sz="1800">
                  <a:solidFill>
                    <a:srgbClr val="FFFFFF"/>
                  </a:solidFill>
                  <a:latin typeface="微软雅黑" panose="020B0503020204020204" charset="-122"/>
                  <a:ea typeface="微软雅黑" panose="020B0503020204020204" charset="-122"/>
                  <a:sym typeface="Arial" panose="020B0604020202020204" pitchFamily="34" charset="0"/>
                </a:rPr>
                <a:t>说明</a:t>
              </a:r>
              <a:endParaRPr lang="zh-CN" altLang="en-US" sz="1800" dirty="0">
                <a:solidFill>
                  <a:srgbClr val="FFFFFF"/>
                </a:solidFill>
                <a:latin typeface="微软雅黑" panose="020B0503020204020204" charset="-122"/>
                <a:ea typeface="微软雅黑" panose="020B0503020204020204" charset="-122"/>
                <a:sym typeface="Arial" panose="020B0604020202020204" pitchFamily="34" charset="0"/>
              </a:endParaRPr>
            </a:p>
          </p:txBody>
        </p:sp>
      </p:grpSp>
      <p:sp>
        <p:nvSpPr>
          <p:cNvPr id="11" name="灯片编号占位符 10"/>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119</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spTree>
    <p:extLst>
      <p:ext uri="{BB962C8B-B14F-4D97-AF65-F5344CB8AC3E}">
        <p14:creationId xmlns:p14="http://schemas.microsoft.com/office/powerpoint/2010/main" val="205495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卡通人物&#10;&#10;中度可信度描述已自动生成">
            <a:extLst>
              <a:ext uri="{FF2B5EF4-FFF2-40B4-BE49-F238E27FC236}">
                <a16:creationId xmlns:a16="http://schemas.microsoft.com/office/drawing/2014/main" id="{A913651B-1303-4DF8-99FD-14E5E30335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0704" y="1274361"/>
            <a:ext cx="5438055" cy="5438055"/>
          </a:xfrm>
          <a:prstGeom prst="rect">
            <a:avLst/>
          </a:prstGeom>
        </p:spPr>
      </p:pic>
      <p:sp>
        <p:nvSpPr>
          <p:cNvPr id="3" name="TextBox 2"/>
          <p:cNvSpPr txBox="1"/>
          <p:nvPr/>
        </p:nvSpPr>
        <p:spPr>
          <a:xfrm>
            <a:off x="3565627" y="2644170"/>
            <a:ext cx="6858048" cy="1569660"/>
          </a:xfrm>
          <a:prstGeom prst="rect">
            <a:avLst/>
          </a:prstGeom>
          <a:noFill/>
          <a:ln w="38100">
            <a:solidFill>
              <a:srgbClr val="F39801"/>
            </a:solidFill>
          </a:ln>
        </p:spPr>
        <p:txBody>
          <a:bodyPr wrap="square" rtlCol="0">
            <a:spAutoFit/>
          </a:bodyPr>
          <a:lstStyle>
            <a:defPPr>
              <a:defRPr lang="zh-CN"/>
            </a:defPPr>
            <a:lvl1pPr marL="0" indent="0" algn="just">
              <a:lnSpc>
                <a:spcPct val="100000"/>
              </a:lnSpc>
              <a:buClr>
                <a:srgbClr val="F39801"/>
              </a:buClr>
              <a:buFont typeface="Wingdings" panose="05000000000000000000" pitchFamily="2" charset="2"/>
              <a:buNone/>
              <a:defRPr>
                <a:solidFill>
                  <a:srgbClr val="F39801"/>
                </a:solidFill>
                <a:latin typeface="楷体" panose="02010609060101010101" pitchFamily="49" charset="-122"/>
                <a:ea typeface="楷体" panose="02010609060101010101" pitchFamily="49" charset="-122"/>
                <a:cs typeface="Consolas" pitchFamily="49" charset="0"/>
              </a:defRPr>
            </a:lvl1pPr>
            <a:lvl2pPr>
              <a:defRPr>
                <a:solidFill>
                  <a:srgbClr val="0033CC"/>
                </a:solidFill>
                <a:latin typeface="Times New Roman" pitchFamily="18" charset="0"/>
                <a:ea typeface="楷体_GB2312" pitchFamily="49" charset="-122"/>
              </a:defRPr>
            </a:lvl2pPr>
            <a:lvl3pPr>
              <a:defRPr>
                <a:solidFill>
                  <a:srgbClr val="0033CC"/>
                </a:solidFill>
                <a:latin typeface="Times New Roman" pitchFamily="18" charset="0"/>
                <a:ea typeface="楷体_GB2312" pitchFamily="49" charset="-122"/>
              </a:defRPr>
            </a:lvl3pPr>
            <a:lvl4pPr>
              <a:defRPr>
                <a:solidFill>
                  <a:srgbClr val="0033CC"/>
                </a:solidFill>
                <a:latin typeface="Times New Roman" pitchFamily="18" charset="0"/>
                <a:ea typeface="楷体_GB2312" pitchFamily="49" charset="-122"/>
              </a:defRPr>
            </a:lvl4pPr>
            <a:lvl5pPr>
              <a:defRPr>
                <a:solidFill>
                  <a:srgbClr val="0033CC"/>
                </a:solidFill>
                <a:latin typeface="Times New Roman" pitchFamily="18" charset="0"/>
                <a:ea typeface="楷体_GB2312" pitchFamily="49" charset="-122"/>
              </a:defRPr>
            </a:lvl5pPr>
            <a:lvl6pPr>
              <a:defRPr>
                <a:solidFill>
                  <a:srgbClr val="0033CC"/>
                </a:solidFill>
                <a:latin typeface="Times New Roman" pitchFamily="18" charset="0"/>
                <a:ea typeface="楷体_GB2312" pitchFamily="49" charset="-122"/>
              </a:defRPr>
            </a:lvl6pPr>
            <a:lvl7pPr>
              <a:defRPr>
                <a:solidFill>
                  <a:srgbClr val="0033CC"/>
                </a:solidFill>
                <a:latin typeface="Times New Roman" pitchFamily="18" charset="0"/>
                <a:ea typeface="楷体_GB2312" pitchFamily="49" charset="-122"/>
              </a:defRPr>
            </a:lvl7pPr>
            <a:lvl8pPr>
              <a:defRPr>
                <a:solidFill>
                  <a:srgbClr val="0033CC"/>
                </a:solidFill>
                <a:latin typeface="Times New Roman" pitchFamily="18" charset="0"/>
                <a:ea typeface="楷体_GB2312" pitchFamily="49" charset="-122"/>
              </a:defRPr>
            </a:lvl8pPr>
            <a:lvl9pPr>
              <a:defRPr>
                <a:solidFill>
                  <a:srgbClr val="0033CC"/>
                </a:solidFill>
                <a:latin typeface="Times New Roman" pitchFamily="18" charset="0"/>
                <a:ea typeface="楷体_GB2312" pitchFamily="49" charset="-122"/>
              </a:defRPr>
            </a:lvl9pPr>
          </a:lstStyle>
          <a:p>
            <a:r>
              <a:rPr lang="zh-CN" altLang="en-US"/>
              <a:t>思考题</a:t>
            </a:r>
            <a:endParaRPr lang="en-US" altLang="zh-CN"/>
          </a:p>
          <a:p>
            <a:r>
              <a:rPr lang="en-US" altLang="zh-CN"/>
              <a:t>         </a:t>
            </a:r>
          </a:p>
          <a:p>
            <a:r>
              <a:rPr lang="zh-CN" altLang="en-US">
                <a:solidFill>
                  <a:schemeClr val="tx1"/>
                </a:solidFill>
              </a:rPr>
              <a:t>    列出几个你在现实生活中看见的线性表。</a:t>
            </a:r>
          </a:p>
        </p:txBody>
      </p:sp>
      <p:sp>
        <p:nvSpPr>
          <p:cNvPr id="8" name="TextBox 3">
            <a:extLst>
              <a:ext uri="{FF2B5EF4-FFF2-40B4-BE49-F238E27FC236}">
                <a16:creationId xmlns:a16="http://schemas.microsoft.com/office/drawing/2014/main" id="{058E384F-A5F4-480E-9C23-0C3C50D4005F}"/>
              </a:ext>
            </a:extLst>
          </p:cNvPr>
          <p:cNvSpPr txBox="1"/>
          <p:nvPr/>
        </p:nvSpPr>
        <p:spPr>
          <a:xfrm>
            <a:off x="1055688" y="126386"/>
            <a:ext cx="4357718" cy="494302"/>
          </a:xfrm>
          <a:prstGeom prst="rect">
            <a:avLst/>
          </a:prstGeom>
          <a:solidFill>
            <a:srgbClr val="F39801"/>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3200" b="0">
                <a:ln w="11430">
                  <a:solidFill>
                    <a:schemeClr val="bg1"/>
                  </a:solidFill>
                </a:ln>
                <a:solidFill>
                  <a:schemeClr val="tx1"/>
                </a:solidFill>
                <a:latin typeface="思源黑体 CN Heavy" panose="020B0A00000000000000" pitchFamily="34" charset="-122"/>
                <a:ea typeface="思源黑体 CN Heavy" panose="020B0A00000000000000" pitchFamily="34" charset="-122"/>
              </a:rPr>
              <a:t>2.1  </a:t>
            </a:r>
            <a:r>
              <a:rPr lang="zh-CN" altLang="en-US" sz="3200" b="0">
                <a:ln w="11430">
                  <a:solidFill>
                    <a:schemeClr val="bg1"/>
                  </a:solidFill>
                </a:ln>
                <a:solidFill>
                  <a:schemeClr val="tx1"/>
                </a:solidFill>
                <a:latin typeface="思源黑体 CN Heavy" panose="020B0A00000000000000" pitchFamily="34" charset="-122"/>
                <a:ea typeface="思源黑体 CN Heavy" panose="020B0A00000000000000" pitchFamily="34" charset="-122"/>
              </a:rPr>
              <a:t>线性表的基本概念 </a:t>
            </a:r>
          </a:p>
        </p:txBody>
      </p:sp>
      <p:sp>
        <p:nvSpPr>
          <p:cNvPr id="9" name="Rectangle 7" descr="信纸">
            <a:hlinkClick r:id="" action="ppaction://hlinkshowjump?jump=nextslide"/>
            <a:extLst>
              <a:ext uri="{FF2B5EF4-FFF2-40B4-BE49-F238E27FC236}">
                <a16:creationId xmlns:a16="http://schemas.microsoft.com/office/drawing/2014/main" id="{68E97CC4-BDAD-4DA0-BCDF-874313A0F179}"/>
              </a:ext>
            </a:extLst>
          </p:cNvPr>
          <p:cNvSpPr>
            <a:spLocks noChangeArrowheads="1"/>
          </p:cNvSpPr>
          <p:nvPr/>
        </p:nvSpPr>
        <p:spPr bwMode="auto">
          <a:xfrm>
            <a:off x="1055688" y="937681"/>
            <a:ext cx="4357718" cy="444032"/>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a:ln w="11430">
                  <a:noFill/>
                </a:ln>
                <a:solidFill>
                  <a:schemeClr val="tx1"/>
                </a:solidFill>
                <a:latin typeface="思源黑体 CN Heavy" panose="020B0A00000000000000" pitchFamily="34" charset="-122"/>
                <a:ea typeface="思源黑体 CN Heavy" panose="020B0A00000000000000" pitchFamily="34" charset="-122"/>
              </a:rPr>
              <a:t>2.1.1  </a:t>
            </a:r>
            <a:r>
              <a:rPr lang="zh-CN" altLang="en-US" sz="2800" b="0">
                <a:ln w="11430">
                  <a:noFill/>
                </a:ln>
                <a:solidFill>
                  <a:schemeClr val="tx1"/>
                </a:solidFill>
                <a:latin typeface="思源黑体 CN Heavy" panose="020B0A00000000000000" pitchFamily="34" charset="-122"/>
                <a:ea typeface="思源黑体 CN Heavy" panose="020B0A00000000000000" pitchFamily="34" charset="-122"/>
              </a:rPr>
              <a:t>线性表的定义</a:t>
            </a:r>
            <a:endParaRPr lang="zh-CN" altLang="en-US" sz="2800" b="0" dirty="0">
              <a:ln w="11430">
                <a:noFill/>
              </a:ln>
              <a:solidFill>
                <a:schemeClr val="tx1"/>
              </a:solidFill>
              <a:latin typeface="思源黑体 CN Heavy" panose="020B0A00000000000000" pitchFamily="34" charset="-122"/>
              <a:ea typeface="思源黑体 CN Heavy" panose="020B0A00000000000000" pitchFamily="34" charset="-122"/>
            </a:endParaRPr>
          </a:p>
        </p:txBody>
      </p:sp>
    </p:spTree>
    <p:extLst>
      <p:ext uri="{BB962C8B-B14F-4D97-AF65-F5344CB8AC3E}">
        <p14:creationId xmlns:p14="http://schemas.microsoft.com/office/powerpoint/2010/main" val="25385552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766257" y="1307540"/>
            <a:ext cx="9298383" cy="1569864"/>
          </a:xfrm>
          <a:prstGeom prst="rect">
            <a:avLst/>
          </a:prstGeom>
          <a:noFill/>
        </p:spPr>
        <p:txBody>
          <a:bodyPr vert="horz" wrap="square" rtlCol="0" anchor="t" anchorCtr="0">
            <a:noAutofit/>
          </a:bodyPr>
          <a:lstStyle/>
          <a:p>
            <a:pPr indent="722313" algn="l">
              <a:spcBef>
                <a:spcPts val="0"/>
              </a:spcBef>
            </a:pPr>
            <a:r>
              <a:rPr lang="zh-CN" altLang="zh-CN" sz="2800" dirty="0" smtClean="0"/>
              <a:t>已知</a:t>
            </a:r>
            <a:r>
              <a:rPr lang="zh-CN" altLang="zh-CN" sz="2800" dirty="0"/>
              <a:t>一个带有表头结点的</a:t>
            </a:r>
            <a:r>
              <a:rPr lang="zh-CN" altLang="zh-CN" sz="2800" dirty="0" smtClean="0"/>
              <a:t>双向链表</a:t>
            </a:r>
            <a:r>
              <a:rPr lang="en-US" altLang="zh-CN" sz="2800" dirty="0" smtClean="0"/>
              <a:t>L</a:t>
            </a:r>
            <a:r>
              <a:rPr lang="zh-CN" altLang="en-US" sz="2800" dirty="0" smtClean="0"/>
              <a:t>，</a:t>
            </a:r>
            <a:r>
              <a:rPr lang="zh-CN" altLang="zh-CN" sz="2800" dirty="0" smtClean="0"/>
              <a:t>结点结构为</a:t>
            </a:r>
            <a:r>
              <a:rPr lang="zh-CN" altLang="en-US" sz="2800" dirty="0" smtClean="0"/>
              <a:t>：</a:t>
            </a:r>
            <a:r>
              <a:rPr lang="en-US" altLang="zh-CN" sz="2800" dirty="0" smtClean="0"/>
              <a:t>                                   </a:t>
            </a:r>
            <a:r>
              <a:rPr lang="zh-CN" altLang="en-US" sz="2800" dirty="0" smtClean="0"/>
              <a:t>，</a:t>
            </a:r>
            <a:r>
              <a:rPr lang="en-US" altLang="zh-CN" sz="2800" dirty="0" smtClean="0"/>
              <a:t>,</a:t>
            </a:r>
            <a:r>
              <a:rPr lang="zh-CN" altLang="en-US" sz="2800" dirty="0" smtClean="0"/>
              <a:t>删除结点</a:t>
            </a:r>
            <a:r>
              <a:rPr lang="en-US" altLang="zh-CN" sz="2800" dirty="0" smtClean="0"/>
              <a:t>p </a:t>
            </a:r>
            <a:r>
              <a:rPr lang="zh-CN" altLang="en-US" sz="2800" dirty="0" smtClean="0"/>
              <a:t>的正确操作是：</a:t>
            </a:r>
            <a:endParaRPr lang="en-US" altLang="zh-CN" sz="2800" dirty="0" smtClean="0"/>
          </a:p>
        </p:txBody>
      </p:sp>
      <p:sp>
        <p:nvSpPr>
          <p:cNvPr id="4" name="TextBox 3"/>
          <p:cNvSpPr txBox="1"/>
          <p:nvPr>
            <p:custDataLst>
              <p:tags r:id="rId3"/>
            </p:custDataLst>
          </p:nvPr>
        </p:nvSpPr>
        <p:spPr>
          <a:xfrm>
            <a:off x="1718757" y="3051317"/>
            <a:ext cx="4377243" cy="578643"/>
          </a:xfrm>
          <a:prstGeom prst="rect">
            <a:avLst/>
          </a:prstGeom>
          <a:noFill/>
        </p:spPr>
        <p:txBody>
          <a:bodyPr vert="horz" rtlCol="0" anchor="ctr" anchorCtr="0">
            <a:noAutofit/>
          </a:bodyPr>
          <a:lstStyle/>
          <a:p>
            <a:pPr algn="l"/>
            <a:r>
              <a:rPr lang="en-US" altLang="zh-CN" sz="2600" dirty="0" err="1" smtClean="0">
                <a:solidFill>
                  <a:srgbClr val="00B050"/>
                </a:solidFill>
              </a:rPr>
              <a:t>p.next</a:t>
            </a:r>
            <a:r>
              <a:rPr lang="en-US" altLang="zh-CN" sz="2600" dirty="0" smtClean="0">
                <a:solidFill>
                  <a:srgbClr val="00B050"/>
                </a:solidFill>
              </a:rPr>
              <a:t>. </a:t>
            </a:r>
            <a:r>
              <a:rPr lang="en-US" altLang="zh-CN" sz="2600" dirty="0" err="1" smtClean="0">
                <a:solidFill>
                  <a:srgbClr val="00B050"/>
                </a:solidFill>
              </a:rPr>
              <a:t>prev</a:t>
            </a:r>
            <a:r>
              <a:rPr lang="en-US" altLang="zh-CN" sz="2600" dirty="0" smtClean="0">
                <a:solidFill>
                  <a:srgbClr val="00B050"/>
                </a:solidFill>
              </a:rPr>
              <a:t>=</a:t>
            </a:r>
            <a:r>
              <a:rPr lang="en-US" altLang="zh-CN" sz="2600" dirty="0" err="1" smtClean="0">
                <a:solidFill>
                  <a:srgbClr val="00B050"/>
                </a:solidFill>
              </a:rPr>
              <a:t>p.prev</a:t>
            </a:r>
            <a:endParaRPr lang="en-US" altLang="zh-CN" sz="2600" dirty="0">
              <a:solidFill>
                <a:srgbClr val="00B050"/>
              </a:solidFill>
            </a:endParaRPr>
          </a:p>
          <a:p>
            <a:pPr algn="l"/>
            <a:r>
              <a:rPr lang="en-US" altLang="zh-CN" sz="2600" dirty="0" err="1" smtClean="0">
                <a:solidFill>
                  <a:srgbClr val="00B050"/>
                </a:solidFill>
              </a:rPr>
              <a:t>p.prev.next</a:t>
            </a:r>
            <a:r>
              <a:rPr lang="en-US" altLang="zh-CN" sz="2600" dirty="0" smtClean="0">
                <a:solidFill>
                  <a:srgbClr val="00B050"/>
                </a:solidFill>
              </a:rPr>
              <a:t>=</a:t>
            </a:r>
            <a:r>
              <a:rPr lang="en-US" altLang="zh-CN" sz="2600" dirty="0" err="1" smtClean="0">
                <a:solidFill>
                  <a:srgbClr val="00B050"/>
                </a:solidFill>
              </a:rPr>
              <a:t>p.prev</a:t>
            </a:r>
            <a:endParaRPr lang="zh-CN" altLang="en-US" sz="2400" dirty="0">
              <a:solidFill>
                <a:srgbClr val="00B050"/>
              </a:solidFill>
              <a:sym typeface="Microsoft Yahei"/>
            </a:endParaRPr>
          </a:p>
        </p:txBody>
      </p:sp>
      <p:sp>
        <p:nvSpPr>
          <p:cNvPr id="5" name="TextBox 4"/>
          <p:cNvSpPr txBox="1"/>
          <p:nvPr>
            <p:custDataLst>
              <p:tags r:id="rId4"/>
            </p:custDataLst>
          </p:nvPr>
        </p:nvSpPr>
        <p:spPr>
          <a:xfrm>
            <a:off x="7225272" y="2997819"/>
            <a:ext cx="4154761" cy="642938"/>
          </a:xfrm>
          <a:prstGeom prst="rect">
            <a:avLst/>
          </a:prstGeom>
          <a:noFill/>
        </p:spPr>
        <p:txBody>
          <a:bodyPr vert="horz" rtlCol="0" anchor="ctr" anchorCtr="0">
            <a:noAutofit/>
          </a:bodyPr>
          <a:lstStyle/>
          <a:p>
            <a:pPr algn="l"/>
            <a:r>
              <a:rPr lang="en-US" altLang="zh-CN" sz="2600" dirty="0" err="1" smtClean="0">
                <a:solidFill>
                  <a:srgbClr val="C00000"/>
                </a:solidFill>
              </a:rPr>
              <a:t>p.next.prev</a:t>
            </a:r>
            <a:r>
              <a:rPr lang="en-US" altLang="zh-CN" sz="2600" dirty="0" smtClean="0">
                <a:solidFill>
                  <a:srgbClr val="C00000"/>
                </a:solidFill>
              </a:rPr>
              <a:t>=</a:t>
            </a:r>
            <a:r>
              <a:rPr lang="en-US" altLang="zh-CN" sz="2600" dirty="0" err="1" smtClean="0">
                <a:solidFill>
                  <a:srgbClr val="C00000"/>
                </a:solidFill>
              </a:rPr>
              <a:t>p.next</a:t>
            </a:r>
            <a:endParaRPr lang="en-US" altLang="zh-CN" sz="2600" dirty="0" smtClean="0">
              <a:solidFill>
                <a:srgbClr val="C00000"/>
              </a:solidFill>
            </a:endParaRPr>
          </a:p>
          <a:p>
            <a:pPr algn="l"/>
            <a:r>
              <a:rPr lang="en-US" altLang="zh-CN" sz="2600" dirty="0" smtClean="0">
                <a:solidFill>
                  <a:srgbClr val="C00000"/>
                </a:solidFill>
              </a:rPr>
              <a:t> </a:t>
            </a:r>
            <a:r>
              <a:rPr lang="en-US" altLang="zh-CN" sz="2600" dirty="0" err="1" smtClean="0">
                <a:solidFill>
                  <a:srgbClr val="C00000"/>
                </a:solidFill>
              </a:rPr>
              <a:t>p.prev</a:t>
            </a:r>
            <a:r>
              <a:rPr lang="en-US" altLang="zh-CN" sz="2600" dirty="0" smtClean="0">
                <a:solidFill>
                  <a:srgbClr val="C00000"/>
                </a:solidFill>
              </a:rPr>
              <a:t>. next=</a:t>
            </a:r>
            <a:r>
              <a:rPr lang="en-US" altLang="zh-CN" sz="2600" dirty="0" err="1" smtClean="0">
                <a:solidFill>
                  <a:srgbClr val="C00000"/>
                </a:solidFill>
              </a:rPr>
              <a:t>p.next</a:t>
            </a:r>
            <a:endParaRPr lang="zh-CN" altLang="en-US" sz="2600" dirty="0">
              <a:solidFill>
                <a:srgbClr val="C00000"/>
              </a:solidFill>
              <a:latin typeface="Microsoft Yahei"/>
              <a:ea typeface="Microsoft Yahei"/>
              <a:sym typeface="Microsoft Yahei"/>
            </a:endParaRPr>
          </a:p>
        </p:txBody>
      </p:sp>
      <p:sp>
        <p:nvSpPr>
          <p:cNvPr id="6" name="TextBox 5"/>
          <p:cNvSpPr txBox="1"/>
          <p:nvPr>
            <p:custDataLst>
              <p:tags r:id="rId5"/>
            </p:custDataLst>
          </p:nvPr>
        </p:nvSpPr>
        <p:spPr>
          <a:xfrm>
            <a:off x="1799562" y="4384423"/>
            <a:ext cx="4040055" cy="642938"/>
          </a:xfrm>
          <a:prstGeom prst="rect">
            <a:avLst/>
          </a:prstGeom>
          <a:noFill/>
        </p:spPr>
        <p:txBody>
          <a:bodyPr vert="horz" rtlCol="0" anchor="ctr" anchorCtr="0">
            <a:noAutofit/>
          </a:bodyPr>
          <a:lstStyle/>
          <a:p>
            <a:pPr algn="l"/>
            <a:r>
              <a:rPr lang="en-US" altLang="zh-CN" sz="2800" dirty="0" err="1" smtClean="0">
                <a:solidFill>
                  <a:srgbClr val="0070C0"/>
                </a:solidFill>
              </a:rPr>
              <a:t>p.next.</a:t>
            </a:r>
            <a:r>
              <a:rPr lang="en-US" altLang="zh-CN" sz="2600" dirty="0" err="1" smtClean="0">
                <a:solidFill>
                  <a:srgbClr val="0070C0"/>
                </a:solidFill>
              </a:rPr>
              <a:t>prev</a:t>
            </a:r>
            <a:r>
              <a:rPr lang="en-US" altLang="zh-CN" sz="2600" dirty="0" smtClean="0">
                <a:solidFill>
                  <a:srgbClr val="0070C0"/>
                </a:solidFill>
              </a:rPr>
              <a:t>=</a:t>
            </a:r>
            <a:r>
              <a:rPr lang="en-US" altLang="zh-CN" sz="2600" dirty="0" err="1" smtClean="0">
                <a:solidFill>
                  <a:srgbClr val="0070C0"/>
                </a:solidFill>
              </a:rPr>
              <a:t>p.</a:t>
            </a:r>
            <a:r>
              <a:rPr lang="en-US" altLang="zh-CN" sz="2800" dirty="0" err="1" smtClean="0">
                <a:solidFill>
                  <a:srgbClr val="0070C0"/>
                </a:solidFill>
              </a:rPr>
              <a:t>next</a:t>
            </a:r>
            <a:endParaRPr lang="en-US" altLang="zh-CN" sz="2800" dirty="0" smtClean="0">
              <a:solidFill>
                <a:srgbClr val="0070C0"/>
              </a:solidFill>
            </a:endParaRPr>
          </a:p>
          <a:p>
            <a:pPr algn="l"/>
            <a:r>
              <a:rPr lang="en-US" altLang="zh-CN" sz="2800" dirty="0" smtClean="0">
                <a:solidFill>
                  <a:srgbClr val="0070C0"/>
                </a:solidFill>
              </a:rPr>
              <a:t> </a:t>
            </a:r>
            <a:r>
              <a:rPr lang="en-US" altLang="zh-CN" sz="2800" dirty="0" err="1" smtClean="0">
                <a:solidFill>
                  <a:srgbClr val="0070C0"/>
                </a:solidFill>
              </a:rPr>
              <a:t>p.prev.next</a:t>
            </a:r>
            <a:r>
              <a:rPr lang="en-US" altLang="zh-CN" sz="2800" dirty="0" smtClean="0">
                <a:solidFill>
                  <a:srgbClr val="0070C0"/>
                </a:solidFill>
              </a:rPr>
              <a:t>=</a:t>
            </a:r>
            <a:r>
              <a:rPr lang="en-US" altLang="zh-CN" sz="2800" dirty="0" err="1" smtClean="0">
                <a:solidFill>
                  <a:srgbClr val="0070C0"/>
                </a:solidFill>
              </a:rPr>
              <a:t>p.prev</a:t>
            </a:r>
            <a:endParaRPr lang="zh-CN" altLang="en-US" sz="2600" dirty="0">
              <a:solidFill>
                <a:srgbClr val="0070C0"/>
              </a:solidFill>
              <a:latin typeface="Microsoft Yahei"/>
              <a:ea typeface="Microsoft Yahei"/>
              <a:sym typeface="Microsoft Yahei"/>
            </a:endParaRPr>
          </a:p>
        </p:txBody>
      </p:sp>
      <p:sp>
        <p:nvSpPr>
          <p:cNvPr id="7" name="TextBox 6"/>
          <p:cNvSpPr txBox="1"/>
          <p:nvPr>
            <p:custDataLst>
              <p:tags r:id="rId6"/>
            </p:custDataLst>
          </p:nvPr>
        </p:nvSpPr>
        <p:spPr>
          <a:xfrm>
            <a:off x="7307161" y="4325971"/>
            <a:ext cx="4916488" cy="642938"/>
          </a:xfrm>
          <a:prstGeom prst="rect">
            <a:avLst/>
          </a:prstGeom>
          <a:noFill/>
        </p:spPr>
        <p:txBody>
          <a:bodyPr vert="horz" rtlCol="0" anchor="ctr" anchorCtr="0">
            <a:noAutofit/>
          </a:bodyPr>
          <a:lstStyle/>
          <a:p>
            <a:pPr algn="l"/>
            <a:r>
              <a:rPr lang="en-US" altLang="zh-CN" sz="2800" dirty="0" err="1" smtClean="0">
                <a:solidFill>
                  <a:srgbClr val="7030A0"/>
                </a:solidFill>
              </a:rPr>
              <a:t>p.next</a:t>
            </a:r>
            <a:r>
              <a:rPr lang="en-US" altLang="zh-CN" sz="2800" dirty="0" smtClean="0">
                <a:solidFill>
                  <a:srgbClr val="7030A0"/>
                </a:solidFill>
              </a:rPr>
              <a:t>. </a:t>
            </a:r>
            <a:r>
              <a:rPr lang="en-US" altLang="zh-CN" sz="2800" dirty="0" err="1" smtClean="0">
                <a:solidFill>
                  <a:srgbClr val="7030A0"/>
                </a:solidFill>
              </a:rPr>
              <a:t>prev</a:t>
            </a:r>
            <a:r>
              <a:rPr lang="en-US" altLang="zh-CN" sz="2800" dirty="0" smtClean="0">
                <a:solidFill>
                  <a:srgbClr val="7030A0"/>
                </a:solidFill>
              </a:rPr>
              <a:t>=</a:t>
            </a:r>
            <a:r>
              <a:rPr lang="en-US" altLang="zh-CN" sz="2800" dirty="0" err="1" smtClean="0">
                <a:solidFill>
                  <a:srgbClr val="7030A0"/>
                </a:solidFill>
              </a:rPr>
              <a:t>p.prev</a:t>
            </a:r>
            <a:r>
              <a:rPr lang="en-US" altLang="zh-CN" sz="2800" dirty="0" smtClean="0">
                <a:solidFill>
                  <a:srgbClr val="7030A0"/>
                </a:solidFill>
              </a:rPr>
              <a:t> </a:t>
            </a:r>
          </a:p>
          <a:p>
            <a:pPr algn="l"/>
            <a:r>
              <a:rPr lang="en-US" altLang="zh-CN" sz="2800" dirty="0" err="1" smtClean="0">
                <a:solidFill>
                  <a:srgbClr val="7030A0"/>
                </a:solidFill>
              </a:rPr>
              <a:t>p.prev.next</a:t>
            </a:r>
            <a:r>
              <a:rPr lang="en-US" altLang="zh-CN" sz="2800" dirty="0" smtClean="0">
                <a:solidFill>
                  <a:srgbClr val="7030A0"/>
                </a:solidFill>
              </a:rPr>
              <a:t>=</a:t>
            </a:r>
            <a:r>
              <a:rPr lang="en-US" altLang="zh-CN" sz="2800" dirty="0" err="1" smtClean="0">
                <a:solidFill>
                  <a:srgbClr val="7030A0"/>
                </a:solidFill>
              </a:rPr>
              <a:t>p.next</a:t>
            </a:r>
            <a:endParaRPr lang="zh-CN" altLang="en-US" sz="2600" dirty="0">
              <a:solidFill>
                <a:srgbClr val="7030A0"/>
              </a:solidFill>
              <a:latin typeface="Microsoft Yahei"/>
              <a:ea typeface="Microsoft Yahei"/>
              <a:sym typeface="Microsoft Yahei"/>
            </a:endParaRPr>
          </a:p>
        </p:txBody>
      </p:sp>
      <p:sp>
        <p:nvSpPr>
          <p:cNvPr id="8" name="椭圆 7"/>
          <p:cNvSpPr>
            <a:spLocks noChangeAspect="1"/>
          </p:cNvSpPr>
          <p:nvPr>
            <p:custDataLst>
              <p:tags r:id="rId7"/>
            </p:custDataLst>
          </p:nvPr>
        </p:nvSpPr>
        <p:spPr bwMode="auto">
          <a:xfrm>
            <a:off x="766257" y="3115609"/>
            <a:ext cx="68580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pPr>
            <a:r>
              <a:rPr kumimoji="0" lang="en-US" altLang="zh-CN" sz="1600" b="1" i="0" u="none" strike="noStrike" cap="none" normalizeH="0" baseline="0" smtClean="0">
                <a:ln>
                  <a:noFill/>
                </a:ln>
                <a:solidFill>
                  <a:srgbClr val="FFFFFF"/>
                </a:solidFill>
                <a:effectLst/>
                <a:latin typeface="Microsoft Yahei"/>
                <a:ea typeface="Microsoft Yahei"/>
                <a:sym typeface="Microsoft Yahei"/>
              </a:rPr>
              <a:t>A</a:t>
            </a:r>
            <a:endParaRPr kumimoji="0" lang="zh-CN" altLang="en-US" sz="1600" b="1" i="0" u="none" strike="noStrike" cap="none" normalizeH="0" baseline="0" smtClean="0">
              <a:ln>
                <a:noFill/>
              </a:ln>
              <a:solidFill>
                <a:srgbClr val="FFFFFF"/>
              </a:solidFill>
              <a:effectLst/>
              <a:latin typeface="Microsoft Yahei"/>
              <a:ea typeface="Microsoft Yahei"/>
              <a:sym typeface="Microsoft Yahei"/>
            </a:endParaRPr>
          </a:p>
        </p:txBody>
      </p:sp>
      <p:sp>
        <p:nvSpPr>
          <p:cNvPr id="9" name="椭圆 8"/>
          <p:cNvSpPr>
            <a:spLocks noChangeAspect="1"/>
          </p:cNvSpPr>
          <p:nvPr>
            <p:custDataLst>
              <p:tags r:id="rId8"/>
            </p:custDataLst>
          </p:nvPr>
        </p:nvSpPr>
        <p:spPr bwMode="auto">
          <a:xfrm>
            <a:off x="6160333" y="3071241"/>
            <a:ext cx="68580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pPr>
            <a:r>
              <a:rPr kumimoji="0" lang="en-US" altLang="zh-CN" sz="1600" b="1" i="0" u="none" strike="noStrike" cap="none" normalizeH="0" baseline="0" smtClean="0">
                <a:ln>
                  <a:noFill/>
                </a:ln>
                <a:solidFill>
                  <a:srgbClr val="FFFFFF"/>
                </a:solidFill>
                <a:effectLst/>
                <a:latin typeface="Microsoft Yahei"/>
                <a:ea typeface="Microsoft Yahei"/>
                <a:sym typeface="Microsoft Yahei"/>
              </a:rPr>
              <a:t>B</a:t>
            </a:r>
            <a:endParaRPr kumimoji="0" lang="zh-CN" altLang="en-US" sz="1600" b="1" i="0" u="none" strike="noStrike" cap="none" normalizeH="0" baseline="0" smtClean="0">
              <a:ln>
                <a:noFill/>
              </a:ln>
              <a:solidFill>
                <a:srgbClr val="FFFFFF"/>
              </a:solidFill>
              <a:effectLst/>
              <a:latin typeface="Microsoft Yahei"/>
              <a:ea typeface="Microsoft Yahei"/>
              <a:sym typeface="Microsoft Yahei"/>
            </a:endParaRPr>
          </a:p>
        </p:txBody>
      </p:sp>
      <p:sp>
        <p:nvSpPr>
          <p:cNvPr id="10" name="椭圆 9"/>
          <p:cNvSpPr>
            <a:spLocks noChangeAspect="1"/>
          </p:cNvSpPr>
          <p:nvPr>
            <p:custDataLst>
              <p:tags r:id="rId9"/>
            </p:custDataLst>
          </p:nvPr>
        </p:nvSpPr>
        <p:spPr bwMode="auto">
          <a:xfrm>
            <a:off x="847062" y="4448716"/>
            <a:ext cx="68580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pPr>
            <a:r>
              <a:rPr kumimoji="0" lang="en-US" altLang="zh-CN" sz="1600" b="1" i="0" u="none" strike="noStrike" cap="none" normalizeH="0" baseline="0" smtClean="0">
                <a:ln>
                  <a:noFill/>
                </a:ln>
                <a:solidFill>
                  <a:srgbClr val="FFFFFF"/>
                </a:solidFill>
                <a:effectLst/>
                <a:latin typeface="Microsoft Yahei"/>
                <a:ea typeface="Microsoft Yahei"/>
                <a:sym typeface="Microsoft Yahei"/>
              </a:rPr>
              <a:t>C</a:t>
            </a:r>
            <a:endParaRPr kumimoji="0" lang="zh-CN" altLang="en-US" sz="1600" b="1" i="0" u="none" strike="noStrike" cap="none" normalizeH="0" baseline="0" smtClean="0">
              <a:ln>
                <a:noFill/>
              </a:ln>
              <a:solidFill>
                <a:srgbClr val="FFFFFF"/>
              </a:solidFill>
              <a:effectLst/>
              <a:latin typeface="Microsoft Yahei"/>
              <a:ea typeface="Microsoft Yahei"/>
              <a:sym typeface="Microsoft Yahei"/>
            </a:endParaRPr>
          </a:p>
        </p:txBody>
      </p:sp>
      <p:sp>
        <p:nvSpPr>
          <p:cNvPr id="11" name="椭圆 10"/>
          <p:cNvSpPr>
            <a:spLocks noChangeAspect="1"/>
          </p:cNvSpPr>
          <p:nvPr>
            <p:custDataLst>
              <p:tags r:id="rId10"/>
            </p:custDataLst>
          </p:nvPr>
        </p:nvSpPr>
        <p:spPr bwMode="auto">
          <a:xfrm>
            <a:off x="6165749" y="4390265"/>
            <a:ext cx="68580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pPr>
            <a:r>
              <a:rPr kumimoji="0" lang="en-US" altLang="zh-CN" sz="1600" b="1" i="0" u="none" strike="noStrike" cap="none" normalizeH="0" baseline="0" dirty="0" smtClean="0">
                <a:ln>
                  <a:noFill/>
                </a:ln>
                <a:solidFill>
                  <a:srgbClr val="FFFFFF"/>
                </a:solidFill>
                <a:effectLst/>
                <a:latin typeface="Microsoft Yahei"/>
                <a:ea typeface="Microsoft Yahei"/>
                <a:sym typeface="Microsoft Yahei"/>
              </a:rPr>
              <a:t>D</a:t>
            </a:r>
            <a:endParaRPr kumimoji="0" lang="zh-CN" altLang="en-US" sz="1600" b="1" i="0" u="none" strike="noStrike" cap="none" normalizeH="0" baseline="0" dirty="0" smtClean="0">
              <a:ln>
                <a:noFill/>
              </a:ln>
              <a:solidFill>
                <a:srgbClr val="FFFFFF"/>
              </a:solidFill>
              <a:effectLst/>
              <a:latin typeface="Microsoft Yahei"/>
              <a:ea typeface="Microsoft Yahei"/>
              <a:sym typeface="Microsoft Yahei"/>
            </a:endParaRPr>
          </a:p>
        </p:txBody>
      </p:sp>
      <p:sp>
        <p:nvSpPr>
          <p:cNvPr id="12" name="圆角矩形 11"/>
          <p:cNvSpPr/>
          <p:nvPr>
            <p:custDataLst>
              <p:tags r:id="rId11"/>
            </p:custDataLst>
          </p:nvPr>
        </p:nvSpPr>
        <p:spPr bwMode="auto">
          <a:xfrm>
            <a:off x="8229600" y="6215063"/>
            <a:ext cx="205740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pPr>
            <a:r>
              <a:rPr kumimoji="0" lang="zh-CN" altLang="en-US" sz="1600" b="1" i="0" u="none" strike="noStrike" cap="none" normalizeH="0" baseline="0" smtClean="0">
                <a:ln>
                  <a:noFill/>
                </a:ln>
                <a:solidFill>
                  <a:srgbClr val="FFFFFF"/>
                </a:solidFill>
                <a:effectLst/>
                <a:latin typeface="Microsoft Yahei"/>
                <a:ea typeface="Microsoft Yahei"/>
                <a:sym typeface="Microsoft Yahei"/>
              </a:rPr>
              <a:t>提交</a:t>
            </a:r>
          </a:p>
        </p:txBody>
      </p:sp>
      <p:pic>
        <p:nvPicPr>
          <p:cNvPr id="16077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32862" y="1700808"/>
            <a:ext cx="3299627" cy="491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Lst>
        </p:spPr>
      </p:pic>
      <p:grpSp>
        <p:nvGrpSpPr>
          <p:cNvPr id="17" name="组合 16"/>
          <p:cNvGrpSpPr/>
          <p:nvPr>
            <p:custDataLst>
              <p:tags r:id="rId12"/>
            </p:custDataLst>
          </p:nvPr>
        </p:nvGrpSpPr>
        <p:grpSpPr>
          <a:xfrm>
            <a:off x="0" y="0"/>
            <a:ext cx="12192000" cy="635000"/>
            <a:chOff x="0" y="0"/>
            <a:chExt cx="9144000" cy="635000"/>
          </a:xfrm>
        </p:grpSpPr>
        <p:sp>
          <p:nvSpPr>
            <p:cNvPr id="13"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pPr>
              <a:endParaRPr kumimoji="0" lang="zh-CN" altLang="en-US" sz="1800" b="1" i="0" u="none" strike="noStrike" cap="none" normalizeH="0" baseline="0" smtClean="0">
                <a:ln>
                  <a:noFill/>
                </a:ln>
                <a:solidFill>
                  <a:schemeClr val="tx1"/>
                </a:solidFill>
                <a:effectLst/>
                <a:latin typeface="Times New Roman" pitchFamily="18" charset="0"/>
                <a:ea typeface="楷体_GB2312" charset="-122"/>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Pct val="100000"/>
                <a:buFont typeface="Times New Roman" pitchFamily="18" charset="0"/>
                <a:buNone/>
                <a:tabLst/>
              </a:pPr>
              <a:endParaRPr kumimoji="0" lang="zh-CN" altLang="en-US" sz="1800" b="1" i="0" u="none" strike="noStrike" cap="none" normalizeH="0" baseline="0" smtClean="0">
                <a:ln>
                  <a:noFill/>
                </a:ln>
                <a:solidFill>
                  <a:schemeClr val="tx1"/>
                </a:solidFill>
                <a:effectLst/>
                <a:latin typeface="Times New Roman" pitchFamily="18" charset="0"/>
                <a:ea typeface="楷体_GB2312" charset="-122"/>
              </a:endParaRPr>
            </a:p>
          </p:txBody>
        </p:sp>
        <p:sp>
          <p:nvSpPr>
            <p:cNvPr id="15" name="TypeText"/>
            <p:cNvSpPr txBox="1"/>
            <p:nvPr>
              <p:custDataLst>
                <p:tags r:id="rId16"/>
              </p:custDataLst>
            </p:nvPr>
          </p:nvSpPr>
          <p:spPr>
            <a:xfrm>
              <a:off x="190500" y="0"/>
              <a:ext cx="3237880" cy="635000"/>
            </a:xfrm>
            <a:prstGeom prst="rect">
              <a:avLst/>
            </a:prstGeom>
            <a:noFill/>
          </p:spPr>
          <p:txBody>
            <a:bodyPr vert="horz" wrap="none" rtlCol="0" anchor="ctr" anchorCtr="0">
              <a:noAutofit/>
            </a:bodyPr>
            <a:lstStyle/>
            <a:p>
              <a:r>
                <a:rPr lang="zh-CN" altLang="en-US" sz="2600" dirty="0" smtClean="0">
                  <a:solidFill>
                    <a:srgbClr val="000000"/>
                  </a:solidFill>
                  <a:latin typeface="Microsoft Yahei"/>
                  <a:ea typeface="Microsoft Yahei"/>
                  <a:sym typeface="Microsoft Yahei"/>
                </a:rPr>
                <a:t>单选题</a:t>
              </a:r>
              <a:endParaRPr lang="zh-CN" altLang="en-US" sz="2600" dirty="0">
                <a:solidFill>
                  <a:srgbClr val="000000"/>
                </a:solidFill>
                <a:latin typeface="Microsoft Yahei"/>
                <a:ea typeface="Microsoft Yahei"/>
                <a:sym typeface="Microsoft Yahei"/>
              </a:endParaRPr>
            </a:p>
          </p:txBody>
        </p:sp>
        <p:sp>
          <p:nvSpPr>
            <p:cNvPr id="16" name="TipText"/>
            <p:cNvSpPr txBox="1"/>
            <p:nvPr>
              <p:custDataLst>
                <p:tags r:id="rId17"/>
              </p:custDataLst>
            </p:nvPr>
          </p:nvSpPr>
          <p:spPr>
            <a:xfrm>
              <a:off x="2323313" y="109220"/>
              <a:ext cx="2286000" cy="508000"/>
            </a:xfrm>
            <a:prstGeom prst="rect">
              <a:avLst/>
            </a:prstGeom>
            <a:noFill/>
          </p:spPr>
          <p:txBody>
            <a:bodyPr vert="horz" wrap="none" rtlCol="0" anchor="ctr" anchorCtr="0">
              <a:noAutofit/>
            </a:bodyPr>
            <a:lstStyle/>
            <a:p>
              <a:r>
                <a:rPr lang="en-US" altLang="zh-CN" sz="2000" dirty="0" smtClean="0">
                  <a:solidFill>
                    <a:srgbClr val="808080"/>
                  </a:solidFill>
                  <a:latin typeface="Microsoft Yahei"/>
                  <a:ea typeface="Microsoft Yahei"/>
                  <a:sym typeface="Microsoft Yahei"/>
                </a:rPr>
                <a:t>20</a:t>
              </a:r>
              <a:r>
                <a:rPr lang="zh-CN" altLang="en-US" sz="2000" dirty="0" smtClean="0">
                  <a:solidFill>
                    <a:srgbClr val="808080"/>
                  </a:solidFill>
                  <a:latin typeface="Microsoft Yahei"/>
                  <a:ea typeface="Microsoft Yahei"/>
                  <a:sym typeface="Microsoft Yahei"/>
                </a:rPr>
                <a:t>分</a:t>
              </a:r>
              <a:endParaRPr lang="zh-CN" altLang="en-US" sz="2000" dirty="0">
                <a:solidFill>
                  <a:srgbClr val="808080"/>
                </a:solidFill>
                <a:latin typeface="Microsoft Yahei"/>
                <a:ea typeface="Microsoft Yahei"/>
                <a:sym typeface="Microsoft Yahei"/>
              </a:endParaRPr>
            </a:p>
          </p:txBody>
        </p:sp>
      </p:grpSp>
      <p:pic>
        <p:nvPicPr>
          <p:cNvPr id="18" name="图片 17"/>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91265321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40496" y="116632"/>
            <a:ext cx="5143536" cy="512445"/>
          </a:xfrm>
          <a:prstGeom prst="rect">
            <a:avLst/>
          </a:prstGeom>
        </p:spPr>
        <p:style>
          <a:lnRef idx="1">
            <a:schemeClr val="accent5"/>
          </a:lnRef>
          <a:fillRef idx="3">
            <a:schemeClr val="accent5"/>
          </a:fillRef>
          <a:effectRef idx="2">
            <a:schemeClr val="accent5"/>
          </a:effectRef>
          <a:fontRef idx="minor">
            <a:schemeClr val="lt1"/>
          </a:fontRef>
        </p:style>
        <p:txBody>
          <a:bodyPr wrap="square" tIns="72000" bIns="72000"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nSpc>
                <a:spcPct val="100000"/>
              </a:lnSpc>
            </a:pPr>
            <a:r>
              <a:rPr lang="en-US" altLang="zh-CN" sz="2400" dirty="0">
                <a:ln w="11430"/>
                <a:solidFill>
                  <a:schemeClr val="lt1"/>
                </a:solidFill>
                <a:effectLst>
                  <a:outerShdw blurRad="50800" dist="39000" dir="5460000" algn="tl">
                    <a:srgbClr val="000000">
                      <a:alpha val="38000"/>
                    </a:srgbClr>
                  </a:outerShdw>
                </a:effectLst>
                <a:latin typeface="微软雅黑" panose="020B0503020204020204" charset="-122"/>
                <a:ea typeface="微软雅黑" panose="020B0503020204020204" charset="-122"/>
                <a:cs typeface="Consolas" panose="020B0609020204030204" pitchFamily="49" charset="0"/>
                <a:sym typeface="Arial" panose="020B0604020202020204" pitchFamily="34" charset="0"/>
              </a:rPr>
              <a:t>2.3.5 </a:t>
            </a:r>
            <a:r>
              <a:rPr lang="zh-CN" altLang="zh-CN" sz="2400" dirty="0">
                <a:ln w="11430"/>
                <a:solidFill>
                  <a:schemeClr val="lt1"/>
                </a:solidFill>
                <a:effectLst>
                  <a:outerShdw blurRad="50800" dist="39000" dir="5460000" algn="tl">
                    <a:srgbClr val="000000">
                      <a:alpha val="38000"/>
                    </a:srgbClr>
                  </a:outerShdw>
                </a:effectLst>
                <a:latin typeface="微软雅黑" panose="020B0503020204020204" charset="-122"/>
                <a:ea typeface="微软雅黑" panose="020B0503020204020204" charset="-122"/>
                <a:cs typeface="Consolas" panose="020B0609020204030204" pitchFamily="49" charset="0"/>
                <a:sym typeface="Arial" panose="020B0604020202020204" pitchFamily="34" charset="0"/>
              </a:rPr>
              <a:t>双链表的应用算法设计示例</a:t>
            </a:r>
          </a:p>
        </p:txBody>
      </p:sp>
      <p:sp>
        <p:nvSpPr>
          <p:cNvPr id="4" name="TextBox 3"/>
          <p:cNvSpPr txBox="1"/>
          <p:nvPr/>
        </p:nvSpPr>
        <p:spPr>
          <a:xfrm>
            <a:off x="984002" y="1214422"/>
            <a:ext cx="10152558" cy="860425"/>
          </a:xfrm>
          <a:prstGeom prst="rect">
            <a:avLst/>
          </a:prstGeom>
          <a:noFill/>
        </p:spPr>
        <p:txBody>
          <a:bodyPr wrap="square" rtlCol="0">
            <a:spAutoFit/>
          </a:bodyPr>
          <a:lstStyle/>
          <a:p>
            <a:pPr algn="l">
              <a:lnSpc>
                <a:spcPts val="3000"/>
              </a:lnSpc>
              <a:spcBef>
                <a:spcPts val="0"/>
              </a:spcBef>
            </a:pP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【例</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2.13</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】设计一个算法，删除整数双链表</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中第一个值为</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x</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的结点，若不存在值为</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x</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的结点，则不做任何改变。</a:t>
            </a:r>
          </a:p>
        </p:txBody>
      </p:sp>
      <p:pic>
        <p:nvPicPr>
          <p:cNvPr id="2050" name="Picture 2"/>
          <p:cNvPicPr>
            <a:picLocks noChangeAspect="1" noChangeArrowheads="1"/>
          </p:cNvPicPr>
          <p:nvPr/>
        </p:nvPicPr>
        <p:blipFill>
          <a:blip r:embed="rId3" cstate="print"/>
          <a:srcRect/>
          <a:stretch>
            <a:fillRect/>
          </a:stretch>
        </p:blipFill>
        <p:spPr bwMode="auto">
          <a:xfrm>
            <a:off x="4439816" y="2866673"/>
            <a:ext cx="6584235" cy="2776905"/>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121</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a:blip r:embed="rId4" cstate="print">
            <a:extLst>
              <a:ext uri="{28A0092B-C50C-407E-A947-70E740481C1C}">
                <a14:useLocalDpi xmlns:a14="http://schemas.microsoft.com/office/drawing/2010/main" val="0"/>
              </a:ext>
            </a:extLst>
          </a:blip>
          <a:stretch>
            <a:fillRect/>
          </a:stretch>
        </p:blipFill>
        <p:spPr>
          <a:xfrm flipH="1">
            <a:off x="880001" y="2530113"/>
            <a:ext cx="2989135" cy="3113465"/>
          </a:xfrm>
          <a:prstGeom prst="rect">
            <a:avLst/>
          </a:prstGeom>
        </p:spPr>
      </p:pic>
    </p:spTree>
    <p:extLst>
      <p:ext uri="{BB962C8B-B14F-4D97-AF65-F5344CB8AC3E}">
        <p14:creationId xmlns:p14="http://schemas.microsoft.com/office/powerpoint/2010/main" val="177988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wipe(down)">
                                      <p:cBhvr>
                                        <p:cTn id="1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1"/>
            </p:custDataLst>
          </p:nvPr>
        </p:nvSpPr>
        <p:spPr>
          <a:xfrm>
            <a:off x="911424" y="2132856"/>
            <a:ext cx="10297144" cy="3093085"/>
          </a:xfrm>
          <a:prstGeom prst="rect">
            <a:avLst/>
          </a:prstGeom>
          <a:no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Delx</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L,x</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求解算法</a:t>
            </a: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L.dhead.next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指向首结点</a:t>
            </a:r>
          </a:p>
          <a:p>
            <a:pPr algn="l">
              <a:lnSpc>
                <a:spcPct val="2000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while p!=None and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p.data</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!=x: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查找第一个值为</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x</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的结点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2000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if p!=None: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找到值为</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x</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的结点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if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p.next.prior</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p.prior</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删除</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a:t>
            </a: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p.prior.next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p>
        </p:txBody>
      </p:sp>
      <p:sp>
        <p:nvSpPr>
          <p:cNvPr id="7" name="TextBox 6"/>
          <p:cNvSpPr txBox="1"/>
          <p:nvPr/>
        </p:nvSpPr>
        <p:spPr>
          <a:xfrm>
            <a:off x="911424" y="1412776"/>
            <a:ext cx="5357850" cy="398780"/>
          </a:xfrm>
          <a:prstGeom prst="rect">
            <a:avLst/>
          </a:prstGeom>
          <a:noFill/>
        </p:spPr>
        <p:txBody>
          <a:bodyPr wrap="square" rtlCol="0">
            <a:spAutoFit/>
          </a:bodyPr>
          <a:lstStyle/>
          <a:p>
            <a:pPr algn="l">
              <a:lnSpc>
                <a:spcPct val="100000"/>
              </a:lnSpc>
              <a:spcBef>
                <a:spcPts val="0"/>
              </a:spcBef>
            </a:pP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删除整数双链表</a:t>
            </a:r>
            <a:r>
              <a:rPr lang="en-US"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中第一个值为</a:t>
            </a:r>
            <a:r>
              <a:rPr lang="en-US" altLang="zh-CN" sz="2000" i="1"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x</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的结点</a:t>
            </a:r>
          </a:p>
        </p:txBody>
      </p:sp>
      <p:sp>
        <p:nvSpPr>
          <p:cNvPr id="5" name="灯片编号占位符 4"/>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122</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a:blip r:embed="rId4" cstate="print">
            <a:extLst>
              <a:ext uri="{28A0092B-C50C-407E-A947-70E740481C1C}">
                <a14:useLocalDpi xmlns:a14="http://schemas.microsoft.com/office/drawing/2010/main" val="0"/>
              </a:ext>
            </a:extLst>
          </a:blip>
          <a:stretch>
            <a:fillRect/>
          </a:stretch>
        </p:blipFill>
        <p:spPr>
          <a:xfrm>
            <a:off x="8472264" y="2501372"/>
            <a:ext cx="2264593" cy="2358787"/>
          </a:xfrm>
          <a:prstGeom prst="rect">
            <a:avLst/>
          </a:prstGeom>
        </p:spPr>
      </p:pic>
    </p:spTree>
    <p:extLst>
      <p:ext uri="{BB962C8B-B14F-4D97-AF65-F5344CB8AC3E}">
        <p14:creationId xmlns:p14="http://schemas.microsoft.com/office/powerpoint/2010/main" val="53354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39420" y="1358244"/>
            <a:ext cx="9864526" cy="860425"/>
          </a:xfrm>
          <a:prstGeom prst="rect">
            <a:avLst/>
          </a:prstGeom>
          <a:noFill/>
        </p:spPr>
        <p:txBody>
          <a:bodyPr wrap="square" rtlCol="0">
            <a:spAutoFit/>
          </a:bodyPr>
          <a:lstStyle/>
          <a:p>
            <a:pPr algn="l">
              <a:lnSpc>
                <a:spcPts val="3000"/>
              </a:lnSpc>
              <a:spcBef>
                <a:spcPts val="0"/>
              </a:spcBef>
            </a:pP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【例</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2.14</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】设计一个算法，将整数双链表</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中最后一个值为</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x</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的结点与其前驱结点交换。若不存在值为</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x</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的结点或者该结点是首结点，则不做任何改变。</a:t>
            </a:r>
          </a:p>
        </p:txBody>
      </p:sp>
      <p:pic>
        <p:nvPicPr>
          <p:cNvPr id="1026" name="Picture 2"/>
          <p:cNvPicPr>
            <a:picLocks noChangeAspect="1" noChangeArrowheads="1"/>
          </p:cNvPicPr>
          <p:nvPr/>
        </p:nvPicPr>
        <p:blipFill>
          <a:blip r:embed="rId3" cstate="print"/>
          <a:srcRect/>
          <a:stretch>
            <a:fillRect/>
          </a:stretch>
        </p:blipFill>
        <p:spPr bwMode="auto">
          <a:xfrm>
            <a:off x="1163737" y="2867756"/>
            <a:ext cx="6155184" cy="2649476"/>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123</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rotWithShape="1">
          <a:blip r:embed="rId4" cstate="print">
            <a:extLst>
              <a:ext uri="{28A0092B-C50C-407E-A947-70E740481C1C}">
                <a14:useLocalDpi xmlns:a14="http://schemas.microsoft.com/office/drawing/2010/main" val="0"/>
              </a:ext>
            </a:extLst>
          </a:blip>
          <a:srcRect t="6800" b="7936"/>
          <a:stretch>
            <a:fillRect/>
          </a:stretch>
        </p:blipFill>
        <p:spPr>
          <a:xfrm>
            <a:off x="7909978" y="2873690"/>
            <a:ext cx="3118285" cy="2649476"/>
          </a:xfrm>
          <a:prstGeom prst="rect">
            <a:avLst/>
          </a:prstGeom>
        </p:spPr>
      </p:pic>
    </p:spTree>
    <p:extLst>
      <p:ext uri="{BB962C8B-B14F-4D97-AF65-F5344CB8AC3E}">
        <p14:creationId xmlns:p14="http://schemas.microsoft.com/office/powerpoint/2010/main" val="8667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wipe(down)">
                                      <p:cBhvr>
                                        <p:cTn id="1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71464" y="221889"/>
            <a:ext cx="7929618" cy="398780"/>
          </a:xfrm>
          <a:prstGeom prst="rect">
            <a:avLst/>
          </a:prstGeom>
          <a:noFill/>
        </p:spPr>
        <p:txBody>
          <a:bodyPr wrap="square" rtlCol="0">
            <a:spAutoFit/>
          </a:bodyPr>
          <a:lstStyle/>
          <a:p>
            <a:pPr algn="l">
              <a:lnSpc>
                <a:spcPct val="100000"/>
              </a:lnSpc>
              <a:spcBef>
                <a:spcPts val="0"/>
              </a:spcBef>
            </a:pP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将整数双链表</a:t>
            </a:r>
            <a:r>
              <a:rPr lang="en-US"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中最后一个值为</a:t>
            </a:r>
            <a:r>
              <a:rPr lang="en-US" altLang="zh-CN" sz="2000" i="1"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x</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的结点与其前驱结点交换</a:t>
            </a:r>
          </a:p>
        </p:txBody>
      </p:sp>
      <p:sp>
        <p:nvSpPr>
          <p:cNvPr id="6" name="TextBox 5"/>
          <p:cNvSpPr txBox="1"/>
          <p:nvPr>
            <p:custDataLst>
              <p:tags r:id="rId1"/>
            </p:custDataLst>
          </p:nvPr>
        </p:nvSpPr>
        <p:spPr>
          <a:xfrm>
            <a:off x="690652" y="1124744"/>
            <a:ext cx="10828248" cy="5504172"/>
          </a:xfrm>
          <a:prstGeom prst="rect">
            <a:avLst/>
          </a:prstGeom>
          <a:no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1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Swap(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L,x</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求解算法</a:t>
            </a:r>
          </a:p>
          <a:p>
            <a:pPr algn="l">
              <a:lnSpc>
                <a:spcPts val="21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L.dhead.next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指向首结点</a:t>
            </a:r>
          </a:p>
          <a:p>
            <a:pPr algn="l">
              <a:lnSpc>
                <a:spcPts val="21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q=None;</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500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while p!=None: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查找最后一个值为</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x</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的结点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1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if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p.data</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x:</a:t>
            </a:r>
          </a:p>
          <a:p>
            <a:pPr algn="l">
              <a:lnSpc>
                <a:spcPts val="2100"/>
              </a:lnSpc>
              <a:spcBef>
                <a:spcPts val="0"/>
              </a:spcBef>
            </a:pPr>
            <a:r>
              <a:rPr lang="en-US" altLang="zh-CN" sz="1800"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q=p</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1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500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if q==None or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L.dhead.next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不存在</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x</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结点或者该结点是首结点</a:t>
            </a:r>
          </a:p>
          <a:p>
            <a:pPr algn="l">
              <a:lnSpc>
                <a:spcPts val="21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return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直接返回</a:t>
            </a:r>
          </a:p>
          <a:p>
            <a:pPr algn="l">
              <a:lnSpc>
                <a:spcPct val="1500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else: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找到值为</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x</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的结点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1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pre=</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q.prior</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1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pre.next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删除</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a:t>
            </a:r>
          </a:p>
          <a:p>
            <a:pPr algn="l">
              <a:lnSpc>
                <a:spcPts val="21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if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1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q.next.prior</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=pre</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1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pre.prior.next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将</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结点插入到</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pre</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结点之前</a:t>
            </a:r>
          </a:p>
          <a:p>
            <a:pPr algn="l">
              <a:lnSpc>
                <a:spcPts val="21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q.prior</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pre.prior</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1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pre.prior</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1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=pre</a:t>
            </a:r>
          </a:p>
        </p:txBody>
      </p:sp>
      <p:sp>
        <p:nvSpPr>
          <p:cNvPr id="5" name="灯片编号占位符 4"/>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124</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rotWithShape="1">
          <a:blip r:embed="rId4" cstate="print">
            <a:extLst>
              <a:ext uri="{28A0092B-C50C-407E-A947-70E740481C1C}">
                <a14:useLocalDpi xmlns:a14="http://schemas.microsoft.com/office/drawing/2010/main" val="0"/>
              </a:ext>
            </a:extLst>
          </a:blip>
          <a:srcRect t="9899" b="12902"/>
          <a:stretch>
            <a:fillRect/>
          </a:stretch>
        </p:blipFill>
        <p:spPr>
          <a:xfrm flipH="1">
            <a:off x="9084926" y="3754904"/>
            <a:ext cx="2150148" cy="2239582"/>
          </a:xfrm>
          <a:prstGeom prst="rect">
            <a:avLst/>
          </a:prstGeom>
        </p:spPr>
      </p:pic>
    </p:spTree>
    <p:extLst>
      <p:ext uri="{BB962C8B-B14F-4D97-AF65-F5344CB8AC3E}">
        <p14:creationId xmlns:p14="http://schemas.microsoft.com/office/powerpoint/2010/main" val="122055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ldLvl="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54735" y="116632"/>
            <a:ext cx="3071834" cy="512445"/>
          </a:xfrm>
          <a:prstGeom prst="rect">
            <a:avLst/>
          </a:prstGeom>
        </p:spPr>
        <p:style>
          <a:lnRef idx="1">
            <a:schemeClr val="accent5"/>
          </a:lnRef>
          <a:fillRef idx="3">
            <a:schemeClr val="accent5"/>
          </a:fillRef>
          <a:effectRef idx="2">
            <a:schemeClr val="accent5"/>
          </a:effectRef>
          <a:fontRef idx="minor">
            <a:schemeClr val="lt1"/>
          </a:fontRef>
        </p:style>
        <p:txBody>
          <a:bodyPr wrap="square" tIns="72000" bIns="72000"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nSpc>
                <a:spcPct val="100000"/>
              </a:lnSpc>
            </a:pPr>
            <a:r>
              <a:rPr lang="en-US" altLang="zh-CN" sz="2400" dirty="0">
                <a:ln w="11430"/>
                <a:solidFill>
                  <a:schemeClr val="lt1"/>
                </a:solidFill>
                <a:effectLst>
                  <a:outerShdw blurRad="50800" dist="39000" dir="5460000" algn="tl">
                    <a:srgbClr val="000000">
                      <a:alpha val="38000"/>
                    </a:srgbClr>
                  </a:outerShdw>
                </a:effectLst>
                <a:latin typeface="微软雅黑" panose="020B0503020204020204" charset="-122"/>
                <a:ea typeface="微软雅黑" panose="020B0503020204020204" charset="-122"/>
                <a:cs typeface="Consolas" panose="020B0609020204030204" pitchFamily="49" charset="0"/>
                <a:sym typeface="Arial" panose="020B0604020202020204" pitchFamily="34" charset="0"/>
              </a:rPr>
              <a:t>2.3.6 </a:t>
            </a:r>
            <a:r>
              <a:rPr lang="zh-CN" altLang="zh-CN" sz="2400" dirty="0">
                <a:ln w="11430"/>
                <a:solidFill>
                  <a:schemeClr val="lt1"/>
                </a:solidFill>
                <a:effectLst>
                  <a:outerShdw blurRad="50800" dist="39000" dir="5460000" algn="tl">
                    <a:srgbClr val="000000">
                      <a:alpha val="38000"/>
                    </a:srgbClr>
                  </a:outerShdw>
                </a:effectLst>
                <a:latin typeface="微软雅黑" panose="020B0503020204020204" charset="-122"/>
                <a:ea typeface="微软雅黑" panose="020B0503020204020204" charset="-122"/>
                <a:cs typeface="Consolas" panose="020B0609020204030204" pitchFamily="49" charset="0"/>
                <a:sym typeface="Arial" panose="020B0604020202020204" pitchFamily="34" charset="0"/>
              </a:rPr>
              <a:t>循环链表</a:t>
            </a:r>
          </a:p>
        </p:txBody>
      </p:sp>
      <p:grpSp>
        <p:nvGrpSpPr>
          <p:cNvPr id="28" name="组合 27"/>
          <p:cNvGrpSpPr/>
          <p:nvPr/>
        </p:nvGrpSpPr>
        <p:grpSpPr>
          <a:xfrm>
            <a:off x="1157425" y="3229204"/>
            <a:ext cx="5179311" cy="1166821"/>
            <a:chOff x="1285852" y="2428868"/>
            <a:chExt cx="5179311" cy="1166821"/>
          </a:xfrm>
        </p:grpSpPr>
        <p:sp>
          <p:nvSpPr>
            <p:cNvPr id="7" name="Text Box 47"/>
            <p:cNvSpPr txBox="1">
              <a:spLocks noChangeArrowheads="1"/>
            </p:cNvSpPr>
            <p:nvPr>
              <p:custDataLst>
                <p:tags r:id="rId4"/>
              </p:custDataLst>
            </p:nvPr>
          </p:nvSpPr>
          <p:spPr bwMode="auto">
            <a:xfrm>
              <a:off x="3096861" y="2428868"/>
              <a:ext cx="1008011" cy="352815"/>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开始结点</a:t>
              </a:r>
            </a:p>
          </p:txBody>
        </p:sp>
        <p:sp>
          <p:nvSpPr>
            <p:cNvPr id="8" name="Text Box 46"/>
            <p:cNvSpPr txBox="1">
              <a:spLocks noChangeArrowheads="1"/>
            </p:cNvSpPr>
            <p:nvPr>
              <p:custDataLst>
                <p:tags r:id="rId5"/>
              </p:custDataLst>
            </p:nvPr>
          </p:nvSpPr>
          <p:spPr bwMode="auto">
            <a:xfrm>
              <a:off x="5721512" y="2428868"/>
              <a:ext cx="743651" cy="30324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尾结点</a:t>
              </a:r>
            </a:p>
          </p:txBody>
        </p:sp>
        <p:sp>
          <p:nvSpPr>
            <p:cNvPr id="9" name="Text Box 45"/>
            <p:cNvSpPr txBox="1">
              <a:spLocks noChangeArrowheads="1"/>
            </p:cNvSpPr>
            <p:nvPr>
              <p:custDataLst>
                <p:tags r:id="rId6"/>
              </p:custDataLst>
            </p:nvPr>
          </p:nvSpPr>
          <p:spPr bwMode="auto">
            <a:xfrm>
              <a:off x="1915768" y="2428868"/>
              <a:ext cx="743651" cy="30324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头结点</a:t>
              </a:r>
            </a:p>
          </p:txBody>
        </p:sp>
        <p:sp>
          <p:nvSpPr>
            <p:cNvPr id="10" name="Text Box 44" descr="浅色上对角线"/>
            <p:cNvSpPr txBox="1">
              <a:spLocks noChangeArrowheads="1"/>
            </p:cNvSpPr>
            <p:nvPr>
              <p:custDataLst>
                <p:tags r:id="rId7"/>
              </p:custDataLst>
            </p:nvPr>
          </p:nvSpPr>
          <p:spPr bwMode="auto">
            <a:xfrm>
              <a:off x="2017839" y="2806370"/>
              <a:ext cx="410482" cy="324000"/>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nSpc>
                  <a:spcPct val="100000"/>
                </a:lnSpc>
                <a:spcBef>
                  <a:spcPct val="0"/>
                </a:spcBef>
              </a:pPr>
              <a:r>
                <a:rPr kumimoji="0" lang="en-US" altLang="zh-CN" sz="1600">
                  <a:solidFill>
                    <a:schemeClr val="lt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rPr>
                <a:t>    </a:t>
              </a:r>
            </a:p>
          </p:txBody>
        </p:sp>
        <p:sp>
          <p:nvSpPr>
            <p:cNvPr id="11" name="Text Box 43"/>
            <p:cNvSpPr txBox="1">
              <a:spLocks noChangeArrowheads="1"/>
            </p:cNvSpPr>
            <p:nvPr>
              <p:custDataLst>
                <p:tags r:id="rId8"/>
              </p:custDataLst>
            </p:nvPr>
          </p:nvSpPr>
          <p:spPr bwMode="auto">
            <a:xfrm>
              <a:off x="2424173" y="2806370"/>
              <a:ext cx="303293" cy="324000"/>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 name="Text Box 42"/>
            <p:cNvSpPr txBox="1">
              <a:spLocks noChangeArrowheads="1"/>
            </p:cNvSpPr>
            <p:nvPr>
              <p:custDataLst>
                <p:tags r:id="rId9"/>
              </p:custDataLst>
            </p:nvPr>
          </p:nvSpPr>
          <p:spPr bwMode="auto">
            <a:xfrm>
              <a:off x="3057976" y="2806370"/>
              <a:ext cx="410400" cy="3240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en-US" altLang="zh-CN" sz="1600" baseline="-30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0</a:t>
              </a:r>
            </a:p>
          </p:txBody>
        </p:sp>
        <p:sp>
          <p:nvSpPr>
            <p:cNvPr id="13" name="Text Box 41"/>
            <p:cNvSpPr txBox="1">
              <a:spLocks noChangeArrowheads="1"/>
            </p:cNvSpPr>
            <p:nvPr>
              <p:custDataLst>
                <p:tags r:id="rId10"/>
              </p:custDataLst>
            </p:nvPr>
          </p:nvSpPr>
          <p:spPr bwMode="auto">
            <a:xfrm>
              <a:off x="3464312" y="2806370"/>
              <a:ext cx="303293" cy="3240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4" name="Text Box 40"/>
            <p:cNvSpPr txBox="1">
              <a:spLocks noChangeArrowheads="1"/>
            </p:cNvSpPr>
            <p:nvPr>
              <p:custDataLst>
                <p:tags r:id="rId11"/>
              </p:custDataLst>
            </p:nvPr>
          </p:nvSpPr>
          <p:spPr bwMode="auto">
            <a:xfrm>
              <a:off x="5651185" y="2806370"/>
              <a:ext cx="468549" cy="3240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en-US" altLang="zh-CN" sz="1600" i="1" baseline="-30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kumimoji="0" lang="en-US" altLang="zh-CN" sz="1600" baseline="-30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p>
          </p:txBody>
        </p:sp>
        <p:sp>
          <p:nvSpPr>
            <p:cNvPr id="15" name="Text Box 39"/>
            <p:cNvSpPr txBox="1">
              <a:spLocks noChangeArrowheads="1"/>
            </p:cNvSpPr>
            <p:nvPr>
              <p:custDataLst>
                <p:tags r:id="rId12"/>
              </p:custDataLst>
            </p:nvPr>
          </p:nvSpPr>
          <p:spPr bwMode="auto">
            <a:xfrm>
              <a:off x="6107237" y="2806370"/>
              <a:ext cx="304265" cy="3240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25200" tIns="0" rIns="0" bIns="0" numCol="1" anchor="t" anchorCtr="0" compatLnSpc="1"/>
            <a:lstStyle/>
            <a:p>
              <a:pPr>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6" name="Line 38"/>
            <p:cNvSpPr>
              <a:spLocks noChangeShapeType="1"/>
            </p:cNvSpPr>
            <p:nvPr>
              <p:custDataLst>
                <p:tags r:id="rId13"/>
              </p:custDataLst>
            </p:nvPr>
          </p:nvSpPr>
          <p:spPr bwMode="auto">
            <a:xfrm>
              <a:off x="2542768" y="2957023"/>
              <a:ext cx="524930"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7" name="Text Box 37"/>
            <p:cNvSpPr txBox="1">
              <a:spLocks noChangeArrowheads="1"/>
            </p:cNvSpPr>
            <p:nvPr>
              <p:custDataLst>
                <p:tags r:id="rId14"/>
              </p:custDataLst>
            </p:nvPr>
          </p:nvSpPr>
          <p:spPr bwMode="auto">
            <a:xfrm>
              <a:off x="3942582" y="2806370"/>
              <a:ext cx="410400" cy="3240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en-US" altLang="zh-CN" sz="1600" baseline="-30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p>
          </p:txBody>
        </p:sp>
        <p:sp>
          <p:nvSpPr>
            <p:cNvPr id="18" name="Text Box 36"/>
            <p:cNvSpPr txBox="1">
              <a:spLocks noChangeArrowheads="1"/>
            </p:cNvSpPr>
            <p:nvPr>
              <p:custDataLst>
                <p:tags r:id="rId15"/>
              </p:custDataLst>
            </p:nvPr>
          </p:nvSpPr>
          <p:spPr bwMode="auto">
            <a:xfrm>
              <a:off x="4348917" y="2806370"/>
              <a:ext cx="303293" cy="32400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9" name="Line 35"/>
            <p:cNvSpPr>
              <a:spLocks noChangeShapeType="1"/>
            </p:cNvSpPr>
            <p:nvPr>
              <p:custDataLst>
                <p:tags r:id="rId16"/>
              </p:custDataLst>
            </p:nvPr>
          </p:nvSpPr>
          <p:spPr bwMode="auto">
            <a:xfrm>
              <a:off x="4467512" y="2957023"/>
              <a:ext cx="524930"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0" name="Line 34"/>
            <p:cNvSpPr>
              <a:spLocks noChangeShapeType="1"/>
            </p:cNvSpPr>
            <p:nvPr>
              <p:custDataLst>
                <p:tags r:id="rId17"/>
              </p:custDataLst>
            </p:nvPr>
          </p:nvSpPr>
          <p:spPr bwMode="auto">
            <a:xfrm>
              <a:off x="3592628" y="2957023"/>
              <a:ext cx="349953"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1" name="Text Box 33"/>
            <p:cNvSpPr txBox="1">
              <a:spLocks noChangeArrowheads="1"/>
            </p:cNvSpPr>
            <p:nvPr>
              <p:custDataLst>
                <p:tags r:id="rId18"/>
              </p:custDataLst>
            </p:nvPr>
          </p:nvSpPr>
          <p:spPr bwMode="auto">
            <a:xfrm>
              <a:off x="4992442" y="2806371"/>
              <a:ext cx="468549" cy="302275"/>
            </a:xfrm>
            <a:prstGeom prst="rect">
              <a:avLst/>
            </a:prstGeom>
            <a:solidFill>
              <a:srgbClr val="FFFFFF"/>
            </a:solidFill>
            <a:ln w="9525">
              <a:noFill/>
              <a:miter lim="800000"/>
              <a:tailEnd type="none" w="sm" len="sm"/>
            </a:ln>
          </p:spPr>
          <p:txBody>
            <a:bodyPr vert="horz" wrap="square" lIns="91440" tIns="0" rIns="9144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22" name="Line 32"/>
            <p:cNvSpPr>
              <a:spLocks noChangeShapeType="1"/>
            </p:cNvSpPr>
            <p:nvPr>
              <p:custDataLst>
                <p:tags r:id="rId19"/>
              </p:custDataLst>
            </p:nvPr>
          </p:nvSpPr>
          <p:spPr bwMode="auto">
            <a:xfrm>
              <a:off x="5365390" y="2957023"/>
              <a:ext cx="285795"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3" name="Text Box 31"/>
            <p:cNvSpPr txBox="1">
              <a:spLocks noChangeArrowheads="1"/>
            </p:cNvSpPr>
            <p:nvPr>
              <p:custDataLst>
                <p:tags r:id="rId20"/>
              </p:custDataLst>
            </p:nvPr>
          </p:nvSpPr>
          <p:spPr bwMode="auto">
            <a:xfrm>
              <a:off x="1285852" y="2806371"/>
              <a:ext cx="528818" cy="302275"/>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head</a:t>
              </a:r>
            </a:p>
          </p:txBody>
        </p:sp>
        <p:sp>
          <p:nvSpPr>
            <p:cNvPr id="24" name="Line 30"/>
            <p:cNvSpPr>
              <a:spLocks noChangeShapeType="1"/>
            </p:cNvSpPr>
            <p:nvPr>
              <p:custDataLst>
                <p:tags r:id="rId21"/>
              </p:custDataLst>
            </p:nvPr>
          </p:nvSpPr>
          <p:spPr bwMode="auto">
            <a:xfrm>
              <a:off x="1731071" y="2957023"/>
              <a:ext cx="286767" cy="0"/>
            </a:xfrm>
            <a:prstGeom prst="line">
              <a:avLst/>
            </a:prstGeom>
            <a:ln w="19050">
              <a:solidFill>
                <a:schemeClr val="dk1"/>
              </a:solidFill>
              <a:tailEnd type="arrow" w="sm"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6" name="任意多边形 55"/>
            <p:cNvSpPr/>
            <p:nvPr>
              <p:custDataLst>
                <p:tags r:id="rId22"/>
              </p:custDataLst>
            </p:nvPr>
          </p:nvSpPr>
          <p:spPr>
            <a:xfrm>
              <a:off x="2502041" y="3004456"/>
              <a:ext cx="3714540" cy="591233"/>
            </a:xfrm>
            <a:custGeom>
              <a:avLst/>
              <a:gdLst>
                <a:gd name="connsiteX0" fmla="*/ 3707841 w 3721239"/>
                <a:gd name="connsiteY0" fmla="*/ 0 h 509116"/>
                <a:gd name="connsiteX1" fmla="*/ 3687745 w 3721239"/>
                <a:gd name="connsiteY1" fmla="*/ 301451 h 509116"/>
                <a:gd name="connsiteX2" fmla="*/ 3506874 w 3721239"/>
                <a:gd name="connsiteY2" fmla="*/ 391886 h 509116"/>
                <a:gd name="connsiteX3" fmla="*/ 2562329 w 3721239"/>
                <a:gd name="connsiteY3" fmla="*/ 492369 h 509116"/>
                <a:gd name="connsiteX4" fmla="*/ 964641 w 3721239"/>
                <a:gd name="connsiteY4" fmla="*/ 492369 h 509116"/>
                <a:gd name="connsiteX5" fmla="*/ 452175 w 3721239"/>
                <a:gd name="connsiteY5" fmla="*/ 411983 h 509116"/>
                <a:gd name="connsiteX6" fmla="*/ 0 w 3721239"/>
                <a:gd name="connsiteY6" fmla="*/ 130629 h 509116"/>
                <a:gd name="connsiteX0-1" fmla="*/ 3707841 w 3770224"/>
                <a:gd name="connsiteY0-2" fmla="*/ 0 h 505767"/>
                <a:gd name="connsiteX1-3" fmla="*/ 3687745 w 3770224"/>
                <a:gd name="connsiteY1-4" fmla="*/ 301451 h 505767"/>
                <a:gd name="connsiteX2-5" fmla="*/ 3212968 w 3770224"/>
                <a:gd name="connsiteY2-6" fmla="*/ 424543 h 505767"/>
                <a:gd name="connsiteX3-7" fmla="*/ 2562329 w 3770224"/>
                <a:gd name="connsiteY3-8" fmla="*/ 492369 h 505767"/>
                <a:gd name="connsiteX4-9" fmla="*/ 964641 w 3770224"/>
                <a:gd name="connsiteY4-10" fmla="*/ 492369 h 505767"/>
                <a:gd name="connsiteX5-11" fmla="*/ 452175 w 3770224"/>
                <a:gd name="connsiteY5-12" fmla="*/ 411983 h 505767"/>
                <a:gd name="connsiteX6-13" fmla="*/ 0 w 3770224"/>
                <a:gd name="connsiteY6-14" fmla="*/ 130629 h 505767"/>
                <a:gd name="connsiteX0-15" fmla="*/ 3707841 w 3714540"/>
                <a:gd name="connsiteY0-16" fmla="*/ 0 h 505767"/>
                <a:gd name="connsiteX1-17" fmla="*/ 3570157 w 3714540"/>
                <a:gd name="connsiteY1-18" fmla="*/ 353106 h 505767"/>
                <a:gd name="connsiteX2-19" fmla="*/ 3212968 w 3714540"/>
                <a:gd name="connsiteY2-20" fmla="*/ 424543 h 505767"/>
                <a:gd name="connsiteX3-21" fmla="*/ 2562329 w 3714540"/>
                <a:gd name="connsiteY3-22" fmla="*/ 492369 h 505767"/>
                <a:gd name="connsiteX4-23" fmla="*/ 964641 w 3714540"/>
                <a:gd name="connsiteY4-24" fmla="*/ 492369 h 505767"/>
                <a:gd name="connsiteX5-25" fmla="*/ 452175 w 3714540"/>
                <a:gd name="connsiteY5-26" fmla="*/ 411983 h 505767"/>
                <a:gd name="connsiteX6-27" fmla="*/ 0 w 3714540"/>
                <a:gd name="connsiteY6-28" fmla="*/ 130629 h 505767"/>
                <a:gd name="connsiteX0-29" fmla="*/ 3707841 w 3714540"/>
                <a:gd name="connsiteY0-30" fmla="*/ 0 h 519193"/>
                <a:gd name="connsiteX1-31" fmla="*/ 3570157 w 3714540"/>
                <a:gd name="connsiteY1-32" fmla="*/ 353106 h 519193"/>
                <a:gd name="connsiteX2-33" fmla="*/ 3070091 w 3714540"/>
                <a:gd name="connsiteY2-34" fmla="*/ 495982 h 519193"/>
                <a:gd name="connsiteX3-35" fmla="*/ 2562329 w 3714540"/>
                <a:gd name="connsiteY3-36" fmla="*/ 492369 h 519193"/>
                <a:gd name="connsiteX4-37" fmla="*/ 964641 w 3714540"/>
                <a:gd name="connsiteY4-38" fmla="*/ 492369 h 519193"/>
                <a:gd name="connsiteX5-39" fmla="*/ 452175 w 3714540"/>
                <a:gd name="connsiteY5-40" fmla="*/ 411983 h 519193"/>
                <a:gd name="connsiteX6-41" fmla="*/ 0 w 3714540"/>
                <a:gd name="connsiteY6-42" fmla="*/ 130629 h 519193"/>
                <a:gd name="connsiteX0-43" fmla="*/ 3707841 w 3714540"/>
                <a:gd name="connsiteY0-44" fmla="*/ 0 h 568022"/>
                <a:gd name="connsiteX1-45" fmla="*/ 3570157 w 3714540"/>
                <a:gd name="connsiteY1-46" fmla="*/ 353106 h 568022"/>
                <a:gd name="connsiteX2-47" fmla="*/ 3070091 w 3714540"/>
                <a:gd name="connsiteY2-48" fmla="*/ 495982 h 568022"/>
                <a:gd name="connsiteX3-49" fmla="*/ 2355711 w 3714540"/>
                <a:gd name="connsiteY3-50" fmla="*/ 567420 h 568022"/>
                <a:gd name="connsiteX4-51" fmla="*/ 964641 w 3714540"/>
                <a:gd name="connsiteY4-52" fmla="*/ 492369 h 568022"/>
                <a:gd name="connsiteX5-53" fmla="*/ 452175 w 3714540"/>
                <a:gd name="connsiteY5-54" fmla="*/ 411983 h 568022"/>
                <a:gd name="connsiteX6-55" fmla="*/ 0 w 3714540"/>
                <a:gd name="connsiteY6-56" fmla="*/ 130629 h 568022"/>
                <a:gd name="connsiteX0-57" fmla="*/ 3707841 w 3714540"/>
                <a:gd name="connsiteY0-58" fmla="*/ 0 h 568022"/>
                <a:gd name="connsiteX1-59" fmla="*/ 3570157 w 3714540"/>
                <a:gd name="connsiteY1-60" fmla="*/ 353106 h 568022"/>
                <a:gd name="connsiteX2-61" fmla="*/ 3070091 w 3714540"/>
                <a:gd name="connsiteY2-62" fmla="*/ 495982 h 568022"/>
                <a:gd name="connsiteX3-63" fmla="*/ 2355711 w 3714540"/>
                <a:gd name="connsiteY3-64" fmla="*/ 567420 h 568022"/>
                <a:gd name="connsiteX4-65" fmla="*/ 964641 w 3714540"/>
                <a:gd name="connsiteY4-66" fmla="*/ 492369 h 568022"/>
                <a:gd name="connsiteX5-67" fmla="*/ 212571 w 3714540"/>
                <a:gd name="connsiteY5-68" fmla="*/ 424543 h 568022"/>
                <a:gd name="connsiteX6-69" fmla="*/ 0 w 3714540"/>
                <a:gd name="connsiteY6-70" fmla="*/ 130629 h 568022"/>
                <a:gd name="connsiteX0-71" fmla="*/ 3707841 w 3714540"/>
                <a:gd name="connsiteY0-72" fmla="*/ 0 h 568022"/>
                <a:gd name="connsiteX1-73" fmla="*/ 3570157 w 3714540"/>
                <a:gd name="connsiteY1-74" fmla="*/ 353106 h 568022"/>
                <a:gd name="connsiteX2-75" fmla="*/ 3070091 w 3714540"/>
                <a:gd name="connsiteY2-76" fmla="*/ 495982 h 568022"/>
                <a:gd name="connsiteX3-77" fmla="*/ 2355711 w 3714540"/>
                <a:gd name="connsiteY3-78" fmla="*/ 567420 h 568022"/>
                <a:gd name="connsiteX4-79" fmla="*/ 964641 w 3714540"/>
                <a:gd name="connsiteY4-80" fmla="*/ 492369 h 568022"/>
                <a:gd name="connsiteX5-81" fmla="*/ 355447 w 3714540"/>
                <a:gd name="connsiteY5-82" fmla="*/ 424543 h 568022"/>
                <a:gd name="connsiteX6-83" fmla="*/ 0 w 3714540"/>
                <a:gd name="connsiteY6-84" fmla="*/ 130629 h 568022"/>
                <a:gd name="connsiteX0-85" fmla="*/ 3707841 w 3714540"/>
                <a:gd name="connsiteY0-86" fmla="*/ 0 h 568021"/>
                <a:gd name="connsiteX1-87" fmla="*/ 3570157 w 3714540"/>
                <a:gd name="connsiteY1-88" fmla="*/ 353106 h 568021"/>
                <a:gd name="connsiteX2-89" fmla="*/ 3070091 w 3714540"/>
                <a:gd name="connsiteY2-90" fmla="*/ 495982 h 568021"/>
                <a:gd name="connsiteX3-91" fmla="*/ 2355711 w 3714540"/>
                <a:gd name="connsiteY3-92" fmla="*/ 567419 h 568021"/>
                <a:gd name="connsiteX4-93" fmla="*/ 964641 w 3714540"/>
                <a:gd name="connsiteY4-94" fmla="*/ 492369 h 568021"/>
                <a:gd name="connsiteX5-95" fmla="*/ 355447 w 3714540"/>
                <a:gd name="connsiteY5-96" fmla="*/ 424543 h 568021"/>
                <a:gd name="connsiteX6-97" fmla="*/ 0 w 3714540"/>
                <a:gd name="connsiteY6-98" fmla="*/ 130629 h 568021"/>
                <a:gd name="connsiteX0-99" fmla="*/ 3707841 w 3714540"/>
                <a:gd name="connsiteY0-100" fmla="*/ 0 h 591233"/>
                <a:gd name="connsiteX1-101" fmla="*/ 3570157 w 3714540"/>
                <a:gd name="connsiteY1-102" fmla="*/ 353106 h 591233"/>
                <a:gd name="connsiteX2-103" fmla="*/ 3070091 w 3714540"/>
                <a:gd name="connsiteY2-104" fmla="*/ 495982 h 591233"/>
                <a:gd name="connsiteX3-105" fmla="*/ 2355711 w 3714540"/>
                <a:gd name="connsiteY3-106" fmla="*/ 567419 h 591233"/>
                <a:gd name="connsiteX4-107" fmla="*/ 998389 w 3714540"/>
                <a:gd name="connsiteY4-108" fmla="*/ 567420 h 591233"/>
                <a:gd name="connsiteX5-109" fmla="*/ 355447 w 3714540"/>
                <a:gd name="connsiteY5-110" fmla="*/ 424543 h 591233"/>
                <a:gd name="connsiteX6-111" fmla="*/ 0 w 3714540"/>
                <a:gd name="connsiteY6-112" fmla="*/ 130629 h 5912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714540" h="591233">
                  <a:moveTo>
                    <a:pt x="3707841" y="0"/>
                  </a:moveTo>
                  <a:cubicBezTo>
                    <a:pt x="3714540" y="118068"/>
                    <a:pt x="3676449" y="270442"/>
                    <a:pt x="3570157" y="353106"/>
                  </a:cubicBezTo>
                  <a:cubicBezTo>
                    <a:pt x="3463865" y="435770"/>
                    <a:pt x="3272499" y="460263"/>
                    <a:pt x="3070091" y="495982"/>
                  </a:cubicBezTo>
                  <a:cubicBezTo>
                    <a:pt x="2867683" y="531701"/>
                    <a:pt x="2700995" y="555513"/>
                    <a:pt x="2355711" y="567419"/>
                  </a:cubicBezTo>
                  <a:cubicBezTo>
                    <a:pt x="2010427" y="579325"/>
                    <a:pt x="1331766" y="591233"/>
                    <a:pt x="998389" y="567420"/>
                  </a:cubicBezTo>
                  <a:cubicBezTo>
                    <a:pt x="665012" y="543607"/>
                    <a:pt x="521845" y="497342"/>
                    <a:pt x="355447" y="424543"/>
                  </a:cubicBezTo>
                  <a:cubicBezTo>
                    <a:pt x="189049" y="351745"/>
                    <a:pt x="145701" y="241161"/>
                    <a:pt x="0" y="130629"/>
                  </a:cubicBezTo>
                </a:path>
              </a:pathLst>
            </a:custGeom>
            <a:ln w="19050">
              <a:solidFill>
                <a:schemeClr val="dk1"/>
              </a:solidFill>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sp>
        <p:nvSpPr>
          <p:cNvPr id="25" name="TextBox 24"/>
          <p:cNvSpPr txBox="1"/>
          <p:nvPr>
            <p:custDataLst>
              <p:tags r:id="rId1"/>
            </p:custDataLst>
          </p:nvPr>
        </p:nvSpPr>
        <p:spPr>
          <a:xfrm>
            <a:off x="3372002" y="4872277"/>
            <a:ext cx="1714512" cy="398780"/>
          </a:xfrm>
          <a:prstGeom prst="rect">
            <a:avLst/>
          </a:prstGeom>
          <a:noFill/>
        </p:spPr>
        <p:txBody>
          <a:bodyPr wrap="square" rtlCol="0">
            <a:spAutoFit/>
          </a:bodyPr>
          <a:lstStyle/>
          <a:p>
            <a:pPr marL="342900" indent="-342900" algn="l">
              <a:lnSpc>
                <a:spcPct val="100000"/>
              </a:lnSpc>
              <a:spcBef>
                <a:spcPts val="0"/>
              </a:spcBef>
            </a:pPr>
            <a:r>
              <a:rPr lang="zh-CN" altLang="en-US"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形成一个环</a:t>
            </a:r>
          </a:p>
        </p:txBody>
      </p:sp>
      <p:sp>
        <p:nvSpPr>
          <p:cNvPr id="26" name="下箭头 25"/>
          <p:cNvSpPr/>
          <p:nvPr>
            <p:custDataLst>
              <p:tags r:id="rId2"/>
            </p:custDataLst>
          </p:nvPr>
        </p:nvSpPr>
        <p:spPr>
          <a:xfrm>
            <a:off x="3872068" y="4443649"/>
            <a:ext cx="214314" cy="357190"/>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27" name="灯片编号占位符 26"/>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125</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5" name="文本框 4"/>
          <p:cNvSpPr txBox="1"/>
          <p:nvPr>
            <p:custDataLst>
              <p:tags r:id="rId3"/>
            </p:custDataLst>
          </p:nvPr>
        </p:nvSpPr>
        <p:spPr>
          <a:xfrm>
            <a:off x="750173" y="1599251"/>
            <a:ext cx="2996908" cy="386080"/>
          </a:xfrm>
          <a:prstGeom prst="rect">
            <a:avLst/>
          </a:prstGeom>
          <a:noFill/>
        </p:spPr>
        <p:txBody>
          <a:bodyPr wrap="square">
            <a:spAutoFit/>
          </a:bodyPr>
          <a:lstStyle/>
          <a:p>
            <a:r>
              <a:rPr lang="en-US" altLang="zh-CN" sz="2400" b="0" dirty="0">
                <a:solidFill>
                  <a:schemeClr val="dk1"/>
                </a:solidFill>
                <a:latin typeface="微软雅黑" panose="020B0503020204020204" charset="-122"/>
                <a:ea typeface="微软雅黑" panose="020B0503020204020204" charset="-122"/>
              </a:rPr>
              <a:t>1. </a:t>
            </a:r>
            <a:r>
              <a:rPr lang="zh-CN" altLang="en-US" sz="2400" b="0" dirty="0">
                <a:solidFill>
                  <a:schemeClr val="dk1"/>
                </a:solidFill>
                <a:latin typeface="微软雅黑" panose="020B0503020204020204" charset="-122"/>
                <a:ea typeface="微软雅黑" panose="020B0503020204020204" charset="-122"/>
              </a:rPr>
              <a:t>循环单链表</a:t>
            </a:r>
          </a:p>
        </p:txBody>
      </p:sp>
      <p:pic>
        <p:nvPicPr>
          <p:cNvPr id="6" name="图片 5"/>
          <p:cNvPicPr/>
          <p:nvPr/>
        </p:nvPicPr>
        <p:blipFill>
          <a:blip r:embed="rId25" cstate="print">
            <a:extLst>
              <a:ext uri="{28A0092B-C50C-407E-A947-70E740481C1C}">
                <a14:useLocalDpi xmlns:a14="http://schemas.microsoft.com/office/drawing/2010/main" val="0"/>
              </a:ext>
            </a:extLst>
          </a:blip>
          <a:stretch>
            <a:fillRect/>
          </a:stretch>
        </p:blipFill>
        <p:spPr>
          <a:xfrm>
            <a:off x="7728528" y="2001167"/>
            <a:ext cx="3481646" cy="3626462"/>
          </a:xfrm>
          <a:prstGeom prst="rect">
            <a:avLst/>
          </a:prstGeom>
        </p:spPr>
      </p:pic>
    </p:spTree>
    <p:extLst>
      <p:ext uri="{BB962C8B-B14F-4D97-AF65-F5344CB8AC3E}">
        <p14:creationId xmlns:p14="http://schemas.microsoft.com/office/powerpoint/2010/main" val="33420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down)">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5" grpId="0"/>
      <p:bldP spid="26" grpId="0" bldLvl="0" animBg="1"/>
      <p:bldP spid="5"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rotWithShape="1">
          <a:blip r:embed="rId12" cstate="print">
            <a:extLst>
              <a:ext uri="{28A0092B-C50C-407E-A947-70E740481C1C}">
                <a14:useLocalDpi xmlns:a14="http://schemas.microsoft.com/office/drawing/2010/main" val="0"/>
              </a:ext>
            </a:extLst>
          </a:blip>
          <a:srcRect t="9899" b="12902"/>
          <a:stretch>
            <a:fillRect/>
          </a:stretch>
        </p:blipFill>
        <p:spPr>
          <a:xfrm flipH="1">
            <a:off x="8965566" y="3520155"/>
            <a:ext cx="2388868" cy="2488231"/>
          </a:xfrm>
          <a:prstGeom prst="rect">
            <a:avLst/>
          </a:prstGeom>
        </p:spPr>
      </p:pic>
      <p:sp>
        <p:nvSpPr>
          <p:cNvPr id="3" name="TextBox 2"/>
          <p:cNvSpPr txBox="1"/>
          <p:nvPr>
            <p:custDataLst>
              <p:tags r:id="rId1"/>
            </p:custDataLst>
          </p:nvPr>
        </p:nvSpPr>
        <p:spPr>
          <a:xfrm>
            <a:off x="1036671" y="1457254"/>
            <a:ext cx="3786214" cy="398780"/>
          </a:xfrm>
          <a:prstGeom prst="rect">
            <a:avLst/>
          </a:prstGeom>
          <a:noFill/>
        </p:spPr>
        <p:txBody>
          <a:bodyPr wrap="square" rtlCol="0">
            <a:spAutoFit/>
          </a:bodyPr>
          <a:lstStyle/>
          <a:p>
            <a:pPr algn="l">
              <a:lnSpc>
                <a:spcPct val="100000"/>
              </a:lnSpc>
            </a:pPr>
            <a:r>
              <a:rPr lang="zh-CN" altLang="en-US"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循环</a:t>
            </a: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单链表类</a:t>
            </a:r>
            <a:r>
              <a:rPr lang="en-US" altLang="zh-CN" sz="20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CLinkList</a:t>
            </a:r>
          </a:p>
        </p:txBody>
      </p:sp>
      <p:sp>
        <p:nvSpPr>
          <p:cNvPr id="4" name="TextBox 3"/>
          <p:cNvSpPr txBox="1"/>
          <p:nvPr>
            <p:custDataLst>
              <p:tags r:id="rId2"/>
            </p:custDataLst>
          </p:nvPr>
        </p:nvSpPr>
        <p:spPr>
          <a:xfrm>
            <a:off x="1056851" y="2216817"/>
            <a:ext cx="6143668" cy="2154555"/>
          </a:xfrm>
          <a:prstGeom prst="rect">
            <a:avLst/>
          </a:prstGeom>
          <a:solidFill>
            <a:schemeClr val="lt1"/>
          </a:solid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class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CLinkList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循环单链表类</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def __</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init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__(self):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构造方法</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self.head</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=LinkNode()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头结点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head</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self.head.next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self.head</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构成循环单链表</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线性表的基本运算算法</a:t>
            </a:r>
          </a:p>
        </p:txBody>
      </p:sp>
      <p:cxnSp>
        <p:nvCxnSpPr>
          <p:cNvPr id="11" name="直接箭头连接符 10"/>
          <p:cNvCxnSpPr/>
          <p:nvPr>
            <p:custDataLst>
              <p:tags r:id="rId3"/>
            </p:custDataLst>
          </p:nvPr>
        </p:nvCxnSpPr>
        <p:spPr>
          <a:xfrm rot="5400000">
            <a:off x="3234915" y="4680634"/>
            <a:ext cx="1643074" cy="1588"/>
          </a:xfrm>
          <a:prstGeom prst="straightConnector1">
            <a:avLst/>
          </a:prstGeom>
          <a:ln>
            <a:solidFill>
              <a:schemeClr val="dk1"/>
            </a:solidFill>
            <a:tailEnd type="arrow"/>
          </a:ln>
        </p:spPr>
        <p:style>
          <a:lnRef idx="2">
            <a:schemeClr val="dk1"/>
          </a:lnRef>
          <a:fillRef idx="0">
            <a:schemeClr val="dk1"/>
          </a:fillRef>
          <a:effectRef idx="1">
            <a:schemeClr val="dk1"/>
          </a:effectRef>
          <a:fontRef idx="minor">
            <a:schemeClr val="tx1"/>
          </a:fontRef>
        </p:style>
      </p:cxnSp>
      <p:grpSp>
        <p:nvGrpSpPr>
          <p:cNvPr id="13" name="组合 12"/>
          <p:cNvGrpSpPr/>
          <p:nvPr/>
        </p:nvGrpSpPr>
        <p:grpSpPr>
          <a:xfrm>
            <a:off x="2842802" y="5574403"/>
            <a:ext cx="1580101" cy="685006"/>
            <a:chOff x="2643174" y="4786322"/>
            <a:chExt cx="1580101" cy="685006"/>
          </a:xfrm>
        </p:grpSpPr>
        <p:sp>
          <p:nvSpPr>
            <p:cNvPr id="7" name="Text Box 40"/>
            <p:cNvSpPr txBox="1">
              <a:spLocks noChangeArrowheads="1"/>
            </p:cNvSpPr>
            <p:nvPr>
              <p:custDataLst>
                <p:tags r:id="rId5"/>
              </p:custDataLst>
            </p:nvPr>
          </p:nvSpPr>
          <p:spPr bwMode="auto">
            <a:xfrm>
              <a:off x="3441760" y="4786322"/>
              <a:ext cx="468549" cy="302275"/>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nSpc>
                  <a:spcPct val="100000"/>
                </a:lnSpc>
                <a:spcBef>
                  <a:spcPct val="0"/>
                </a:spcBef>
              </a:pPr>
              <a:endParaRPr kumimoji="0" lang="en-US"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8" name="Text Box 39"/>
            <p:cNvSpPr txBox="1">
              <a:spLocks noChangeArrowheads="1"/>
            </p:cNvSpPr>
            <p:nvPr>
              <p:custDataLst>
                <p:tags r:id="rId6"/>
              </p:custDataLst>
            </p:nvPr>
          </p:nvSpPr>
          <p:spPr bwMode="auto">
            <a:xfrm>
              <a:off x="3919010" y="4786322"/>
              <a:ext cx="304265" cy="302275"/>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25200" tIns="0" rIns="0" bIns="0" numCol="1" anchor="t" anchorCtr="0" compatLnSpc="1"/>
            <a:lstStyle/>
            <a:p>
              <a:pPr>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9" name="Line 32"/>
            <p:cNvSpPr>
              <a:spLocks noChangeShapeType="1"/>
            </p:cNvSpPr>
            <p:nvPr>
              <p:custDataLst>
                <p:tags r:id="rId7"/>
              </p:custDataLst>
            </p:nvPr>
          </p:nvSpPr>
          <p:spPr bwMode="auto">
            <a:xfrm>
              <a:off x="3155965" y="4936974"/>
              <a:ext cx="285795"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0" name="Text Box 31"/>
            <p:cNvSpPr txBox="1">
              <a:spLocks noChangeArrowheads="1"/>
            </p:cNvSpPr>
            <p:nvPr>
              <p:custDataLst>
                <p:tags r:id="rId8"/>
              </p:custDataLst>
            </p:nvPr>
          </p:nvSpPr>
          <p:spPr bwMode="auto">
            <a:xfrm>
              <a:off x="2643174" y="4786322"/>
              <a:ext cx="528818" cy="302275"/>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head</a:t>
              </a:r>
            </a:p>
          </p:txBody>
        </p:sp>
        <p:sp>
          <p:nvSpPr>
            <p:cNvPr id="12" name="任意多边形 11"/>
            <p:cNvSpPr/>
            <p:nvPr>
              <p:custDataLst>
                <p:tags r:id="rId9"/>
              </p:custDataLst>
            </p:nvPr>
          </p:nvSpPr>
          <p:spPr>
            <a:xfrm>
              <a:off x="3617407" y="4983982"/>
              <a:ext cx="467247" cy="487346"/>
            </a:xfrm>
            <a:custGeom>
              <a:avLst/>
              <a:gdLst>
                <a:gd name="connsiteX0" fmla="*/ 452175 w 467247"/>
                <a:gd name="connsiteY0" fmla="*/ 0 h 487346"/>
                <a:gd name="connsiteX1" fmla="*/ 452175 w 467247"/>
                <a:gd name="connsiteY1" fmla="*/ 241161 h 487346"/>
                <a:gd name="connsiteX2" fmla="*/ 361740 w 467247"/>
                <a:gd name="connsiteY2" fmla="*/ 452176 h 487346"/>
                <a:gd name="connsiteX3" fmla="*/ 90435 w 467247"/>
                <a:gd name="connsiteY3" fmla="*/ 432080 h 487346"/>
                <a:gd name="connsiteX4" fmla="*/ 0 w 467247"/>
                <a:gd name="connsiteY4" fmla="*/ 120581 h 48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247" h="487346">
                  <a:moveTo>
                    <a:pt x="452175" y="0"/>
                  </a:moveTo>
                  <a:cubicBezTo>
                    <a:pt x="459711" y="82899"/>
                    <a:pt x="467247" y="165798"/>
                    <a:pt x="452175" y="241161"/>
                  </a:cubicBezTo>
                  <a:cubicBezTo>
                    <a:pt x="437103" y="316524"/>
                    <a:pt x="422030" y="420356"/>
                    <a:pt x="361740" y="452176"/>
                  </a:cubicBezTo>
                  <a:cubicBezTo>
                    <a:pt x="301450" y="483996"/>
                    <a:pt x="150725" y="487346"/>
                    <a:pt x="90435" y="432080"/>
                  </a:cubicBezTo>
                  <a:cubicBezTo>
                    <a:pt x="30145" y="376814"/>
                    <a:pt x="15072" y="248697"/>
                    <a:pt x="0" y="120581"/>
                  </a:cubicBezTo>
                </a:path>
              </a:pathLst>
            </a:custGeom>
            <a:ln w="19050">
              <a:solidFill>
                <a:schemeClr val="dk1"/>
              </a:solidFill>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sp>
        <p:nvSpPr>
          <p:cNvPr id="14" name="TextBox 13"/>
          <p:cNvSpPr txBox="1"/>
          <p:nvPr/>
        </p:nvSpPr>
        <p:spPr>
          <a:xfrm>
            <a:off x="7772023" y="2431132"/>
            <a:ext cx="1357322" cy="1758315"/>
          </a:xfrm>
          <a:prstGeom prst="rect">
            <a:avLst/>
          </a:prstGeom>
          <a:noFill/>
        </p:spPr>
        <p:txBody>
          <a:bodyPr wrap="square" rtlCol="0">
            <a:spAutoFit/>
          </a:bodyPr>
          <a:lstStyle/>
          <a:p>
            <a:pPr>
              <a:lnSpc>
                <a:spcPts val="2600"/>
              </a:lnSpc>
            </a:pPr>
            <a:r>
              <a:rPr lang="zh-CN" altLang="zh-CN" sz="200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结点类型与非循环</a:t>
            </a:r>
            <a:r>
              <a:rPr lang="zh-CN" altLang="en-US" sz="200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单</a:t>
            </a:r>
            <a:r>
              <a:rPr lang="zh-CN" altLang="zh-CN" sz="200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链表中的结点类型相同</a:t>
            </a:r>
          </a:p>
        </p:txBody>
      </p:sp>
      <p:sp>
        <p:nvSpPr>
          <p:cNvPr id="15" name="左箭头 14"/>
          <p:cNvSpPr/>
          <p:nvPr>
            <p:custDataLst>
              <p:tags r:id="rId4"/>
            </p:custDataLst>
          </p:nvPr>
        </p:nvSpPr>
        <p:spPr>
          <a:xfrm>
            <a:off x="7343395" y="3002635"/>
            <a:ext cx="357190" cy="214314"/>
          </a:xfrm>
          <a:prstGeom prst="left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6" name="灯片编号占位符 15"/>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126</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spTree>
    <p:extLst>
      <p:ext uri="{BB962C8B-B14F-4D97-AF65-F5344CB8AC3E}">
        <p14:creationId xmlns:p14="http://schemas.microsoft.com/office/powerpoint/2010/main" val="73062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14" grpId="0"/>
      <p:bldP spid="15" grpId="0" bldLvl="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95472" y="2624914"/>
            <a:ext cx="8001056" cy="3537507"/>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lnSpc>
                <a:spcPts val="3600"/>
              </a:lnSpc>
            </a:pPr>
            <a:r>
              <a:rPr lang="en-US" altLang="zh-CN" dirty="0">
                <a:solidFill>
                  <a:schemeClr val="tx1"/>
                </a:solidFill>
                <a:latin typeface="楷体" panose="02010609060101010101" pitchFamily="49" charset="-122"/>
                <a:ea typeface="楷体" panose="02010609060101010101" pitchFamily="49" charset="-122"/>
                <a:cs typeface="Consolas" pitchFamily="49" charset="0"/>
              </a:rPr>
              <a:t>   </a:t>
            </a:r>
            <a:r>
              <a:rPr lang="zh-CN" altLang="en-US" dirty="0">
                <a:solidFill>
                  <a:schemeClr val="tx1"/>
                </a:solidFill>
                <a:latin typeface="楷体" panose="02010609060101010101" pitchFamily="49" charset="-122"/>
                <a:ea typeface="楷体" panose="02010609060101010101" pitchFamily="49" charset="-122"/>
                <a:cs typeface="Consolas" pitchFamily="49" charset="0"/>
              </a:rPr>
              <a:t>某线性表最常用的操作是在尾元素之后插入一个元素和删除第一个元素，故采用（  ）存储方式最节省运算时间。</a:t>
            </a:r>
          </a:p>
          <a:p>
            <a:pPr algn="l">
              <a:lnSpc>
                <a:spcPts val="3600"/>
              </a:lnSpc>
            </a:pPr>
            <a:r>
              <a:rPr lang="en-US" dirty="0">
                <a:solidFill>
                  <a:schemeClr val="tx1"/>
                </a:solidFill>
                <a:latin typeface="楷体" panose="02010609060101010101" pitchFamily="49" charset="-122"/>
                <a:ea typeface="楷体" panose="02010609060101010101" pitchFamily="49" charset="-122"/>
                <a:cs typeface="Consolas" pitchFamily="49" charset="0"/>
              </a:rPr>
              <a:t>    A.</a:t>
            </a:r>
            <a:r>
              <a:rPr lang="zh-CN" altLang="en-US" dirty="0">
                <a:solidFill>
                  <a:schemeClr val="tx1"/>
                </a:solidFill>
                <a:latin typeface="楷体" panose="02010609060101010101" pitchFamily="49" charset="-122"/>
                <a:ea typeface="楷体" panose="02010609060101010101" pitchFamily="49" charset="-122"/>
                <a:cs typeface="Consolas" pitchFamily="49" charset="0"/>
              </a:rPr>
              <a:t>单链表</a:t>
            </a:r>
            <a:endParaRPr lang="en-US" dirty="0">
              <a:solidFill>
                <a:schemeClr val="tx1"/>
              </a:solidFill>
              <a:latin typeface="楷体" panose="02010609060101010101" pitchFamily="49" charset="-122"/>
              <a:ea typeface="楷体" panose="02010609060101010101" pitchFamily="49" charset="-122"/>
              <a:cs typeface="Consolas" pitchFamily="49" charset="0"/>
            </a:endParaRPr>
          </a:p>
          <a:p>
            <a:pPr algn="l">
              <a:lnSpc>
                <a:spcPts val="3600"/>
              </a:lnSpc>
            </a:pPr>
            <a:r>
              <a:rPr lang="en-US" dirty="0">
                <a:solidFill>
                  <a:schemeClr val="tx1"/>
                </a:solidFill>
                <a:latin typeface="楷体" panose="02010609060101010101" pitchFamily="49" charset="-122"/>
                <a:ea typeface="楷体" panose="02010609060101010101" pitchFamily="49" charset="-122"/>
                <a:cs typeface="Consolas" pitchFamily="49" charset="0"/>
              </a:rPr>
              <a:t>    B.</a:t>
            </a:r>
            <a:r>
              <a:rPr lang="zh-CN" altLang="en-US" dirty="0">
                <a:solidFill>
                  <a:schemeClr val="tx1"/>
                </a:solidFill>
                <a:latin typeface="楷体" panose="02010609060101010101" pitchFamily="49" charset="-122"/>
                <a:ea typeface="楷体" panose="02010609060101010101" pitchFamily="49" charset="-122"/>
                <a:cs typeface="Consolas" pitchFamily="49" charset="0"/>
              </a:rPr>
              <a:t>仅有头结点指针的循环单链表</a:t>
            </a:r>
          </a:p>
          <a:p>
            <a:pPr algn="l">
              <a:lnSpc>
                <a:spcPts val="3600"/>
              </a:lnSpc>
            </a:pPr>
            <a:r>
              <a:rPr lang="en-US" dirty="0">
                <a:solidFill>
                  <a:schemeClr val="tx1"/>
                </a:solidFill>
                <a:latin typeface="楷体" panose="02010609060101010101" pitchFamily="49" charset="-122"/>
                <a:ea typeface="楷体" panose="02010609060101010101" pitchFamily="49" charset="-122"/>
                <a:cs typeface="Consolas" pitchFamily="49" charset="0"/>
              </a:rPr>
              <a:t>    C.</a:t>
            </a:r>
            <a:r>
              <a:rPr lang="zh-CN" altLang="en-US" dirty="0">
                <a:solidFill>
                  <a:schemeClr val="tx1"/>
                </a:solidFill>
                <a:latin typeface="楷体" panose="02010609060101010101" pitchFamily="49" charset="-122"/>
                <a:ea typeface="楷体" panose="02010609060101010101" pitchFamily="49" charset="-122"/>
                <a:cs typeface="Consolas" pitchFamily="49" charset="0"/>
              </a:rPr>
              <a:t>双链表</a:t>
            </a:r>
            <a:endParaRPr lang="en-US" dirty="0">
              <a:solidFill>
                <a:schemeClr val="tx1"/>
              </a:solidFill>
              <a:latin typeface="楷体" panose="02010609060101010101" pitchFamily="49" charset="-122"/>
              <a:ea typeface="楷体" panose="02010609060101010101" pitchFamily="49" charset="-122"/>
              <a:cs typeface="Consolas" pitchFamily="49" charset="0"/>
            </a:endParaRPr>
          </a:p>
          <a:p>
            <a:pPr algn="l">
              <a:lnSpc>
                <a:spcPts val="3600"/>
              </a:lnSpc>
            </a:pPr>
            <a:r>
              <a:rPr lang="en-US" dirty="0">
                <a:solidFill>
                  <a:schemeClr val="tx1"/>
                </a:solidFill>
                <a:latin typeface="楷体" panose="02010609060101010101" pitchFamily="49" charset="-122"/>
                <a:ea typeface="楷体" panose="02010609060101010101" pitchFamily="49" charset="-122"/>
                <a:cs typeface="Consolas" pitchFamily="49" charset="0"/>
              </a:rPr>
              <a:t>    </a:t>
            </a:r>
            <a:r>
              <a:rPr lang="en-US" dirty="0">
                <a:solidFill>
                  <a:srgbClr val="CE3B37"/>
                </a:solidFill>
                <a:latin typeface="楷体" panose="02010609060101010101" pitchFamily="49" charset="-122"/>
                <a:ea typeface="楷体" panose="02010609060101010101" pitchFamily="49" charset="-122"/>
                <a:cs typeface="Consolas" pitchFamily="49" charset="0"/>
              </a:rPr>
              <a:t>D.</a:t>
            </a:r>
            <a:r>
              <a:rPr lang="zh-CN" altLang="en-US" dirty="0">
                <a:solidFill>
                  <a:srgbClr val="CE3B37"/>
                </a:solidFill>
                <a:latin typeface="楷体" panose="02010609060101010101" pitchFamily="49" charset="-122"/>
                <a:ea typeface="楷体" panose="02010609060101010101" pitchFamily="49" charset="-122"/>
                <a:cs typeface="Consolas" pitchFamily="49" charset="0"/>
              </a:rPr>
              <a:t>仅有尾结点指针的循环单链表</a:t>
            </a:r>
          </a:p>
        </p:txBody>
      </p:sp>
      <p:sp>
        <p:nvSpPr>
          <p:cNvPr id="8" name="Text Box 23"/>
          <p:cNvSpPr txBox="1">
            <a:spLocks noChangeArrowheads="1"/>
          </p:cNvSpPr>
          <p:nvPr/>
        </p:nvSpPr>
        <p:spPr bwMode="gray">
          <a:xfrm>
            <a:off x="1658249" y="2257907"/>
            <a:ext cx="874446" cy="338554"/>
          </a:xfrm>
          <a:prstGeom prst="rect">
            <a:avLst/>
          </a:prstGeom>
          <a:noFill/>
          <a:ln w="9525" algn="ctr">
            <a:noFill/>
            <a:miter lim="800000"/>
            <a:headEnd/>
            <a:tailEnd/>
          </a:ln>
        </p:spPr>
        <p:txBody>
          <a:bodyPr>
            <a:spAutoFit/>
          </a:bodyPr>
          <a:lstStyle/>
          <a:p>
            <a:pPr algn="ctr">
              <a:spcBef>
                <a:spcPct val="50000"/>
              </a:spcBef>
            </a:pPr>
            <a:r>
              <a:rPr lang="zh-CN" altLang="en-US" sz="2000" dirty="0">
                <a:solidFill>
                  <a:srgbClr val="CE3B37"/>
                </a:solidFill>
                <a:latin typeface="方正启体简体" pitchFamily="65" charset="-122"/>
                <a:ea typeface="方正启体简体" pitchFamily="65" charset="-122"/>
                <a:cs typeface="Consolas" pitchFamily="49" charset="0"/>
              </a:rPr>
              <a:t>示例</a:t>
            </a:r>
          </a:p>
        </p:txBody>
      </p:sp>
      <p:pic>
        <p:nvPicPr>
          <p:cNvPr id="3" name="图片 2">
            <a:extLst>
              <a:ext uri="{FF2B5EF4-FFF2-40B4-BE49-F238E27FC236}">
                <a16:creationId xmlns:a16="http://schemas.microsoft.com/office/drawing/2014/main" id="{DE824087-7C70-48AC-B072-30B1CE527D47}"/>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38450" r="33201" b="64700"/>
          <a:stretch/>
        </p:blipFill>
        <p:spPr>
          <a:xfrm>
            <a:off x="9264352" y="3645024"/>
            <a:ext cx="1944216" cy="2420888"/>
          </a:xfrm>
          <a:prstGeom prst="rect">
            <a:avLst/>
          </a:prstGeom>
        </p:spPr>
      </p:pic>
    </p:spTree>
    <p:extLst>
      <p:ext uri="{BB962C8B-B14F-4D97-AF65-F5344CB8AC3E}">
        <p14:creationId xmlns:p14="http://schemas.microsoft.com/office/powerpoint/2010/main" val="19399502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983432" y="1484784"/>
            <a:ext cx="10369152" cy="860425"/>
          </a:xfrm>
          <a:prstGeom prst="rect">
            <a:avLst/>
          </a:prstGeom>
          <a:noFill/>
        </p:spPr>
        <p:txBody>
          <a:bodyPr wrap="square" rtlCol="0">
            <a:spAutoFit/>
          </a:bodyPr>
          <a:lstStyle/>
          <a:p>
            <a:pPr algn="l">
              <a:lnSpc>
                <a:spcPts val="3000"/>
              </a:lnSpc>
              <a:spcBef>
                <a:spcPts val="0"/>
              </a:spcBef>
            </a:pP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循环单链表的插入和删除结点操作与非循环单链表的相同，所以两者的许多基本运算算法是相似的，主要区别如下：</a:t>
            </a:r>
          </a:p>
        </p:txBody>
      </p:sp>
      <p:sp>
        <p:nvSpPr>
          <p:cNvPr id="4" name="TextBox 3"/>
          <p:cNvSpPr txBox="1"/>
          <p:nvPr>
            <p:custDataLst>
              <p:tags r:id="rId2"/>
            </p:custDataLst>
          </p:nvPr>
        </p:nvSpPr>
        <p:spPr>
          <a:xfrm>
            <a:off x="1014137" y="4005064"/>
            <a:ext cx="10127359" cy="1729105"/>
          </a:xfrm>
          <a:prstGeom prst="rect">
            <a:avLst/>
          </a:prstGeom>
          <a:solidFill>
            <a:schemeClr val="lt1"/>
          </a:solidFill>
          <a:ln>
            <a:solidFill>
              <a:schemeClr val="dk1"/>
            </a:solidFill>
            <a:prstDash val="dash"/>
          </a:ln>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ts val="2800"/>
              </a:lnSpc>
              <a:spcBef>
                <a:spcPts val="600"/>
              </a:spcBef>
              <a:buBlip>
                <a:blip r:embed="rId6"/>
              </a:buBlip>
            </a:pP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初始只有头结点</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head</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，在循环单链表的构造方法中需要通过</a:t>
            </a:r>
            <a:r>
              <a:rPr lang="en-US" altLang="zh-CN" sz="20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head.next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=head</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语句置为空表。</a:t>
            </a:r>
          </a:p>
          <a:p>
            <a:pPr marL="342900" indent="-342900" algn="l">
              <a:lnSpc>
                <a:spcPts val="2800"/>
              </a:lnSpc>
              <a:spcBef>
                <a:spcPts val="600"/>
              </a:spcBef>
              <a:buBlip>
                <a:blip r:embed="rId6"/>
              </a:buBlip>
            </a:pP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循环单链表中涉及查找操作时需要修改表尾判断的条件，例如，用</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遍历时，尾结点满足的条件是</a:t>
            </a:r>
            <a:r>
              <a:rPr lang="en-US" altLang="zh-CN" sz="20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==head</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而不是</a:t>
            </a:r>
            <a:r>
              <a:rPr lang="en-US" altLang="zh-CN" sz="20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5" name="灯片编号占位符 4"/>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128</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rotWithShape="1">
          <a:blip r:embed="rId7" cstate="print">
            <a:extLst>
              <a:ext uri="{28A0092B-C50C-407E-A947-70E740481C1C}">
                <a14:useLocalDpi xmlns:a14="http://schemas.microsoft.com/office/drawing/2010/main" val="0"/>
              </a:ext>
            </a:extLst>
          </a:blip>
          <a:srcRect l="8509" t="7187" r="9793" b="8804"/>
          <a:stretch>
            <a:fillRect/>
          </a:stretch>
        </p:blipFill>
        <p:spPr>
          <a:xfrm flipH="1">
            <a:off x="9765579" y="2317576"/>
            <a:ext cx="1358060" cy="1414547"/>
          </a:xfrm>
          <a:prstGeom prst="rect">
            <a:avLst/>
          </a:prstGeom>
        </p:spPr>
      </p:pic>
      <p:cxnSp>
        <p:nvCxnSpPr>
          <p:cNvPr id="6" name="PA-直接连接符 26"/>
          <p:cNvCxnSpPr/>
          <p:nvPr>
            <p:custDataLst>
              <p:tags r:id="rId3"/>
            </p:custDataLst>
          </p:nvPr>
        </p:nvCxnSpPr>
        <p:spPr>
          <a:xfrm flipV="1">
            <a:off x="1068361" y="2549763"/>
            <a:ext cx="3528392" cy="15141"/>
          </a:xfrm>
          <a:prstGeom prst="line">
            <a:avLst/>
          </a:prstGeom>
          <a:ln w="38100">
            <a:solidFill>
              <a:schemeClr val="accent2"/>
            </a:solidFill>
            <a:tailEnd type="non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595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1424" y="1814845"/>
            <a:ext cx="9649072" cy="398780"/>
          </a:xfrm>
          <a:prstGeom prst="rect">
            <a:avLst/>
          </a:prstGeom>
          <a:noFill/>
        </p:spPr>
        <p:txBody>
          <a:bodyPr wrap="square" rtlCol="0">
            <a:spAutoFit/>
          </a:bodyPr>
          <a:lstStyle/>
          <a:p>
            <a:pPr algn="l">
              <a:lnSpc>
                <a:spcPct val="100000"/>
              </a:lnSpc>
            </a:pP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【例</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2.15</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】有一个整数循环单链表</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，设计一个算法求值为</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x</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的结点个数。</a:t>
            </a:r>
          </a:p>
        </p:txBody>
      </p:sp>
      <p:sp>
        <p:nvSpPr>
          <p:cNvPr id="6" name="TextBox 5"/>
          <p:cNvSpPr txBox="1"/>
          <p:nvPr>
            <p:custDataLst>
              <p:tags r:id="rId1"/>
            </p:custDataLst>
          </p:nvPr>
        </p:nvSpPr>
        <p:spPr>
          <a:xfrm>
            <a:off x="1127448" y="2663393"/>
            <a:ext cx="9937104" cy="2780665"/>
          </a:xfrm>
          <a:prstGeom prst="rect">
            <a:avLst/>
          </a:prstGeom>
          <a:no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5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Count(L, x):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求解算法</a:t>
            </a:r>
          </a:p>
          <a:p>
            <a:pPr algn="l">
              <a:lnSpc>
                <a:spcPts val="25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cnt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=0;			#cnt</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置为</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0</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5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L.head.next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首先</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指向首结点</a:t>
            </a:r>
          </a:p>
          <a:p>
            <a:pPr algn="l">
              <a:lnSpc>
                <a:spcPts val="25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while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L.head</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遍历循环单链表</a:t>
            </a:r>
          </a:p>
          <a:p>
            <a:pPr algn="l">
              <a:lnSpc>
                <a:spcPts val="25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if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p.data</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==x:</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5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cnt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找到一个值为</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x</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的结点</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cnt</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增</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5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后移一个结点</a:t>
            </a:r>
            <a:endPar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5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return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cnt</a:t>
            </a:r>
          </a:p>
        </p:txBody>
      </p:sp>
      <p:sp>
        <p:nvSpPr>
          <p:cNvPr id="5" name="灯片编号占位符 4"/>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129</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a:blip r:embed="rId4" cstate="print">
            <a:extLst>
              <a:ext uri="{28A0092B-C50C-407E-A947-70E740481C1C}">
                <a14:useLocalDpi xmlns:a14="http://schemas.microsoft.com/office/drawing/2010/main" val="0"/>
              </a:ext>
            </a:extLst>
          </a:blip>
          <a:stretch>
            <a:fillRect/>
          </a:stretch>
        </p:blipFill>
        <p:spPr>
          <a:xfrm>
            <a:off x="8716259" y="2924944"/>
            <a:ext cx="2109890" cy="2197650"/>
          </a:xfrm>
          <a:prstGeom prst="rect">
            <a:avLst/>
          </a:prstGeom>
        </p:spPr>
      </p:pic>
    </p:spTree>
    <p:extLst>
      <p:ext uri="{BB962C8B-B14F-4D97-AF65-F5344CB8AC3E}">
        <p14:creationId xmlns:p14="http://schemas.microsoft.com/office/powerpoint/2010/main" val="192256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descr="乐高玩具&#10;&#10;低可信度描述已自动生成">
            <a:extLst>
              <a:ext uri="{FF2B5EF4-FFF2-40B4-BE49-F238E27FC236}">
                <a16:creationId xmlns:a16="http://schemas.microsoft.com/office/drawing/2014/main" id="{12E34157-A002-4630-9F6F-F844C53015E7}"/>
              </a:ext>
            </a:extLst>
          </p:cNvPr>
          <p:cNvPicPr>
            <a:picLocks noChangeAspect="1"/>
          </p:cNvPicPr>
          <p:nvPr/>
        </p:nvPicPr>
        <p:blipFill>
          <a:blip r:embed="rId2">
            <a:duotone>
              <a:schemeClr val="accent6">
                <a:shade val="45000"/>
                <a:satMod val="135000"/>
              </a:schemeClr>
              <a:prstClr val="white"/>
            </a:duotone>
            <a:alphaModFix amt="20000"/>
            <a:extLst>
              <a:ext uri="{28A0092B-C50C-407E-A947-70E740481C1C}">
                <a14:useLocalDpi xmlns:a14="http://schemas.microsoft.com/office/drawing/2010/main" val="0"/>
              </a:ext>
            </a:extLst>
          </a:blip>
          <a:stretch>
            <a:fillRect/>
          </a:stretch>
        </p:blipFill>
        <p:spPr>
          <a:xfrm rot="18468650">
            <a:off x="8306354" y="1644169"/>
            <a:ext cx="6670572" cy="4494191"/>
          </a:xfrm>
          <a:prstGeom prst="rect">
            <a:avLst/>
          </a:prstGeom>
        </p:spPr>
      </p:pic>
      <p:sp>
        <p:nvSpPr>
          <p:cNvPr id="5" name="TextBox 4"/>
          <p:cNvSpPr txBox="1"/>
          <p:nvPr/>
        </p:nvSpPr>
        <p:spPr>
          <a:xfrm>
            <a:off x="3095604" y="1429336"/>
            <a:ext cx="2357454" cy="387798"/>
          </a:xfrm>
          <a:prstGeom prst="rect">
            <a:avLst/>
          </a:prstGeom>
          <a:gradFill>
            <a:gsLst>
              <a:gs pos="0">
                <a:srgbClr val="CE3B37">
                  <a:alpha val="50000"/>
                </a:srgbClr>
              </a:gs>
              <a:gs pos="100000">
                <a:srgbClr val="CE3B37">
                  <a:alpha val="70000"/>
                </a:srgbClr>
              </a:gs>
            </a:gsLs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zh-CN" altLang="en-US">
                <a:latin typeface="Consolas" pitchFamily="49" charset="0"/>
                <a:ea typeface="楷体" pitchFamily="49" charset="-122"/>
                <a:cs typeface="Consolas" pitchFamily="49" charset="0"/>
              </a:rPr>
              <a:t>线性表的概念</a:t>
            </a:r>
          </a:p>
        </p:txBody>
      </p:sp>
      <p:sp>
        <p:nvSpPr>
          <p:cNvPr id="8" name="TextBox 7"/>
          <p:cNvSpPr txBox="1"/>
          <p:nvPr/>
        </p:nvSpPr>
        <p:spPr>
          <a:xfrm>
            <a:off x="2738414" y="2248191"/>
            <a:ext cx="3000396" cy="387798"/>
          </a:xfrm>
          <a:prstGeom prst="rect">
            <a:avLst/>
          </a:prstGeom>
          <a:gradFill>
            <a:gsLst>
              <a:gs pos="0">
                <a:srgbClr val="CE3B37">
                  <a:alpha val="50000"/>
                </a:srgbClr>
              </a:gs>
              <a:gs pos="100000">
                <a:srgbClr val="CE3B37">
                  <a:alpha val="70000"/>
                </a:srgbClr>
              </a:gs>
            </a:gsLs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zh-CN" altLang="en-US">
                <a:latin typeface="Consolas" pitchFamily="49" charset="0"/>
                <a:ea typeface="楷体" pitchFamily="49" charset="-122"/>
                <a:cs typeface="Consolas" pitchFamily="49" charset="0"/>
              </a:rPr>
              <a:t>线性表的存储结构</a:t>
            </a:r>
          </a:p>
        </p:txBody>
      </p:sp>
      <p:sp>
        <p:nvSpPr>
          <p:cNvPr id="11" name="下箭头 10"/>
          <p:cNvSpPr/>
          <p:nvPr/>
        </p:nvSpPr>
        <p:spPr>
          <a:xfrm>
            <a:off x="4095735" y="1847296"/>
            <a:ext cx="335257" cy="338553"/>
          </a:xfrm>
          <a:prstGeom prst="downArrow">
            <a:avLst/>
          </a:prstGeom>
          <a:gradFill>
            <a:gsLst>
              <a:gs pos="0">
                <a:srgbClr val="CE3B37"/>
              </a:gs>
              <a:gs pos="100000">
                <a:srgbClr val="FFE985"/>
              </a:gs>
            </a:gsLst>
          </a:gra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000">
              <a:latin typeface="Consolas" pitchFamily="49" charset="0"/>
              <a:cs typeface="Consolas" pitchFamily="49" charset="0"/>
            </a:endParaRPr>
          </a:p>
        </p:txBody>
      </p:sp>
      <p:grpSp>
        <p:nvGrpSpPr>
          <p:cNvPr id="34" name="组合 33"/>
          <p:cNvGrpSpPr/>
          <p:nvPr/>
        </p:nvGrpSpPr>
        <p:grpSpPr>
          <a:xfrm>
            <a:off x="5881686" y="824734"/>
            <a:ext cx="4605376" cy="1737455"/>
            <a:chOff x="4357686" y="344617"/>
            <a:chExt cx="4605376" cy="1737455"/>
          </a:xfrm>
        </p:grpSpPr>
        <p:sp>
          <p:nvSpPr>
            <p:cNvPr id="6" name="TextBox 5"/>
            <p:cNvSpPr txBox="1"/>
            <p:nvPr/>
          </p:nvSpPr>
          <p:spPr>
            <a:xfrm>
              <a:off x="5816989" y="344617"/>
              <a:ext cx="1624112" cy="387798"/>
            </a:xfrm>
            <a:prstGeom prst="rect">
              <a:avLst/>
            </a:prstGeom>
            <a:noFill/>
          </p:spPr>
          <p:txBody>
            <a:bodyPr wrap="square" rtlCol="0">
              <a:spAutoFit/>
            </a:bodyPr>
            <a:lstStyle/>
            <a:p>
              <a:pPr algn="l"/>
              <a:r>
                <a:rPr lang="zh-CN" altLang="en-US">
                  <a:solidFill>
                    <a:schemeClr val="tx1"/>
                  </a:solidFill>
                  <a:latin typeface="楷体" panose="02010609060101010101" pitchFamily="49" charset="-122"/>
                  <a:ea typeface="楷体" panose="02010609060101010101" pitchFamily="49" charset="-122"/>
                  <a:cs typeface="Consolas" pitchFamily="49" charset="0"/>
                </a:rPr>
                <a:t>逻辑特性</a:t>
              </a:r>
            </a:p>
          </p:txBody>
        </p:sp>
        <p:sp>
          <p:nvSpPr>
            <p:cNvPr id="7" name="TextBox 6"/>
            <p:cNvSpPr txBox="1"/>
            <p:nvPr/>
          </p:nvSpPr>
          <p:spPr>
            <a:xfrm>
              <a:off x="4357686" y="1112576"/>
              <a:ext cx="4605376" cy="969496"/>
            </a:xfrm>
            <a:prstGeom prst="rect">
              <a:avLst/>
            </a:prstGeom>
            <a:noFill/>
          </p:spPr>
          <p:txBody>
            <a:bodyPr wrap="square" rtlCol="0">
              <a:spAutoFit/>
            </a:bodyPr>
            <a:lstStyle/>
            <a:p>
              <a:pPr algn="l">
                <a:lnSpc>
                  <a:spcPts val="1800"/>
                </a:lnSpc>
              </a:pPr>
              <a:r>
                <a:rPr lang="zh-CN" altLang="en-US">
                  <a:solidFill>
                    <a:schemeClr val="tx1"/>
                  </a:solidFill>
                  <a:latin typeface="楷体" panose="02010609060101010101" pitchFamily="49" charset="-122"/>
                  <a:ea typeface="楷体" panose="02010609060101010101" pitchFamily="49" charset="-122"/>
                  <a:cs typeface="Consolas" pitchFamily="49" charset="0"/>
                </a:rPr>
                <a:t>线性表</a:t>
              </a:r>
              <a:r>
                <a:rPr lang="en-US" altLang="zh-CN">
                  <a:solidFill>
                    <a:schemeClr val="tx1"/>
                  </a:solidFill>
                  <a:latin typeface="楷体" panose="02010609060101010101" pitchFamily="49" charset="-122"/>
                  <a:ea typeface="楷体" panose="02010609060101010101" pitchFamily="49" charset="-122"/>
                  <a:cs typeface="Consolas" pitchFamily="49" charset="0"/>
                </a:rPr>
                <a:t>ADT=</a:t>
              </a:r>
              <a:r>
                <a:rPr lang="zh-CN" altLang="en-US">
                  <a:solidFill>
                    <a:schemeClr val="tx1"/>
                  </a:solidFill>
                  <a:latin typeface="楷体" panose="02010609060101010101" pitchFamily="49" charset="-122"/>
                  <a:ea typeface="楷体" panose="02010609060101010101" pitchFamily="49" charset="-122"/>
                  <a:cs typeface="Consolas" pitchFamily="49" charset="0"/>
                </a:rPr>
                <a:t>逻辑结构</a:t>
              </a:r>
              <a:r>
                <a:rPr lang="en-US" altLang="zh-CN">
                  <a:solidFill>
                    <a:schemeClr val="tx1"/>
                  </a:solidFill>
                  <a:latin typeface="楷体" panose="02010609060101010101" pitchFamily="49" charset="-122"/>
                  <a:ea typeface="楷体" panose="02010609060101010101" pitchFamily="49" charset="-122"/>
                  <a:cs typeface="Consolas" pitchFamily="49" charset="0"/>
                </a:rPr>
                <a:t>+</a:t>
              </a:r>
              <a:r>
                <a:rPr lang="zh-CN" altLang="en-US">
                  <a:solidFill>
                    <a:schemeClr val="tx1"/>
                  </a:solidFill>
                  <a:latin typeface="楷体" panose="02010609060101010101" pitchFamily="49" charset="-122"/>
                  <a:ea typeface="楷体" panose="02010609060101010101" pitchFamily="49" charset="-122"/>
                  <a:cs typeface="Consolas" pitchFamily="49" charset="0"/>
                </a:rPr>
                <a:t>基本运算</a:t>
              </a:r>
              <a:endParaRPr lang="en-US" altLang="zh-CN">
                <a:solidFill>
                  <a:schemeClr val="tx1"/>
                </a:solidFill>
                <a:latin typeface="楷体" panose="02010609060101010101" pitchFamily="49" charset="-122"/>
                <a:ea typeface="楷体" panose="02010609060101010101" pitchFamily="49" charset="-122"/>
                <a:cs typeface="Consolas" pitchFamily="49" charset="0"/>
              </a:endParaRPr>
            </a:p>
            <a:p>
              <a:pPr algn="l">
                <a:lnSpc>
                  <a:spcPts val="1800"/>
                </a:lnSpc>
              </a:pPr>
              <a:r>
                <a:rPr lang="zh-CN" altLang="en-US">
                  <a:solidFill>
                    <a:schemeClr val="tx1"/>
                  </a:solidFill>
                  <a:latin typeface="楷体" panose="02010609060101010101" pitchFamily="49" charset="-122"/>
                  <a:ea typeface="楷体" panose="02010609060101010101" pitchFamily="49" charset="-122"/>
                  <a:cs typeface="Consolas" pitchFamily="49" charset="0"/>
                </a:rPr>
                <a:t>                                         （运算描述）</a:t>
              </a:r>
            </a:p>
          </p:txBody>
        </p:sp>
        <p:cxnSp>
          <p:nvCxnSpPr>
            <p:cNvPr id="20" name="直接连接符 19"/>
            <p:cNvCxnSpPr/>
            <p:nvPr/>
          </p:nvCxnSpPr>
          <p:spPr>
            <a:xfrm rot="5400000">
              <a:off x="6352393" y="859671"/>
              <a:ext cx="214314" cy="1588"/>
            </a:xfrm>
            <a:prstGeom prst="line">
              <a:avLst/>
            </a:prstGeom>
            <a:ln w="28575">
              <a:solidFill>
                <a:srgbClr val="F39801"/>
              </a:solidFill>
              <a:tailEnd type="none"/>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2595538" y="2853447"/>
            <a:ext cx="3000396" cy="2925814"/>
            <a:chOff x="1071538" y="2534058"/>
            <a:chExt cx="3000396" cy="2925814"/>
          </a:xfrm>
        </p:grpSpPr>
        <p:sp>
          <p:nvSpPr>
            <p:cNvPr id="26" name="下箭头 25"/>
            <p:cNvSpPr/>
            <p:nvPr/>
          </p:nvSpPr>
          <p:spPr>
            <a:xfrm>
              <a:off x="2571735" y="2534058"/>
              <a:ext cx="355601" cy="2448000"/>
            </a:xfrm>
            <a:prstGeom prst="downArrow">
              <a:avLst/>
            </a:prstGeom>
            <a:gradFill>
              <a:gsLst>
                <a:gs pos="0">
                  <a:srgbClr val="CE3B37"/>
                </a:gs>
                <a:gs pos="100000">
                  <a:srgbClr val="FFE985"/>
                </a:gs>
              </a:gsLst>
            </a:gra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latin typeface="Consolas" pitchFamily="49" charset="0"/>
                <a:cs typeface="Consolas" pitchFamily="49" charset="0"/>
              </a:endParaRPr>
            </a:p>
          </p:txBody>
        </p:sp>
        <p:sp>
          <p:nvSpPr>
            <p:cNvPr id="27" name="TextBox 26"/>
            <p:cNvSpPr txBox="1"/>
            <p:nvPr/>
          </p:nvSpPr>
          <p:spPr>
            <a:xfrm>
              <a:off x="1071538" y="5072074"/>
              <a:ext cx="3000396" cy="387798"/>
            </a:xfrm>
            <a:prstGeom prst="rect">
              <a:avLst/>
            </a:prstGeom>
            <a:gradFill>
              <a:gsLst>
                <a:gs pos="0">
                  <a:srgbClr val="CE3B37">
                    <a:alpha val="50000"/>
                  </a:srgbClr>
                </a:gs>
                <a:gs pos="100000">
                  <a:srgbClr val="CE3B37">
                    <a:alpha val="70000"/>
                  </a:srgbClr>
                </a:gs>
              </a:gsLs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zh-CN" altLang="en-US">
                  <a:latin typeface="Consolas" pitchFamily="49" charset="0"/>
                  <a:ea typeface="楷体" pitchFamily="49" charset="-122"/>
                  <a:cs typeface="Consolas" pitchFamily="49" charset="0"/>
                </a:rPr>
                <a:t>线性表的应用</a:t>
              </a:r>
            </a:p>
          </p:txBody>
        </p:sp>
      </p:grpSp>
      <p:grpSp>
        <p:nvGrpSpPr>
          <p:cNvPr id="45" name="组合 44"/>
          <p:cNvGrpSpPr/>
          <p:nvPr/>
        </p:nvGrpSpPr>
        <p:grpSpPr>
          <a:xfrm>
            <a:off x="2452662" y="5854701"/>
            <a:ext cx="3429024" cy="748780"/>
            <a:chOff x="928662" y="5535311"/>
            <a:chExt cx="3429024" cy="748780"/>
          </a:xfrm>
        </p:grpSpPr>
        <p:sp>
          <p:nvSpPr>
            <p:cNvPr id="28" name="TextBox 27"/>
            <p:cNvSpPr txBox="1"/>
            <p:nvPr/>
          </p:nvSpPr>
          <p:spPr>
            <a:xfrm>
              <a:off x="928662" y="5896293"/>
              <a:ext cx="3429024" cy="387798"/>
            </a:xfrm>
            <a:prstGeom prst="rect">
              <a:avLst/>
            </a:prstGeom>
            <a:gradFill>
              <a:gsLst>
                <a:gs pos="0">
                  <a:srgbClr val="CE3B37">
                    <a:alpha val="50000"/>
                  </a:srgbClr>
                </a:gs>
                <a:gs pos="100000">
                  <a:srgbClr val="CE3B37">
                    <a:alpha val="70000"/>
                  </a:srgbClr>
                </a:gs>
              </a:gsLs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zh-CN" altLang="en-US">
                  <a:latin typeface="Consolas" pitchFamily="49" charset="0"/>
                  <a:ea typeface="楷体" pitchFamily="49" charset="-122"/>
                  <a:cs typeface="Consolas" pitchFamily="49" charset="0"/>
                </a:rPr>
                <a:t>特殊的线性表</a:t>
              </a:r>
              <a:r>
                <a:rPr lang="en-US" altLang="zh-CN">
                  <a:latin typeface="Consolas" pitchFamily="49" charset="0"/>
                  <a:ea typeface="楷体" pitchFamily="49" charset="-122"/>
                  <a:cs typeface="Consolas" pitchFamily="49" charset="0"/>
                </a:rPr>
                <a:t>—</a:t>
              </a:r>
              <a:r>
                <a:rPr lang="zh-CN" altLang="en-US">
                  <a:latin typeface="Consolas" pitchFamily="49" charset="0"/>
                  <a:ea typeface="楷体" pitchFamily="49" charset="-122"/>
                  <a:cs typeface="Consolas" pitchFamily="49" charset="0"/>
                </a:rPr>
                <a:t>有序表</a:t>
              </a:r>
            </a:p>
          </p:txBody>
        </p:sp>
        <p:sp>
          <p:nvSpPr>
            <p:cNvPr id="29" name="下箭头 28"/>
            <p:cNvSpPr/>
            <p:nvPr/>
          </p:nvSpPr>
          <p:spPr>
            <a:xfrm>
              <a:off x="2592077" y="5535311"/>
              <a:ext cx="314916" cy="300803"/>
            </a:xfrm>
            <a:prstGeom prst="downArrow">
              <a:avLst/>
            </a:prstGeom>
            <a:gradFill>
              <a:gsLst>
                <a:gs pos="0">
                  <a:srgbClr val="CE3B37"/>
                </a:gs>
                <a:gs pos="100000">
                  <a:srgbClr val="FFE985"/>
                </a:gs>
              </a:gsLst>
            </a:gra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latin typeface="Consolas" pitchFamily="49" charset="0"/>
                <a:cs typeface="Consolas" pitchFamily="49" charset="0"/>
              </a:endParaRPr>
            </a:p>
          </p:txBody>
        </p:sp>
      </p:grpSp>
      <p:grpSp>
        <p:nvGrpSpPr>
          <p:cNvPr id="36" name="组合 35"/>
          <p:cNvGrpSpPr/>
          <p:nvPr/>
        </p:nvGrpSpPr>
        <p:grpSpPr>
          <a:xfrm>
            <a:off x="1876549" y="2748258"/>
            <a:ext cx="2106472" cy="2160140"/>
            <a:chOff x="352549" y="2428868"/>
            <a:chExt cx="2106472" cy="2160140"/>
          </a:xfrm>
        </p:grpSpPr>
        <p:sp>
          <p:nvSpPr>
            <p:cNvPr id="9" name="TextBox 8"/>
            <p:cNvSpPr txBox="1"/>
            <p:nvPr/>
          </p:nvSpPr>
          <p:spPr>
            <a:xfrm>
              <a:off x="428596" y="2786058"/>
              <a:ext cx="1928826" cy="683264"/>
            </a:xfrm>
            <a:prstGeom prst="rect">
              <a:avLst/>
            </a:prstGeom>
            <a:gradFill flip="none" rotWithShape="1">
              <a:gsLst>
                <a:gs pos="0">
                  <a:srgbClr val="CE3B37"/>
                </a:gs>
                <a:gs pos="95000">
                  <a:srgbClr val="FFE985"/>
                </a:gs>
              </a:gsLst>
              <a:lin ang="13500000" scaled="1"/>
              <a:tileRect/>
            </a:gradFill>
            <a:ln>
              <a:noFill/>
            </a:ln>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zh-CN" altLang="en-US">
                  <a:latin typeface="楷体" panose="02010609060101010101" pitchFamily="49" charset="-122"/>
                  <a:ea typeface="楷体" panose="02010609060101010101" pitchFamily="49" charset="-122"/>
                  <a:cs typeface="Consolas" pitchFamily="49" charset="0"/>
                </a:rPr>
                <a:t>顺序存储结构</a:t>
              </a:r>
            </a:p>
          </p:txBody>
        </p:sp>
        <p:sp>
          <p:nvSpPr>
            <p:cNvPr id="10" name="TextBox 9"/>
            <p:cNvSpPr txBox="1"/>
            <p:nvPr/>
          </p:nvSpPr>
          <p:spPr>
            <a:xfrm>
              <a:off x="352549" y="3905744"/>
              <a:ext cx="2106472" cy="683264"/>
            </a:xfrm>
            <a:prstGeom prst="rect">
              <a:avLst/>
            </a:prstGeom>
            <a:noFill/>
          </p:spPr>
          <p:txBody>
            <a:bodyPr wrap="square" rtlCol="0">
              <a:spAutoFit/>
            </a:bodyPr>
            <a:lstStyle/>
            <a:p>
              <a:r>
                <a:rPr lang="zh-CN" altLang="en-US">
                  <a:solidFill>
                    <a:schemeClr val="tx1"/>
                  </a:solidFill>
                  <a:latin typeface="楷体" panose="02010609060101010101" pitchFamily="49" charset="-122"/>
                  <a:ea typeface="楷体" panose="02010609060101010101" pitchFamily="49" charset="-122"/>
                  <a:cs typeface="Consolas" pitchFamily="49" charset="0"/>
                </a:rPr>
                <a:t>顺序表中基本运算的实现</a:t>
              </a:r>
            </a:p>
          </p:txBody>
        </p:sp>
        <p:cxnSp>
          <p:nvCxnSpPr>
            <p:cNvPr id="22" name="直接箭头连接符 21"/>
            <p:cNvCxnSpPr>
              <a:cxnSpLocks/>
              <a:stCxn id="10" idx="0"/>
              <a:endCxn id="9" idx="2"/>
            </p:cNvCxnSpPr>
            <p:nvPr/>
          </p:nvCxnSpPr>
          <p:spPr>
            <a:xfrm flipH="1" flipV="1">
              <a:off x="1393009" y="3469322"/>
              <a:ext cx="12776" cy="436422"/>
            </a:xfrm>
            <a:prstGeom prst="straightConnector1">
              <a:avLst/>
            </a:prstGeom>
            <a:ln w="28575">
              <a:solidFill>
                <a:srgbClr val="F39801"/>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rot="10800000" flipV="1">
              <a:off x="1571604" y="2428868"/>
              <a:ext cx="428628" cy="357190"/>
            </a:xfrm>
            <a:prstGeom prst="straightConnector1">
              <a:avLst/>
            </a:prstGeom>
            <a:ln w="28575">
              <a:solidFill>
                <a:srgbClr val="CE3B37"/>
              </a:solidFill>
              <a:tailEnd type="arrow"/>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5381620" y="2748257"/>
            <a:ext cx="3429024" cy="744988"/>
            <a:chOff x="3857620" y="2428868"/>
            <a:chExt cx="3429024" cy="744988"/>
          </a:xfrm>
        </p:grpSpPr>
        <p:sp>
          <p:nvSpPr>
            <p:cNvPr id="12" name="TextBox 11"/>
            <p:cNvSpPr txBox="1"/>
            <p:nvPr/>
          </p:nvSpPr>
          <p:spPr>
            <a:xfrm>
              <a:off x="5072066" y="2786058"/>
              <a:ext cx="2214578" cy="387798"/>
            </a:xfrm>
            <a:prstGeom prst="rect">
              <a:avLst/>
            </a:prstGeom>
            <a:gradFill flip="none" rotWithShape="1">
              <a:gsLst>
                <a:gs pos="0">
                  <a:srgbClr val="CE3B37"/>
                </a:gs>
                <a:gs pos="95000">
                  <a:srgbClr val="FFE985"/>
                </a:gs>
              </a:gsLst>
              <a:lin ang="13500000" scaled="1"/>
              <a:tileRect/>
            </a:gradFill>
            <a:ln>
              <a:noFill/>
            </a:ln>
          </p:spPr>
          <p:style>
            <a:lnRef idx="1">
              <a:schemeClr val="accent4"/>
            </a:lnRef>
            <a:fillRef idx="3">
              <a:schemeClr val="accent4"/>
            </a:fillRef>
            <a:effectRef idx="2">
              <a:schemeClr val="accent4"/>
            </a:effectRef>
            <a:fontRef idx="minor">
              <a:schemeClr val="lt1"/>
            </a:fontRef>
          </p:style>
          <p:txBody>
            <a:bodyPr wrap="square" rtlCol="0">
              <a:spAutoFit/>
            </a:bodyPr>
            <a:lstStyle>
              <a:defPPr>
                <a:defRPr lang="zh-CN"/>
              </a:defPPr>
              <a:lvl1pPr>
                <a:defRPr sz="2000">
                  <a:latin typeface="楷体" panose="02010609060101010101" pitchFamily="49" charset="-122"/>
                  <a:ea typeface="楷体" panose="02010609060101010101" pitchFamily="49" charset="-122"/>
                  <a:cs typeface="Consolas" pitchFamily="49" charset="0"/>
                </a:defRPr>
              </a:lvl1pPr>
            </a:lstStyle>
            <a:p>
              <a:r>
                <a:rPr lang="zh-CN" altLang="en-US" sz="2400"/>
                <a:t>链式存储结构</a:t>
              </a:r>
            </a:p>
          </p:txBody>
        </p:sp>
        <p:cxnSp>
          <p:nvCxnSpPr>
            <p:cNvPr id="33" name="直接箭头连接符 32"/>
            <p:cNvCxnSpPr/>
            <p:nvPr/>
          </p:nvCxnSpPr>
          <p:spPr>
            <a:xfrm>
              <a:off x="3857620" y="2428868"/>
              <a:ext cx="1214446" cy="357190"/>
            </a:xfrm>
            <a:prstGeom prst="straightConnector1">
              <a:avLst/>
            </a:prstGeom>
            <a:ln w="28575">
              <a:solidFill>
                <a:srgbClr val="CE3B37"/>
              </a:solidFill>
              <a:tailEnd type="arrow"/>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4564051" y="3534075"/>
            <a:ext cx="2246329" cy="1853139"/>
            <a:chOff x="3040051" y="3214686"/>
            <a:chExt cx="2246329" cy="1853139"/>
          </a:xfrm>
        </p:grpSpPr>
        <p:sp>
          <p:nvSpPr>
            <p:cNvPr id="13" name="TextBox 12"/>
            <p:cNvSpPr txBox="1"/>
            <p:nvPr/>
          </p:nvSpPr>
          <p:spPr>
            <a:xfrm>
              <a:off x="3428992" y="3571876"/>
              <a:ext cx="1285884" cy="387798"/>
            </a:xfrm>
            <a:prstGeom prst="rect">
              <a:avLst/>
            </a:prstGeom>
            <a:gradFill flip="none" rotWithShape="1">
              <a:gsLst>
                <a:gs pos="24000">
                  <a:srgbClr val="FA772E"/>
                </a:gs>
                <a:gs pos="100000">
                  <a:srgbClr val="DFE1E0"/>
                </a:gs>
              </a:gsLst>
              <a:lin ang="2700000" scaled="1"/>
              <a:tileRect/>
            </a:gradFill>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a:latin typeface="楷体" panose="02010609060101010101" pitchFamily="49" charset="-122"/>
                  <a:ea typeface="楷体" panose="02010609060101010101" pitchFamily="49" charset="-122"/>
                  <a:cs typeface="Consolas" pitchFamily="49" charset="0"/>
                </a:rPr>
                <a:t>单链表</a:t>
              </a:r>
            </a:p>
          </p:txBody>
        </p:sp>
        <p:sp>
          <p:nvSpPr>
            <p:cNvPr id="16" name="TextBox 15"/>
            <p:cNvSpPr txBox="1"/>
            <p:nvPr/>
          </p:nvSpPr>
          <p:spPr>
            <a:xfrm>
              <a:off x="3040051" y="4384561"/>
              <a:ext cx="2079642" cy="683264"/>
            </a:xfrm>
            <a:prstGeom prst="rect">
              <a:avLst/>
            </a:prstGeom>
            <a:noFill/>
          </p:spPr>
          <p:txBody>
            <a:bodyPr wrap="square" rtlCol="0">
              <a:spAutoFit/>
            </a:bodyPr>
            <a:lstStyle/>
            <a:p>
              <a:r>
                <a:rPr lang="zh-CN" altLang="en-US">
                  <a:solidFill>
                    <a:schemeClr val="tx1"/>
                  </a:solidFill>
                  <a:latin typeface="楷体" panose="02010609060101010101" pitchFamily="49" charset="-122"/>
                  <a:ea typeface="楷体" panose="02010609060101010101" pitchFamily="49" charset="-122"/>
                  <a:cs typeface="Consolas" pitchFamily="49" charset="0"/>
                </a:rPr>
                <a:t>单链表中基本运算的实现</a:t>
              </a:r>
            </a:p>
          </p:txBody>
        </p:sp>
        <p:cxnSp>
          <p:nvCxnSpPr>
            <p:cNvPr id="23" name="直接箭头连接符 22"/>
            <p:cNvCxnSpPr/>
            <p:nvPr/>
          </p:nvCxnSpPr>
          <p:spPr>
            <a:xfrm rot="5400000" flipH="1" flipV="1">
              <a:off x="3923531" y="4128327"/>
              <a:ext cx="314270" cy="1588"/>
            </a:xfrm>
            <a:prstGeom prst="straightConnector1">
              <a:avLst/>
            </a:prstGeom>
            <a:ln w="28575">
              <a:solidFill>
                <a:srgbClr val="F39801"/>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rot="10800000" flipV="1">
              <a:off x="4714876" y="3214686"/>
              <a:ext cx="571504" cy="357190"/>
            </a:xfrm>
            <a:prstGeom prst="straightConnector1">
              <a:avLst/>
            </a:prstGeom>
            <a:ln w="28575">
              <a:solidFill>
                <a:srgbClr val="CE3B37"/>
              </a:solidFill>
              <a:tailEnd type="arrow"/>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6534154" y="3534076"/>
            <a:ext cx="2059007" cy="1834314"/>
            <a:chOff x="5010154" y="3214686"/>
            <a:chExt cx="2059007" cy="1834314"/>
          </a:xfrm>
        </p:grpSpPr>
        <p:sp>
          <p:nvSpPr>
            <p:cNvPr id="14" name="TextBox 13"/>
            <p:cNvSpPr txBox="1"/>
            <p:nvPr/>
          </p:nvSpPr>
          <p:spPr>
            <a:xfrm>
              <a:off x="5429256" y="3571876"/>
              <a:ext cx="1285884" cy="387798"/>
            </a:xfrm>
            <a:prstGeom prst="rect">
              <a:avLst/>
            </a:prstGeom>
            <a:gradFill flip="none" rotWithShape="1">
              <a:gsLst>
                <a:gs pos="24000">
                  <a:srgbClr val="FA772E"/>
                </a:gs>
                <a:gs pos="100000">
                  <a:srgbClr val="DFE1E0"/>
                </a:gs>
              </a:gsLst>
              <a:lin ang="2700000" scaled="1"/>
              <a:tileRect/>
            </a:gradFill>
          </p:spPr>
          <p:style>
            <a:lnRef idx="1">
              <a:schemeClr val="accent6"/>
            </a:lnRef>
            <a:fillRef idx="3">
              <a:schemeClr val="accent6"/>
            </a:fillRef>
            <a:effectRef idx="2">
              <a:schemeClr val="accent6"/>
            </a:effectRef>
            <a:fontRef idx="minor">
              <a:schemeClr val="lt1"/>
            </a:fontRef>
          </p:style>
          <p:txBody>
            <a:bodyPr wrap="square" rtlCol="0">
              <a:spAutoFit/>
            </a:bodyPr>
            <a:lstStyle>
              <a:defPPr>
                <a:defRPr lang="zh-CN"/>
              </a:defPPr>
              <a:lvl1pPr>
                <a:defRPr sz="2000">
                  <a:latin typeface="楷体" panose="02010609060101010101" pitchFamily="49" charset="-122"/>
                  <a:ea typeface="楷体" panose="02010609060101010101" pitchFamily="49" charset="-122"/>
                  <a:cs typeface="Consolas" pitchFamily="49" charset="0"/>
                </a:defRPr>
              </a:lvl1pPr>
            </a:lstStyle>
            <a:p>
              <a:r>
                <a:rPr lang="zh-CN" altLang="en-US" sz="2400"/>
                <a:t>双链表</a:t>
              </a:r>
            </a:p>
          </p:txBody>
        </p:sp>
        <p:sp>
          <p:nvSpPr>
            <p:cNvPr id="17" name="TextBox 16"/>
            <p:cNvSpPr txBox="1"/>
            <p:nvPr/>
          </p:nvSpPr>
          <p:spPr>
            <a:xfrm>
              <a:off x="5010154" y="4365736"/>
              <a:ext cx="2059007" cy="683264"/>
            </a:xfrm>
            <a:prstGeom prst="rect">
              <a:avLst/>
            </a:prstGeom>
            <a:noFill/>
          </p:spPr>
          <p:txBody>
            <a:bodyPr wrap="square" rtlCol="0">
              <a:spAutoFit/>
            </a:bodyPr>
            <a:lstStyle/>
            <a:p>
              <a:r>
                <a:rPr lang="zh-CN" altLang="en-US">
                  <a:solidFill>
                    <a:schemeClr val="tx1"/>
                  </a:solidFill>
                  <a:latin typeface="楷体" panose="02010609060101010101" pitchFamily="49" charset="-122"/>
                  <a:ea typeface="楷体" panose="02010609060101010101" pitchFamily="49" charset="-122"/>
                  <a:cs typeface="Consolas" pitchFamily="49" charset="0"/>
                </a:rPr>
                <a:t>双链表中基本运算的实现</a:t>
              </a:r>
            </a:p>
          </p:txBody>
        </p:sp>
        <p:cxnSp>
          <p:nvCxnSpPr>
            <p:cNvPr id="24" name="直接箭头连接符 23"/>
            <p:cNvCxnSpPr/>
            <p:nvPr/>
          </p:nvCxnSpPr>
          <p:spPr>
            <a:xfrm rot="5400000" flipH="1" flipV="1">
              <a:off x="5914269" y="4110807"/>
              <a:ext cx="314270" cy="1588"/>
            </a:xfrm>
            <a:prstGeom prst="straightConnector1">
              <a:avLst/>
            </a:prstGeom>
            <a:ln w="28575">
              <a:solidFill>
                <a:srgbClr val="F39801"/>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rot="16200000" flipH="1">
              <a:off x="5893603" y="3393281"/>
              <a:ext cx="357190" cy="0"/>
            </a:xfrm>
            <a:prstGeom prst="straightConnector1">
              <a:avLst/>
            </a:prstGeom>
            <a:ln w="28575">
              <a:solidFill>
                <a:srgbClr val="CE3B37"/>
              </a:solidFill>
              <a:tailEnd type="arrow"/>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8596329" y="3534076"/>
            <a:ext cx="2365401" cy="2089079"/>
            <a:chOff x="7072330" y="3214686"/>
            <a:chExt cx="1785950" cy="2089079"/>
          </a:xfrm>
        </p:grpSpPr>
        <p:sp>
          <p:nvSpPr>
            <p:cNvPr id="15" name="TextBox 14"/>
            <p:cNvSpPr txBox="1"/>
            <p:nvPr/>
          </p:nvSpPr>
          <p:spPr>
            <a:xfrm>
              <a:off x="7215206" y="3571876"/>
              <a:ext cx="1285884" cy="388800"/>
            </a:xfrm>
            <a:prstGeom prst="rect">
              <a:avLst/>
            </a:prstGeom>
            <a:gradFill flip="none" rotWithShape="1">
              <a:gsLst>
                <a:gs pos="28000">
                  <a:srgbClr val="FA772E"/>
                </a:gs>
                <a:gs pos="100000">
                  <a:srgbClr val="DFE1E0"/>
                </a:gs>
              </a:gsLst>
              <a:lin ang="2700000" scaled="1"/>
              <a:tileRect/>
            </a:gradFill>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a:latin typeface="楷体" panose="02010609060101010101" pitchFamily="49" charset="-122"/>
                  <a:ea typeface="楷体" panose="02010609060101010101" pitchFamily="49" charset="-122"/>
                  <a:cs typeface="Consolas" pitchFamily="49" charset="0"/>
                </a:rPr>
                <a:t>循环链表</a:t>
              </a:r>
            </a:p>
          </p:txBody>
        </p:sp>
        <p:sp>
          <p:nvSpPr>
            <p:cNvPr id="18" name="TextBox 17"/>
            <p:cNvSpPr txBox="1"/>
            <p:nvPr/>
          </p:nvSpPr>
          <p:spPr>
            <a:xfrm>
              <a:off x="7072330" y="4325036"/>
              <a:ext cx="1785950" cy="978729"/>
            </a:xfrm>
            <a:prstGeom prst="rect">
              <a:avLst/>
            </a:prstGeom>
            <a:noFill/>
          </p:spPr>
          <p:txBody>
            <a:bodyPr wrap="square" rtlCol="0">
              <a:spAutoFit/>
            </a:bodyPr>
            <a:lstStyle/>
            <a:p>
              <a:r>
                <a:rPr lang="zh-CN" altLang="en-US">
                  <a:solidFill>
                    <a:schemeClr val="tx1"/>
                  </a:solidFill>
                  <a:latin typeface="楷体" panose="02010609060101010101" pitchFamily="49" charset="-122"/>
                  <a:ea typeface="楷体" panose="02010609060101010101" pitchFamily="49" charset="-122"/>
                  <a:cs typeface="Consolas" pitchFamily="49" charset="0"/>
                </a:rPr>
                <a:t>循环链表中基本运算的实现</a:t>
              </a:r>
            </a:p>
          </p:txBody>
        </p:sp>
        <p:cxnSp>
          <p:nvCxnSpPr>
            <p:cNvPr id="25" name="直接箭头连接符 24"/>
            <p:cNvCxnSpPr/>
            <p:nvPr/>
          </p:nvCxnSpPr>
          <p:spPr>
            <a:xfrm rot="5400000" flipH="1" flipV="1">
              <a:off x="7771656" y="4098107"/>
              <a:ext cx="314270" cy="1588"/>
            </a:xfrm>
            <a:prstGeom prst="straightConnector1">
              <a:avLst/>
            </a:prstGeom>
            <a:ln w="28575">
              <a:solidFill>
                <a:srgbClr val="F39801"/>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7072330" y="3214686"/>
              <a:ext cx="642942" cy="357190"/>
            </a:xfrm>
            <a:prstGeom prst="straightConnector1">
              <a:avLst/>
            </a:prstGeom>
            <a:ln w="28575">
              <a:solidFill>
                <a:srgbClr val="CE3B37"/>
              </a:solidFill>
              <a:tailEnd type="arrow"/>
            </a:ln>
          </p:spPr>
          <p:style>
            <a:lnRef idx="1">
              <a:schemeClr val="accent1"/>
            </a:lnRef>
            <a:fillRef idx="0">
              <a:schemeClr val="accent1"/>
            </a:fillRef>
            <a:effectRef idx="0">
              <a:schemeClr val="accent1"/>
            </a:effectRef>
            <a:fontRef idx="minor">
              <a:schemeClr val="tx1"/>
            </a:fontRef>
          </p:style>
        </p:cxnSp>
      </p:grpSp>
      <p:cxnSp>
        <p:nvCxnSpPr>
          <p:cNvPr id="42" name="直接箭头连接符 41"/>
          <p:cNvCxnSpPr/>
          <p:nvPr/>
        </p:nvCxnSpPr>
        <p:spPr>
          <a:xfrm>
            <a:off x="5453058" y="1674773"/>
            <a:ext cx="428628" cy="1914"/>
          </a:xfrm>
          <a:prstGeom prst="straightConnector1">
            <a:avLst/>
          </a:prstGeom>
          <a:ln w="28575">
            <a:solidFill>
              <a:srgbClr val="F39801"/>
            </a:solidFill>
            <a:tailEnd type="arrow"/>
          </a:ln>
        </p:spPr>
        <p:style>
          <a:lnRef idx="1">
            <a:schemeClr val="accent1"/>
          </a:lnRef>
          <a:fillRef idx="0">
            <a:schemeClr val="accent1"/>
          </a:fillRef>
          <a:effectRef idx="0">
            <a:schemeClr val="accent1"/>
          </a:effectRef>
          <a:fontRef idx="minor">
            <a:schemeClr val="tx1"/>
          </a:fontRef>
        </p:style>
      </p:cxnSp>
      <p:sp>
        <p:nvSpPr>
          <p:cNvPr id="47" name="TextBox 3">
            <a:extLst>
              <a:ext uri="{FF2B5EF4-FFF2-40B4-BE49-F238E27FC236}">
                <a16:creationId xmlns:a16="http://schemas.microsoft.com/office/drawing/2014/main" id="{12D86DD2-B1FB-4ECB-BC86-396EF0EACD42}"/>
              </a:ext>
            </a:extLst>
          </p:cNvPr>
          <p:cNvSpPr txBox="1"/>
          <p:nvPr/>
        </p:nvSpPr>
        <p:spPr>
          <a:xfrm>
            <a:off x="1055688" y="126386"/>
            <a:ext cx="4357718" cy="494302"/>
          </a:xfrm>
          <a:prstGeom prst="rect">
            <a:avLst/>
          </a:prstGeom>
          <a:solidFill>
            <a:srgbClr val="F39801"/>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3200" b="0">
                <a:ln w="11430">
                  <a:solidFill>
                    <a:schemeClr val="bg1"/>
                  </a:solidFill>
                </a:ln>
                <a:solidFill>
                  <a:schemeClr val="tx1"/>
                </a:solidFill>
                <a:latin typeface="思源黑体 CN Heavy" panose="020B0A00000000000000" pitchFamily="34" charset="-122"/>
                <a:ea typeface="思源黑体 CN Heavy" panose="020B0A00000000000000" pitchFamily="34" charset="-122"/>
              </a:rPr>
              <a:t>2.1  </a:t>
            </a:r>
            <a:r>
              <a:rPr lang="zh-CN" altLang="en-US" sz="3200" b="0">
                <a:ln w="11430">
                  <a:solidFill>
                    <a:schemeClr val="bg1"/>
                  </a:solidFill>
                </a:ln>
                <a:solidFill>
                  <a:schemeClr val="tx1"/>
                </a:solidFill>
                <a:latin typeface="思源黑体 CN Heavy" panose="020B0A00000000000000" pitchFamily="34" charset="-122"/>
                <a:ea typeface="思源黑体 CN Heavy" panose="020B0A00000000000000" pitchFamily="34" charset="-122"/>
              </a:rPr>
              <a:t>线性表的基本概念 </a:t>
            </a:r>
          </a:p>
        </p:txBody>
      </p:sp>
      <p:sp>
        <p:nvSpPr>
          <p:cNvPr id="49" name="Rectangle 7" descr="信纸">
            <a:hlinkClick r:id="" action="ppaction://hlinkshowjump?jump=nextslide"/>
            <a:extLst>
              <a:ext uri="{FF2B5EF4-FFF2-40B4-BE49-F238E27FC236}">
                <a16:creationId xmlns:a16="http://schemas.microsoft.com/office/drawing/2014/main" id="{7E66015E-FB86-4803-856F-3CC924FD6BD9}"/>
              </a:ext>
            </a:extLst>
          </p:cNvPr>
          <p:cNvSpPr>
            <a:spLocks noChangeArrowheads="1"/>
          </p:cNvSpPr>
          <p:nvPr/>
        </p:nvSpPr>
        <p:spPr bwMode="auto">
          <a:xfrm>
            <a:off x="1055688" y="937681"/>
            <a:ext cx="4357718" cy="444032"/>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smtClean="0">
                <a:ln w="11430">
                  <a:noFill/>
                </a:ln>
                <a:solidFill>
                  <a:schemeClr val="tx1"/>
                </a:solidFill>
                <a:latin typeface="思源黑体 CN Heavy" panose="020B0A00000000000000" pitchFamily="34" charset="-122"/>
                <a:ea typeface="思源黑体 CN Heavy" panose="020B0A00000000000000" pitchFamily="34" charset="-122"/>
              </a:rPr>
              <a:t>2.1</a:t>
            </a:r>
            <a:r>
              <a:rPr lang="zh-CN" altLang="en-US" sz="2800" b="0" dirty="0" smtClean="0">
                <a:ln w="11430">
                  <a:noFill/>
                </a:ln>
                <a:solidFill>
                  <a:schemeClr val="tx1"/>
                </a:solidFill>
                <a:latin typeface="思源黑体 CN Heavy" panose="020B0A00000000000000" pitchFamily="34" charset="-122"/>
                <a:ea typeface="思源黑体 CN Heavy" panose="020B0A00000000000000" pitchFamily="34" charset="-122"/>
              </a:rPr>
              <a:t>线性表</a:t>
            </a:r>
            <a:r>
              <a:rPr lang="zh-CN" altLang="en-US" sz="2800" b="0" dirty="0">
                <a:ln w="11430">
                  <a:noFill/>
                </a:ln>
                <a:solidFill>
                  <a:schemeClr val="tx1"/>
                </a:solidFill>
                <a:latin typeface="思源黑体 CN Heavy" panose="020B0A00000000000000" pitchFamily="34" charset="-122"/>
                <a:ea typeface="思源黑体 CN Heavy" panose="020B0A00000000000000" pitchFamily="34" charset="-122"/>
              </a:rPr>
              <a:t>的知识结构</a:t>
            </a:r>
          </a:p>
        </p:txBody>
      </p:sp>
    </p:spTree>
    <p:extLst>
      <p:ext uri="{BB962C8B-B14F-4D97-AF65-F5344CB8AC3E}">
        <p14:creationId xmlns:p14="http://schemas.microsoft.com/office/powerpoint/2010/main" val="1125393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263352" y="764704"/>
            <a:ext cx="7992888" cy="2676081"/>
          </a:xfrm>
          <a:prstGeom prst="rect">
            <a:avLst/>
          </a:prstGeom>
          <a:no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3000"/>
              </a:lnSpc>
              <a:spcBef>
                <a:spcPts val="600"/>
              </a:spcBef>
            </a:pP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【例</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2.16</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】编写一个程序求解约瑟夫（</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Joseph</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）问题。有</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个小孩围成一圈，给他们从</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开始依次编号，从编号为</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的小孩开始报数，数到第</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个小孩出列，然后从出列的下一个小孩重新开始报数，数到第</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个小孩又出列，</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，如此反复直到所有的小孩全部出列为止，求整个出列序列。</a:t>
            </a:r>
            <a:endPar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3000"/>
              </a:lnSpc>
              <a:spcBef>
                <a:spcPts val="600"/>
              </a:spcBef>
            </a:pP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如当</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=6</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=5</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时的出列序列是</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5</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4</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6</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3</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6" name="灯片编号占位符 5"/>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130</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7" name="Text Box 6"/>
          <p:cNvSpPr txBox="1">
            <a:spLocks noChangeArrowheads="1"/>
          </p:cNvSpPr>
          <p:nvPr/>
        </p:nvSpPr>
        <p:spPr bwMode="auto">
          <a:xfrm>
            <a:off x="479376" y="3573016"/>
            <a:ext cx="10657184" cy="273630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anchor="t" anchorCtr="0"/>
          <a:lstStyle>
            <a:lvl1pPr marL="269875">
              <a:defRPr>
                <a:solidFill>
                  <a:schemeClr val="tx1"/>
                </a:solidFill>
                <a:latin typeface="Times New Roman" pitchFamily="18" charset="0"/>
                <a:ea typeface="仿宋_GB2312" pitchFamily="49" charset="-122"/>
              </a:defRPr>
            </a:lvl1pPr>
            <a:lvl2pPr marL="742950" indent="-285750">
              <a:defRPr>
                <a:solidFill>
                  <a:schemeClr val="tx1"/>
                </a:solidFill>
                <a:latin typeface="Times New Roman" pitchFamily="18" charset="0"/>
                <a:ea typeface="仿宋_GB2312" pitchFamily="49" charset="-122"/>
              </a:defRPr>
            </a:lvl2pPr>
            <a:lvl3pPr marL="1143000" indent="-228600">
              <a:defRPr>
                <a:solidFill>
                  <a:schemeClr val="tx1"/>
                </a:solidFill>
                <a:latin typeface="Times New Roman" pitchFamily="18" charset="0"/>
                <a:ea typeface="仿宋_GB2312" pitchFamily="49" charset="-122"/>
              </a:defRPr>
            </a:lvl3pPr>
            <a:lvl4pPr marL="1600200" indent="-228600">
              <a:defRPr>
                <a:solidFill>
                  <a:schemeClr val="tx1"/>
                </a:solidFill>
                <a:latin typeface="Times New Roman" pitchFamily="18" charset="0"/>
                <a:ea typeface="仿宋_GB2312" pitchFamily="49" charset="-122"/>
              </a:defRPr>
            </a:lvl4pPr>
            <a:lvl5pPr marL="2057400" indent="-228600">
              <a:defRPr>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仿宋_GB2312" pitchFamily="49" charset="-122"/>
              </a:defRPr>
            </a:lvl9pPr>
          </a:lstStyle>
          <a:p>
            <a:pPr indent="625475" algn="l">
              <a:lnSpc>
                <a:spcPct val="100000"/>
              </a:lnSpc>
              <a:spcBef>
                <a:spcPts val="0"/>
              </a:spcBef>
              <a:buSzPct val="100000"/>
              <a:buFont typeface="Times New Roman" pitchFamily="18" charset="0"/>
              <a:buNone/>
            </a:pPr>
            <a:r>
              <a:rPr lang="zh-CN" altLang="zh-CN" sz="2400" b="1" dirty="0">
                <a:solidFill>
                  <a:srgbClr val="002060"/>
                </a:solidFill>
                <a:ea typeface="宋体" charset="-122"/>
              </a:rPr>
              <a:t>著名犹太历史学家 </a:t>
            </a:r>
            <a:r>
              <a:rPr lang="zh-CN" altLang="zh-CN" sz="2400" b="1" dirty="0">
                <a:solidFill>
                  <a:srgbClr val="FF0000"/>
                </a:solidFill>
                <a:ea typeface="宋体" charset="-122"/>
              </a:rPr>
              <a:t>Josephus</a:t>
            </a:r>
          </a:p>
          <a:p>
            <a:pPr indent="625475" algn="l">
              <a:lnSpc>
                <a:spcPct val="100000"/>
              </a:lnSpc>
              <a:spcBef>
                <a:spcPts val="0"/>
              </a:spcBef>
              <a:buSzPct val="100000"/>
              <a:buFont typeface="Wingdings 2" pitchFamily="18" charset="2"/>
              <a:buNone/>
            </a:pPr>
            <a:r>
              <a:rPr lang="zh-CN" altLang="zh-CN" sz="2400" b="1" dirty="0">
                <a:solidFill>
                  <a:srgbClr val="002060"/>
                </a:solidFill>
                <a:ea typeface="宋体" charset="-122"/>
              </a:rPr>
              <a:t>在罗马人占领乔塔帕特后</a:t>
            </a:r>
            <a:r>
              <a:rPr lang="zh-CN" altLang="en-US" sz="2400" b="1" dirty="0">
                <a:solidFill>
                  <a:srgbClr val="002060"/>
                </a:solidFill>
                <a:ea typeface="宋体" charset="-122"/>
              </a:rPr>
              <a:t>，</a:t>
            </a:r>
            <a:r>
              <a:rPr lang="zh-CN" altLang="zh-CN" sz="2400" b="1" dirty="0">
                <a:solidFill>
                  <a:srgbClr val="002060"/>
                </a:solidFill>
                <a:ea typeface="宋体" charset="-122"/>
              </a:rPr>
              <a:t>39 个犹太人与Josephus及他的朋友躲到一个洞中</a:t>
            </a:r>
            <a:r>
              <a:rPr lang="zh-CN" altLang="en-US" sz="2400" b="1" dirty="0">
                <a:solidFill>
                  <a:srgbClr val="002060"/>
                </a:solidFill>
                <a:ea typeface="宋体" charset="-122"/>
              </a:rPr>
              <a:t>，</a:t>
            </a:r>
            <a:r>
              <a:rPr lang="zh-CN" altLang="zh-CN" sz="2400" b="1" dirty="0">
                <a:solidFill>
                  <a:srgbClr val="002060"/>
                </a:solidFill>
                <a:ea typeface="宋体" charset="-122"/>
              </a:rPr>
              <a:t>39个犹太人决定宁愿死也不要被敌人抓到，于是决定了一个自杀方式</a:t>
            </a:r>
            <a:r>
              <a:rPr lang="zh-CN" altLang="en-US" sz="2400" b="1" dirty="0">
                <a:solidFill>
                  <a:srgbClr val="002060"/>
                </a:solidFill>
                <a:ea typeface="宋体" charset="-122"/>
              </a:rPr>
              <a:t>：</a:t>
            </a:r>
            <a:endParaRPr lang="zh-CN" altLang="zh-CN" sz="2400" b="1" dirty="0">
              <a:solidFill>
                <a:srgbClr val="002060"/>
              </a:solidFill>
              <a:ea typeface="宋体" charset="-122"/>
            </a:endParaRPr>
          </a:p>
          <a:p>
            <a:pPr indent="625475" algn="l">
              <a:lnSpc>
                <a:spcPct val="100000"/>
              </a:lnSpc>
              <a:spcBef>
                <a:spcPts val="0"/>
              </a:spcBef>
              <a:buSzPct val="100000"/>
              <a:buFont typeface="Wingdings 2" pitchFamily="18" charset="2"/>
              <a:buNone/>
            </a:pPr>
            <a:r>
              <a:rPr lang="zh-CN" altLang="zh-CN" sz="2400" b="1" dirty="0">
                <a:solidFill>
                  <a:srgbClr val="FF0000"/>
                </a:solidFill>
                <a:ea typeface="宋体" charset="-122"/>
              </a:rPr>
              <a:t>41个人</a:t>
            </a:r>
            <a:r>
              <a:rPr lang="zh-CN" altLang="zh-CN" sz="2400" b="1" dirty="0">
                <a:solidFill>
                  <a:srgbClr val="002060"/>
                </a:solidFill>
                <a:ea typeface="宋体" charset="-122"/>
              </a:rPr>
              <a:t>排成一个圆圈，由第</a:t>
            </a:r>
            <a:r>
              <a:rPr lang="zh-CN" altLang="zh-CN" sz="2400" b="1" dirty="0">
                <a:solidFill>
                  <a:srgbClr val="FF0000"/>
                </a:solidFill>
                <a:ea typeface="宋体" charset="-122"/>
              </a:rPr>
              <a:t>1</a:t>
            </a:r>
            <a:r>
              <a:rPr lang="zh-CN" altLang="zh-CN" sz="2400" b="1" dirty="0">
                <a:solidFill>
                  <a:srgbClr val="002060"/>
                </a:solidFill>
                <a:ea typeface="宋体" charset="-122"/>
              </a:rPr>
              <a:t>个人开始报数，每报数到第</a:t>
            </a:r>
            <a:r>
              <a:rPr lang="zh-CN" altLang="zh-CN" sz="2400" b="1" dirty="0">
                <a:solidFill>
                  <a:srgbClr val="FF0000"/>
                </a:solidFill>
                <a:ea typeface="宋体" charset="-122"/>
              </a:rPr>
              <a:t>3</a:t>
            </a:r>
            <a:r>
              <a:rPr lang="zh-CN" altLang="zh-CN" sz="2400" b="1" dirty="0">
                <a:solidFill>
                  <a:srgbClr val="002060"/>
                </a:solidFill>
                <a:ea typeface="宋体" charset="-122"/>
              </a:rPr>
              <a:t>人该人就必须自杀，然后再由下一个重新报数，直到所有人都自杀身亡为止</a:t>
            </a:r>
            <a:r>
              <a:rPr lang="zh-CN" altLang="en-US" sz="2400" b="1" dirty="0">
                <a:solidFill>
                  <a:srgbClr val="002060"/>
                </a:solidFill>
                <a:ea typeface="宋体" charset="-122"/>
              </a:rPr>
              <a:t>。</a:t>
            </a:r>
            <a:endParaRPr lang="zh-CN" altLang="zh-CN" sz="2400" b="1" dirty="0">
              <a:solidFill>
                <a:srgbClr val="002060"/>
              </a:solidFill>
              <a:ea typeface="宋体" charset="-122"/>
            </a:endParaRPr>
          </a:p>
          <a:p>
            <a:pPr indent="625475" algn="l">
              <a:lnSpc>
                <a:spcPct val="100000"/>
              </a:lnSpc>
              <a:spcBef>
                <a:spcPts val="0"/>
              </a:spcBef>
              <a:buSzPct val="100000"/>
              <a:buFont typeface="Wingdings 2" pitchFamily="18" charset="2"/>
              <a:buNone/>
            </a:pPr>
            <a:r>
              <a:rPr lang="zh-CN" altLang="zh-CN" sz="2400" b="1" dirty="0">
                <a:solidFill>
                  <a:srgbClr val="002060"/>
                </a:solidFill>
                <a:ea typeface="宋体" charset="-122"/>
              </a:rPr>
              <a:t>然而Josephus 和他的朋友并不想遵从，Josephus要他的朋友先假装遵从，他将朋友与自己安排在第</a:t>
            </a:r>
            <a:r>
              <a:rPr lang="zh-CN" altLang="zh-CN" sz="2400" b="1" dirty="0">
                <a:solidFill>
                  <a:srgbClr val="FF0000"/>
                </a:solidFill>
                <a:ea typeface="宋体" charset="-122"/>
              </a:rPr>
              <a:t>16</a:t>
            </a:r>
            <a:r>
              <a:rPr lang="zh-CN" altLang="zh-CN" sz="2400" b="1" dirty="0">
                <a:solidFill>
                  <a:srgbClr val="002060"/>
                </a:solidFill>
                <a:ea typeface="宋体" charset="-122"/>
              </a:rPr>
              <a:t>个与第</a:t>
            </a:r>
            <a:r>
              <a:rPr lang="zh-CN" altLang="zh-CN" sz="2400" b="1" dirty="0">
                <a:solidFill>
                  <a:srgbClr val="FF0000"/>
                </a:solidFill>
                <a:ea typeface="宋体" charset="-122"/>
              </a:rPr>
              <a:t>31</a:t>
            </a:r>
            <a:r>
              <a:rPr lang="zh-CN" altLang="zh-CN" sz="2400" b="1" dirty="0">
                <a:solidFill>
                  <a:srgbClr val="002060"/>
                </a:solidFill>
                <a:ea typeface="宋体" charset="-122"/>
              </a:rPr>
              <a:t>个位置，于是逃过了这场死亡游戏 </a:t>
            </a:r>
            <a:r>
              <a:rPr lang="zh-CN" altLang="en-US" dirty="0">
                <a:solidFill>
                  <a:srgbClr val="002060"/>
                </a:solidFill>
                <a:ea typeface="宋体" charset="-122"/>
              </a:rPr>
              <a:t>。</a:t>
            </a:r>
            <a:endParaRPr lang="zh-CN" altLang="zh-CN" sz="2400" b="1" dirty="0">
              <a:solidFill>
                <a:srgbClr val="002060"/>
              </a:solidFill>
              <a:ea typeface="宋体" charset="-122"/>
            </a:endParaRPr>
          </a:p>
        </p:txBody>
      </p:sp>
      <p:pic>
        <p:nvPicPr>
          <p:cNvPr id="8" name="Picture 4" descr="http://t3.baidu.com/it/u=3734063827,1396026635&amp;fm=21&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0296" y="947235"/>
            <a:ext cx="3169083" cy="2466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ani-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923" y="403"/>
            <a:ext cx="1673965" cy="68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8"/>
          <p:cNvSpPr txBox="1">
            <a:spLocks noChangeArrowheads="1"/>
          </p:cNvSpPr>
          <p:nvPr/>
        </p:nvSpPr>
        <p:spPr bwMode="auto">
          <a:xfrm>
            <a:off x="2855640" y="100552"/>
            <a:ext cx="3832173"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itchFamily="18" charset="0"/>
                <a:ea typeface="仿宋_GB2312" pitchFamily="49" charset="-122"/>
              </a:defRPr>
            </a:lvl1pPr>
            <a:lvl2pPr marL="742950" indent="-285750">
              <a:defRPr>
                <a:solidFill>
                  <a:schemeClr val="tx1"/>
                </a:solidFill>
                <a:latin typeface="Times New Roman" pitchFamily="18" charset="0"/>
                <a:ea typeface="仿宋_GB2312" pitchFamily="49" charset="-122"/>
              </a:defRPr>
            </a:lvl2pPr>
            <a:lvl3pPr marL="1143000" indent="-228600">
              <a:defRPr>
                <a:solidFill>
                  <a:schemeClr val="tx1"/>
                </a:solidFill>
                <a:latin typeface="Times New Roman" pitchFamily="18" charset="0"/>
                <a:ea typeface="仿宋_GB2312" pitchFamily="49" charset="-122"/>
              </a:defRPr>
            </a:lvl3pPr>
            <a:lvl4pPr marL="1600200" indent="-228600">
              <a:defRPr>
                <a:solidFill>
                  <a:schemeClr val="tx1"/>
                </a:solidFill>
                <a:latin typeface="Times New Roman" pitchFamily="18" charset="0"/>
                <a:ea typeface="仿宋_GB2312" pitchFamily="49" charset="-122"/>
              </a:defRPr>
            </a:lvl4pPr>
            <a:lvl5pPr marL="2057400" indent="-228600">
              <a:defRPr>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仿宋_GB2312" pitchFamily="49" charset="-122"/>
              </a:defRPr>
            </a:lvl9pPr>
          </a:lstStyle>
          <a:p>
            <a:pPr algn="l">
              <a:buSzPct val="100000"/>
              <a:buFont typeface="Times New Roman" pitchFamily="18" charset="0"/>
              <a:buNone/>
            </a:pPr>
            <a:r>
              <a:rPr lang="zh-CN" altLang="zh-CN" sz="3200" b="1" dirty="0">
                <a:latin typeface="楷体_GB2312" pitchFamily="49" charset="-122"/>
                <a:ea typeface="楷体_GB2312" pitchFamily="49" charset="-122"/>
              </a:rPr>
              <a:t>约瑟夫问题</a:t>
            </a:r>
          </a:p>
        </p:txBody>
      </p:sp>
    </p:spTree>
    <p:extLst>
      <p:ext uri="{BB962C8B-B14F-4D97-AF65-F5344CB8AC3E}">
        <p14:creationId xmlns:p14="http://schemas.microsoft.com/office/powerpoint/2010/main" val="415690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bg/>
                                          </p:spTgt>
                                        </p:tgtEl>
                                        <p:attrNameLst>
                                          <p:attrName>style.visibility</p:attrName>
                                        </p:attrNameLst>
                                      </p:cBhvr>
                                      <p:to>
                                        <p:strVal val="visible"/>
                                      </p:to>
                                    </p:set>
                                    <p:animEffect transition="in" filter="fade">
                                      <p:cBhvr>
                                        <p:cTn id="12" dur="2000"/>
                                        <p:tgtEl>
                                          <p:spTgt spid="7">
                                            <p:bg/>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000"/>
                                        <p:tgtEl>
                                          <p:spTgt spid="7">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2000"/>
                                        <p:tgtEl>
                                          <p:spTgt spid="7">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000"/>
                                        <p:tgtEl>
                                          <p:spTgt spid="7">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fade">
                                      <p:cBhvr>
                                        <p:cTn id="24" dur="20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55440" y="1556792"/>
            <a:ext cx="9937104" cy="860425"/>
          </a:xfrm>
          <a:prstGeom prst="rect">
            <a:avLst/>
          </a:prstGeom>
          <a:noFill/>
        </p:spPr>
        <p:txBody>
          <a:bodyPr wrap="square" rtlCol="0">
            <a:spAutoFit/>
          </a:bodyPr>
          <a:lstStyle/>
          <a:p>
            <a:pPr algn="l">
              <a:lnSpc>
                <a:spcPct val="100000"/>
              </a:lnSpc>
            </a:pP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解：（</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）设计存储结构</a:t>
            </a:r>
          </a:p>
          <a:p>
            <a:pPr algn="l">
              <a:lnSpc>
                <a:spcPct val="100000"/>
              </a:lnSpc>
            </a:pP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本题采用</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不带头结点的</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循环单链表存放小孩圈，其结点类如下：</a:t>
            </a:r>
          </a:p>
        </p:txBody>
      </p:sp>
      <p:sp>
        <p:nvSpPr>
          <p:cNvPr id="5" name="TextBox 4"/>
          <p:cNvSpPr txBox="1"/>
          <p:nvPr>
            <p:custDataLst>
              <p:tags r:id="rId1"/>
            </p:custDataLst>
          </p:nvPr>
        </p:nvSpPr>
        <p:spPr>
          <a:xfrm>
            <a:off x="1055440" y="2996952"/>
            <a:ext cx="9937104" cy="1739265"/>
          </a:xfrm>
          <a:prstGeom prst="rect">
            <a:avLst/>
          </a:prstGeom>
          <a:solidFill>
            <a:schemeClr val="lt1"/>
          </a:solid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class Child: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结点类型</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def __</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init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__(self,no1):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构造方法</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self.no=no1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编号</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a:t>
            </a:r>
            <a:r>
              <a:rPr lang="zh-CN" altLang="en-US"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属性</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              	#next</a:t>
            </a:r>
            <a:r>
              <a:rPr lang="zh-CN" altLang="en-US"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属性</a:t>
            </a:r>
          </a:p>
        </p:txBody>
      </p:sp>
      <p:sp>
        <p:nvSpPr>
          <p:cNvPr id="6" name="灯片编号占位符 5"/>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131</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rotWithShape="1">
          <a:blip r:embed="rId4" cstate="print">
            <a:extLst>
              <a:ext uri="{28A0092B-C50C-407E-A947-70E740481C1C}">
                <a14:useLocalDpi xmlns:a14="http://schemas.microsoft.com/office/drawing/2010/main" val="0"/>
              </a:ext>
            </a:extLst>
          </a:blip>
          <a:srcRect t="6800" b="7936"/>
          <a:stretch>
            <a:fillRect/>
          </a:stretch>
        </p:blipFill>
        <p:spPr>
          <a:xfrm>
            <a:off x="9048328" y="3141081"/>
            <a:ext cx="1710503" cy="1453343"/>
          </a:xfrm>
          <a:prstGeom prst="rect">
            <a:avLst/>
          </a:prstGeom>
        </p:spPr>
      </p:pic>
      <p:cxnSp>
        <p:nvCxnSpPr>
          <p:cNvPr id="4" name="PA-直接连接符 26"/>
          <p:cNvCxnSpPr/>
          <p:nvPr>
            <p:custDataLst>
              <p:tags r:id="rId2"/>
            </p:custDataLst>
          </p:nvPr>
        </p:nvCxnSpPr>
        <p:spPr>
          <a:xfrm flipV="1">
            <a:off x="1055440" y="5013176"/>
            <a:ext cx="3528392" cy="15141"/>
          </a:xfrm>
          <a:prstGeom prst="line">
            <a:avLst/>
          </a:prstGeom>
          <a:ln w="38100">
            <a:solidFill>
              <a:schemeClr val="accent2"/>
            </a:solidFill>
            <a:tailEnd type="non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9564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6869" y="1560057"/>
            <a:ext cx="10177853" cy="860425"/>
          </a:xfrm>
          <a:prstGeom prst="rect">
            <a:avLst/>
          </a:prstGeom>
          <a:noFill/>
        </p:spPr>
        <p:txBody>
          <a:bodyPr wrap="square" rtlCol="0">
            <a:spAutoFit/>
          </a:bodyPr>
          <a:lstStyle/>
          <a:p>
            <a:pPr algn="l">
              <a:lnSpc>
                <a:spcPts val="3000"/>
              </a:lnSpc>
              <a:spcBef>
                <a:spcPts val="0"/>
              </a:spcBef>
            </a:pP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例如，</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=6</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时的初始循环单链表如</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下</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图所示，</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first</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指向开始报数的小孩结点，初始时指向首结点。</a:t>
            </a:r>
          </a:p>
        </p:txBody>
      </p:sp>
      <p:grpSp>
        <p:nvGrpSpPr>
          <p:cNvPr id="38" name="组合 37"/>
          <p:cNvGrpSpPr/>
          <p:nvPr/>
        </p:nvGrpSpPr>
        <p:grpSpPr>
          <a:xfrm>
            <a:off x="1006869" y="2924944"/>
            <a:ext cx="9891164" cy="1233494"/>
            <a:chOff x="1071538" y="2428868"/>
            <a:chExt cx="6184962" cy="1233494"/>
          </a:xfrm>
        </p:grpSpPr>
        <p:sp>
          <p:nvSpPr>
            <p:cNvPr id="8" name="Text Box 45"/>
            <p:cNvSpPr txBox="1">
              <a:spLocks noChangeArrowheads="1"/>
            </p:cNvSpPr>
            <p:nvPr>
              <p:custDataLst>
                <p:tags r:id="rId2"/>
              </p:custDataLst>
            </p:nvPr>
          </p:nvSpPr>
          <p:spPr bwMode="auto">
            <a:xfrm>
              <a:off x="1915768" y="2428868"/>
              <a:ext cx="743651" cy="30324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首结点</a:t>
              </a:r>
            </a:p>
          </p:txBody>
        </p:sp>
        <p:sp>
          <p:nvSpPr>
            <p:cNvPr id="11" name="Text Box 42"/>
            <p:cNvSpPr txBox="1">
              <a:spLocks noChangeArrowheads="1"/>
            </p:cNvSpPr>
            <p:nvPr>
              <p:custDataLst>
                <p:tags r:id="rId3"/>
              </p:custDataLst>
            </p:nvPr>
          </p:nvSpPr>
          <p:spPr bwMode="auto">
            <a:xfrm>
              <a:off x="2051883" y="2806371"/>
              <a:ext cx="410400" cy="30227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a:solidFill>
                    <a:schemeClr val="lt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rPr>
                <a:t>1</a:t>
              </a:r>
            </a:p>
          </p:txBody>
        </p:sp>
        <p:sp>
          <p:nvSpPr>
            <p:cNvPr id="12" name="Text Box 41"/>
            <p:cNvSpPr txBox="1">
              <a:spLocks noChangeArrowheads="1"/>
            </p:cNvSpPr>
            <p:nvPr>
              <p:custDataLst>
                <p:tags r:id="rId4"/>
              </p:custDataLst>
            </p:nvPr>
          </p:nvSpPr>
          <p:spPr bwMode="auto">
            <a:xfrm>
              <a:off x="2458219" y="2806371"/>
              <a:ext cx="303293" cy="30227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6" name="Text Box 37"/>
            <p:cNvSpPr txBox="1">
              <a:spLocks noChangeArrowheads="1"/>
            </p:cNvSpPr>
            <p:nvPr>
              <p:custDataLst>
                <p:tags r:id="rId5"/>
              </p:custDataLst>
            </p:nvPr>
          </p:nvSpPr>
          <p:spPr bwMode="auto">
            <a:xfrm>
              <a:off x="2936489" y="2806371"/>
              <a:ext cx="410400" cy="30227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a:solidFill>
                    <a:schemeClr val="lt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rPr>
                <a:t>2</a:t>
              </a:r>
            </a:p>
          </p:txBody>
        </p:sp>
        <p:sp>
          <p:nvSpPr>
            <p:cNvPr id="17" name="Text Box 36"/>
            <p:cNvSpPr txBox="1">
              <a:spLocks noChangeArrowheads="1"/>
            </p:cNvSpPr>
            <p:nvPr>
              <p:custDataLst>
                <p:tags r:id="rId6"/>
              </p:custDataLst>
            </p:nvPr>
          </p:nvSpPr>
          <p:spPr bwMode="auto">
            <a:xfrm>
              <a:off x="3342824" y="2806371"/>
              <a:ext cx="303293" cy="30227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9" name="Line 34"/>
            <p:cNvSpPr>
              <a:spLocks noChangeShapeType="1"/>
            </p:cNvSpPr>
            <p:nvPr>
              <p:custDataLst>
                <p:tags r:id="rId7"/>
              </p:custDataLst>
            </p:nvPr>
          </p:nvSpPr>
          <p:spPr bwMode="auto">
            <a:xfrm>
              <a:off x="2586535" y="2957023"/>
              <a:ext cx="349953"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 name="Text Box 31"/>
            <p:cNvSpPr txBox="1">
              <a:spLocks noChangeArrowheads="1"/>
            </p:cNvSpPr>
            <p:nvPr>
              <p:custDataLst>
                <p:tags r:id="rId8"/>
              </p:custDataLst>
            </p:nvPr>
          </p:nvSpPr>
          <p:spPr bwMode="auto">
            <a:xfrm>
              <a:off x="1071538" y="2806371"/>
              <a:ext cx="743132" cy="302275"/>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first</a:t>
              </a:r>
            </a:p>
          </p:txBody>
        </p:sp>
        <p:sp>
          <p:nvSpPr>
            <p:cNvPr id="23" name="Line 30"/>
            <p:cNvSpPr>
              <a:spLocks noChangeShapeType="1"/>
            </p:cNvSpPr>
            <p:nvPr>
              <p:custDataLst>
                <p:tags r:id="rId9"/>
              </p:custDataLst>
            </p:nvPr>
          </p:nvSpPr>
          <p:spPr bwMode="auto">
            <a:xfrm>
              <a:off x="1731071" y="2957023"/>
              <a:ext cx="286767" cy="0"/>
            </a:xfrm>
            <a:prstGeom prst="line">
              <a:avLst/>
            </a:prstGeom>
            <a:ln w="19050">
              <a:solidFill>
                <a:schemeClr val="dk1"/>
              </a:solidFill>
              <a:tailEnd type="arrow" w="sm"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5" name="Line 34"/>
            <p:cNvSpPr>
              <a:spLocks noChangeShapeType="1"/>
            </p:cNvSpPr>
            <p:nvPr>
              <p:custDataLst>
                <p:tags r:id="rId10"/>
              </p:custDataLst>
            </p:nvPr>
          </p:nvSpPr>
          <p:spPr bwMode="auto">
            <a:xfrm>
              <a:off x="3494469" y="2950132"/>
              <a:ext cx="349953"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6" name="Text Box 42"/>
            <p:cNvSpPr txBox="1">
              <a:spLocks noChangeArrowheads="1"/>
            </p:cNvSpPr>
            <p:nvPr>
              <p:custDataLst>
                <p:tags r:id="rId11"/>
              </p:custDataLst>
            </p:nvPr>
          </p:nvSpPr>
          <p:spPr bwMode="auto">
            <a:xfrm>
              <a:off x="3842713" y="2816202"/>
              <a:ext cx="410400" cy="30227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a:solidFill>
                    <a:schemeClr val="lt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rPr>
                <a:t>3</a:t>
              </a:r>
            </a:p>
          </p:txBody>
        </p:sp>
        <p:sp>
          <p:nvSpPr>
            <p:cNvPr id="27" name="Text Box 41"/>
            <p:cNvSpPr txBox="1">
              <a:spLocks noChangeArrowheads="1"/>
            </p:cNvSpPr>
            <p:nvPr>
              <p:custDataLst>
                <p:tags r:id="rId12"/>
              </p:custDataLst>
            </p:nvPr>
          </p:nvSpPr>
          <p:spPr bwMode="auto">
            <a:xfrm>
              <a:off x="4249049" y="2816202"/>
              <a:ext cx="303293" cy="30227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8" name="Text Box 37"/>
            <p:cNvSpPr txBox="1">
              <a:spLocks noChangeArrowheads="1"/>
            </p:cNvSpPr>
            <p:nvPr>
              <p:custDataLst>
                <p:tags r:id="rId13"/>
              </p:custDataLst>
            </p:nvPr>
          </p:nvSpPr>
          <p:spPr bwMode="auto">
            <a:xfrm>
              <a:off x="4727319" y="2816202"/>
              <a:ext cx="410400" cy="30227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a:solidFill>
                    <a:schemeClr val="lt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rPr>
                <a:t>4</a:t>
              </a:r>
            </a:p>
          </p:txBody>
        </p:sp>
        <p:sp>
          <p:nvSpPr>
            <p:cNvPr id="29" name="Text Box 36"/>
            <p:cNvSpPr txBox="1">
              <a:spLocks noChangeArrowheads="1"/>
            </p:cNvSpPr>
            <p:nvPr>
              <p:custDataLst>
                <p:tags r:id="rId14"/>
              </p:custDataLst>
            </p:nvPr>
          </p:nvSpPr>
          <p:spPr bwMode="auto">
            <a:xfrm>
              <a:off x="5133654" y="2816202"/>
              <a:ext cx="303293" cy="30227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0" name="Line 34"/>
            <p:cNvSpPr>
              <a:spLocks noChangeShapeType="1"/>
            </p:cNvSpPr>
            <p:nvPr>
              <p:custDataLst>
                <p:tags r:id="rId15"/>
              </p:custDataLst>
            </p:nvPr>
          </p:nvSpPr>
          <p:spPr bwMode="auto">
            <a:xfrm>
              <a:off x="4377365" y="2966854"/>
              <a:ext cx="349953"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1" name="Line 34"/>
            <p:cNvSpPr>
              <a:spLocks noChangeShapeType="1"/>
            </p:cNvSpPr>
            <p:nvPr>
              <p:custDataLst>
                <p:tags r:id="rId16"/>
              </p:custDataLst>
            </p:nvPr>
          </p:nvSpPr>
          <p:spPr bwMode="auto">
            <a:xfrm>
              <a:off x="5285299" y="2959963"/>
              <a:ext cx="349953"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2" name="Text Box 42"/>
            <p:cNvSpPr txBox="1">
              <a:spLocks noChangeArrowheads="1"/>
            </p:cNvSpPr>
            <p:nvPr>
              <p:custDataLst>
                <p:tags r:id="rId17"/>
              </p:custDataLst>
            </p:nvPr>
          </p:nvSpPr>
          <p:spPr bwMode="auto">
            <a:xfrm>
              <a:off x="5662266" y="2830925"/>
              <a:ext cx="410400" cy="30227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a:solidFill>
                    <a:schemeClr val="lt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rPr>
                <a:t>5</a:t>
              </a:r>
            </a:p>
          </p:txBody>
        </p:sp>
        <p:sp>
          <p:nvSpPr>
            <p:cNvPr id="33" name="Text Box 41"/>
            <p:cNvSpPr txBox="1">
              <a:spLocks noChangeArrowheads="1"/>
            </p:cNvSpPr>
            <p:nvPr>
              <p:custDataLst>
                <p:tags r:id="rId18"/>
              </p:custDataLst>
            </p:nvPr>
          </p:nvSpPr>
          <p:spPr bwMode="auto">
            <a:xfrm>
              <a:off x="6068602" y="2830925"/>
              <a:ext cx="303293" cy="30227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4" name="Text Box 37"/>
            <p:cNvSpPr txBox="1">
              <a:spLocks noChangeArrowheads="1"/>
            </p:cNvSpPr>
            <p:nvPr>
              <p:custDataLst>
                <p:tags r:id="rId19"/>
              </p:custDataLst>
            </p:nvPr>
          </p:nvSpPr>
          <p:spPr bwMode="auto">
            <a:xfrm>
              <a:off x="6546872" y="2830925"/>
              <a:ext cx="410400" cy="30227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a:solidFill>
                    <a:schemeClr val="lt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rPr>
                <a:t>6</a:t>
              </a:r>
            </a:p>
          </p:txBody>
        </p:sp>
        <p:sp>
          <p:nvSpPr>
            <p:cNvPr id="35" name="Text Box 36"/>
            <p:cNvSpPr txBox="1">
              <a:spLocks noChangeArrowheads="1"/>
            </p:cNvSpPr>
            <p:nvPr>
              <p:custDataLst>
                <p:tags r:id="rId20"/>
              </p:custDataLst>
            </p:nvPr>
          </p:nvSpPr>
          <p:spPr bwMode="auto">
            <a:xfrm>
              <a:off x="6953207" y="2830925"/>
              <a:ext cx="303293" cy="30227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6" name="Line 34"/>
            <p:cNvSpPr>
              <a:spLocks noChangeShapeType="1"/>
            </p:cNvSpPr>
            <p:nvPr>
              <p:custDataLst>
                <p:tags r:id="rId21"/>
              </p:custDataLst>
            </p:nvPr>
          </p:nvSpPr>
          <p:spPr bwMode="auto">
            <a:xfrm>
              <a:off x="6196918" y="2981577"/>
              <a:ext cx="349953"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4" name="任意多边形 23"/>
            <p:cNvSpPr/>
            <p:nvPr>
              <p:custDataLst>
                <p:tags r:id="rId22"/>
              </p:custDataLst>
            </p:nvPr>
          </p:nvSpPr>
          <p:spPr>
            <a:xfrm>
              <a:off x="2317229" y="2928934"/>
              <a:ext cx="4761799" cy="733428"/>
            </a:xfrm>
            <a:custGeom>
              <a:avLst/>
              <a:gdLst>
                <a:gd name="connsiteX0" fmla="*/ 3707841 w 3721239"/>
                <a:gd name="connsiteY0" fmla="*/ 0 h 509116"/>
                <a:gd name="connsiteX1" fmla="*/ 3687745 w 3721239"/>
                <a:gd name="connsiteY1" fmla="*/ 301451 h 509116"/>
                <a:gd name="connsiteX2" fmla="*/ 3506874 w 3721239"/>
                <a:gd name="connsiteY2" fmla="*/ 391886 h 509116"/>
                <a:gd name="connsiteX3" fmla="*/ 2562329 w 3721239"/>
                <a:gd name="connsiteY3" fmla="*/ 492369 h 509116"/>
                <a:gd name="connsiteX4" fmla="*/ 964641 w 3721239"/>
                <a:gd name="connsiteY4" fmla="*/ 492369 h 509116"/>
                <a:gd name="connsiteX5" fmla="*/ 452175 w 3721239"/>
                <a:gd name="connsiteY5" fmla="*/ 411983 h 509116"/>
                <a:gd name="connsiteX6" fmla="*/ 0 w 3721239"/>
                <a:gd name="connsiteY6" fmla="*/ 130629 h 509116"/>
                <a:gd name="connsiteX0-1" fmla="*/ 3707841 w 3770224"/>
                <a:gd name="connsiteY0-2" fmla="*/ 0 h 505767"/>
                <a:gd name="connsiteX1-3" fmla="*/ 3687745 w 3770224"/>
                <a:gd name="connsiteY1-4" fmla="*/ 301451 h 505767"/>
                <a:gd name="connsiteX2-5" fmla="*/ 3212968 w 3770224"/>
                <a:gd name="connsiteY2-6" fmla="*/ 424543 h 505767"/>
                <a:gd name="connsiteX3-7" fmla="*/ 2562329 w 3770224"/>
                <a:gd name="connsiteY3-8" fmla="*/ 492369 h 505767"/>
                <a:gd name="connsiteX4-9" fmla="*/ 964641 w 3770224"/>
                <a:gd name="connsiteY4-10" fmla="*/ 492369 h 505767"/>
                <a:gd name="connsiteX5-11" fmla="*/ 452175 w 3770224"/>
                <a:gd name="connsiteY5-12" fmla="*/ 411983 h 505767"/>
                <a:gd name="connsiteX6-13" fmla="*/ 0 w 3770224"/>
                <a:gd name="connsiteY6-14" fmla="*/ 130629 h 505767"/>
                <a:gd name="connsiteX0-15" fmla="*/ 3707841 w 3714540"/>
                <a:gd name="connsiteY0-16" fmla="*/ 0 h 505767"/>
                <a:gd name="connsiteX1-17" fmla="*/ 3570157 w 3714540"/>
                <a:gd name="connsiteY1-18" fmla="*/ 353106 h 505767"/>
                <a:gd name="connsiteX2-19" fmla="*/ 3212968 w 3714540"/>
                <a:gd name="connsiteY2-20" fmla="*/ 424543 h 505767"/>
                <a:gd name="connsiteX3-21" fmla="*/ 2562329 w 3714540"/>
                <a:gd name="connsiteY3-22" fmla="*/ 492369 h 505767"/>
                <a:gd name="connsiteX4-23" fmla="*/ 964641 w 3714540"/>
                <a:gd name="connsiteY4-24" fmla="*/ 492369 h 505767"/>
                <a:gd name="connsiteX5-25" fmla="*/ 452175 w 3714540"/>
                <a:gd name="connsiteY5-26" fmla="*/ 411983 h 505767"/>
                <a:gd name="connsiteX6-27" fmla="*/ 0 w 3714540"/>
                <a:gd name="connsiteY6-28" fmla="*/ 130629 h 505767"/>
                <a:gd name="connsiteX0-29" fmla="*/ 3707841 w 3714540"/>
                <a:gd name="connsiteY0-30" fmla="*/ 0 h 519193"/>
                <a:gd name="connsiteX1-31" fmla="*/ 3570157 w 3714540"/>
                <a:gd name="connsiteY1-32" fmla="*/ 353106 h 519193"/>
                <a:gd name="connsiteX2-33" fmla="*/ 3070091 w 3714540"/>
                <a:gd name="connsiteY2-34" fmla="*/ 495982 h 519193"/>
                <a:gd name="connsiteX3-35" fmla="*/ 2562329 w 3714540"/>
                <a:gd name="connsiteY3-36" fmla="*/ 492369 h 519193"/>
                <a:gd name="connsiteX4-37" fmla="*/ 964641 w 3714540"/>
                <a:gd name="connsiteY4-38" fmla="*/ 492369 h 519193"/>
                <a:gd name="connsiteX5-39" fmla="*/ 452175 w 3714540"/>
                <a:gd name="connsiteY5-40" fmla="*/ 411983 h 519193"/>
                <a:gd name="connsiteX6-41" fmla="*/ 0 w 3714540"/>
                <a:gd name="connsiteY6-42" fmla="*/ 130629 h 519193"/>
                <a:gd name="connsiteX0-43" fmla="*/ 3707841 w 3714540"/>
                <a:gd name="connsiteY0-44" fmla="*/ 0 h 568022"/>
                <a:gd name="connsiteX1-45" fmla="*/ 3570157 w 3714540"/>
                <a:gd name="connsiteY1-46" fmla="*/ 353106 h 568022"/>
                <a:gd name="connsiteX2-47" fmla="*/ 3070091 w 3714540"/>
                <a:gd name="connsiteY2-48" fmla="*/ 495982 h 568022"/>
                <a:gd name="connsiteX3-49" fmla="*/ 2355711 w 3714540"/>
                <a:gd name="connsiteY3-50" fmla="*/ 567420 h 568022"/>
                <a:gd name="connsiteX4-51" fmla="*/ 964641 w 3714540"/>
                <a:gd name="connsiteY4-52" fmla="*/ 492369 h 568022"/>
                <a:gd name="connsiteX5-53" fmla="*/ 452175 w 3714540"/>
                <a:gd name="connsiteY5-54" fmla="*/ 411983 h 568022"/>
                <a:gd name="connsiteX6-55" fmla="*/ 0 w 3714540"/>
                <a:gd name="connsiteY6-56" fmla="*/ 130629 h 568022"/>
                <a:gd name="connsiteX0-57" fmla="*/ 3707841 w 3714540"/>
                <a:gd name="connsiteY0-58" fmla="*/ 0 h 568022"/>
                <a:gd name="connsiteX1-59" fmla="*/ 3570157 w 3714540"/>
                <a:gd name="connsiteY1-60" fmla="*/ 353106 h 568022"/>
                <a:gd name="connsiteX2-61" fmla="*/ 3070091 w 3714540"/>
                <a:gd name="connsiteY2-62" fmla="*/ 495982 h 568022"/>
                <a:gd name="connsiteX3-63" fmla="*/ 2355711 w 3714540"/>
                <a:gd name="connsiteY3-64" fmla="*/ 567420 h 568022"/>
                <a:gd name="connsiteX4-65" fmla="*/ 964641 w 3714540"/>
                <a:gd name="connsiteY4-66" fmla="*/ 492369 h 568022"/>
                <a:gd name="connsiteX5-67" fmla="*/ 212571 w 3714540"/>
                <a:gd name="connsiteY5-68" fmla="*/ 424543 h 568022"/>
                <a:gd name="connsiteX6-69" fmla="*/ 0 w 3714540"/>
                <a:gd name="connsiteY6-70" fmla="*/ 130629 h 568022"/>
                <a:gd name="connsiteX0-71" fmla="*/ 3707841 w 3714540"/>
                <a:gd name="connsiteY0-72" fmla="*/ 0 h 568022"/>
                <a:gd name="connsiteX1-73" fmla="*/ 3570157 w 3714540"/>
                <a:gd name="connsiteY1-74" fmla="*/ 353106 h 568022"/>
                <a:gd name="connsiteX2-75" fmla="*/ 3070091 w 3714540"/>
                <a:gd name="connsiteY2-76" fmla="*/ 495982 h 568022"/>
                <a:gd name="connsiteX3-77" fmla="*/ 2355711 w 3714540"/>
                <a:gd name="connsiteY3-78" fmla="*/ 567420 h 568022"/>
                <a:gd name="connsiteX4-79" fmla="*/ 964641 w 3714540"/>
                <a:gd name="connsiteY4-80" fmla="*/ 492369 h 568022"/>
                <a:gd name="connsiteX5-81" fmla="*/ 355447 w 3714540"/>
                <a:gd name="connsiteY5-82" fmla="*/ 424543 h 568022"/>
                <a:gd name="connsiteX6-83" fmla="*/ 0 w 3714540"/>
                <a:gd name="connsiteY6-84" fmla="*/ 130629 h 568022"/>
                <a:gd name="connsiteX0-85" fmla="*/ 3707841 w 3714540"/>
                <a:gd name="connsiteY0-86" fmla="*/ 0 h 568021"/>
                <a:gd name="connsiteX1-87" fmla="*/ 3570157 w 3714540"/>
                <a:gd name="connsiteY1-88" fmla="*/ 353106 h 568021"/>
                <a:gd name="connsiteX2-89" fmla="*/ 3070091 w 3714540"/>
                <a:gd name="connsiteY2-90" fmla="*/ 495982 h 568021"/>
                <a:gd name="connsiteX3-91" fmla="*/ 2355711 w 3714540"/>
                <a:gd name="connsiteY3-92" fmla="*/ 567419 h 568021"/>
                <a:gd name="connsiteX4-93" fmla="*/ 964641 w 3714540"/>
                <a:gd name="connsiteY4-94" fmla="*/ 492369 h 568021"/>
                <a:gd name="connsiteX5-95" fmla="*/ 355447 w 3714540"/>
                <a:gd name="connsiteY5-96" fmla="*/ 424543 h 568021"/>
                <a:gd name="connsiteX6-97" fmla="*/ 0 w 3714540"/>
                <a:gd name="connsiteY6-98" fmla="*/ 130629 h 568021"/>
                <a:gd name="connsiteX0-99" fmla="*/ 3707841 w 3714540"/>
                <a:gd name="connsiteY0-100" fmla="*/ 0 h 591233"/>
                <a:gd name="connsiteX1-101" fmla="*/ 3570157 w 3714540"/>
                <a:gd name="connsiteY1-102" fmla="*/ 353106 h 591233"/>
                <a:gd name="connsiteX2-103" fmla="*/ 3070091 w 3714540"/>
                <a:gd name="connsiteY2-104" fmla="*/ 495982 h 591233"/>
                <a:gd name="connsiteX3-105" fmla="*/ 2355711 w 3714540"/>
                <a:gd name="connsiteY3-106" fmla="*/ 567419 h 591233"/>
                <a:gd name="connsiteX4-107" fmla="*/ 998389 w 3714540"/>
                <a:gd name="connsiteY4-108" fmla="*/ 567420 h 591233"/>
                <a:gd name="connsiteX5-109" fmla="*/ 355447 w 3714540"/>
                <a:gd name="connsiteY5-110" fmla="*/ 424543 h 591233"/>
                <a:gd name="connsiteX6-111" fmla="*/ 0 w 3714540"/>
                <a:gd name="connsiteY6-112" fmla="*/ 130629 h 591233"/>
                <a:gd name="connsiteX0-113" fmla="*/ 4779411 w 4786110"/>
                <a:gd name="connsiteY0-114" fmla="*/ 0 h 591233"/>
                <a:gd name="connsiteX1-115" fmla="*/ 4641727 w 4786110"/>
                <a:gd name="connsiteY1-116" fmla="*/ 353106 h 591233"/>
                <a:gd name="connsiteX2-117" fmla="*/ 4141661 w 4786110"/>
                <a:gd name="connsiteY2-118" fmla="*/ 495982 h 591233"/>
                <a:gd name="connsiteX3-119" fmla="*/ 3427281 w 4786110"/>
                <a:gd name="connsiteY3-120" fmla="*/ 567419 h 591233"/>
                <a:gd name="connsiteX4-121" fmla="*/ 2069959 w 4786110"/>
                <a:gd name="connsiteY4-122" fmla="*/ 567420 h 591233"/>
                <a:gd name="connsiteX5-123" fmla="*/ 1427017 w 4786110"/>
                <a:gd name="connsiteY5-124" fmla="*/ 424543 h 591233"/>
                <a:gd name="connsiteX6-125" fmla="*/ 0 w 4786110"/>
                <a:gd name="connsiteY6-126" fmla="*/ 0 h 591233"/>
                <a:gd name="connsiteX0-127" fmla="*/ 4779411 w 4786110"/>
                <a:gd name="connsiteY0-128" fmla="*/ 0 h 590552"/>
                <a:gd name="connsiteX1-129" fmla="*/ 4641727 w 4786110"/>
                <a:gd name="connsiteY1-130" fmla="*/ 353106 h 590552"/>
                <a:gd name="connsiteX2-131" fmla="*/ 4141661 w 4786110"/>
                <a:gd name="connsiteY2-132" fmla="*/ 495982 h 590552"/>
                <a:gd name="connsiteX3-133" fmla="*/ 3427281 w 4786110"/>
                <a:gd name="connsiteY3-134" fmla="*/ 567419 h 590552"/>
                <a:gd name="connsiteX4-135" fmla="*/ 2069959 w 4786110"/>
                <a:gd name="connsiteY4-136" fmla="*/ 567420 h 590552"/>
                <a:gd name="connsiteX5-137" fmla="*/ 500066 w 4786110"/>
                <a:gd name="connsiteY5-138" fmla="*/ 428628 h 590552"/>
                <a:gd name="connsiteX6-139" fmla="*/ 0 w 4786110"/>
                <a:gd name="connsiteY6-140" fmla="*/ 0 h 590552"/>
                <a:gd name="connsiteX0-141" fmla="*/ 4779411 w 4786110"/>
                <a:gd name="connsiteY0-142" fmla="*/ 0 h 590552"/>
                <a:gd name="connsiteX1-143" fmla="*/ 4641727 w 4786110"/>
                <a:gd name="connsiteY1-144" fmla="*/ 353106 h 590552"/>
                <a:gd name="connsiteX2-145" fmla="*/ 4141661 w 4786110"/>
                <a:gd name="connsiteY2-146" fmla="*/ 495982 h 590552"/>
                <a:gd name="connsiteX3-147" fmla="*/ 3427281 w 4786110"/>
                <a:gd name="connsiteY3-148" fmla="*/ 567419 h 590552"/>
                <a:gd name="connsiteX4-149" fmla="*/ 2069959 w 4786110"/>
                <a:gd name="connsiteY4-150" fmla="*/ 567420 h 590552"/>
                <a:gd name="connsiteX5-151" fmla="*/ 500066 w 4786110"/>
                <a:gd name="connsiteY5-152" fmla="*/ 428628 h 590552"/>
                <a:gd name="connsiteX6-153" fmla="*/ 0 w 4786110"/>
                <a:gd name="connsiteY6-154" fmla="*/ 71438 h 590552"/>
                <a:gd name="connsiteX0-155" fmla="*/ 4755100 w 4761799"/>
                <a:gd name="connsiteY0-156" fmla="*/ 0 h 733428"/>
                <a:gd name="connsiteX1-157" fmla="*/ 4641727 w 4761799"/>
                <a:gd name="connsiteY1-158" fmla="*/ 495982 h 733428"/>
                <a:gd name="connsiteX2-159" fmla="*/ 4141661 w 4761799"/>
                <a:gd name="connsiteY2-160" fmla="*/ 638858 h 733428"/>
                <a:gd name="connsiteX3-161" fmla="*/ 3427281 w 4761799"/>
                <a:gd name="connsiteY3-162" fmla="*/ 710295 h 733428"/>
                <a:gd name="connsiteX4-163" fmla="*/ 2069959 w 4761799"/>
                <a:gd name="connsiteY4-164" fmla="*/ 710296 h 733428"/>
                <a:gd name="connsiteX5-165" fmla="*/ 500066 w 4761799"/>
                <a:gd name="connsiteY5-166" fmla="*/ 571504 h 733428"/>
                <a:gd name="connsiteX6-167" fmla="*/ 0 w 4761799"/>
                <a:gd name="connsiteY6-168" fmla="*/ 214314 h 733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761799" h="733428">
                  <a:moveTo>
                    <a:pt x="4755100" y="0"/>
                  </a:moveTo>
                  <a:cubicBezTo>
                    <a:pt x="4761799" y="118068"/>
                    <a:pt x="4743967" y="389506"/>
                    <a:pt x="4641727" y="495982"/>
                  </a:cubicBezTo>
                  <a:cubicBezTo>
                    <a:pt x="4539487" y="602458"/>
                    <a:pt x="4344069" y="603139"/>
                    <a:pt x="4141661" y="638858"/>
                  </a:cubicBezTo>
                  <a:cubicBezTo>
                    <a:pt x="3939253" y="674577"/>
                    <a:pt x="3772565" y="698389"/>
                    <a:pt x="3427281" y="710295"/>
                  </a:cubicBezTo>
                  <a:cubicBezTo>
                    <a:pt x="3081997" y="722201"/>
                    <a:pt x="2557828" y="733428"/>
                    <a:pt x="2069959" y="710296"/>
                  </a:cubicBezTo>
                  <a:cubicBezTo>
                    <a:pt x="1582090" y="687164"/>
                    <a:pt x="845059" y="654168"/>
                    <a:pt x="500066" y="571504"/>
                  </a:cubicBezTo>
                  <a:cubicBezTo>
                    <a:pt x="155073" y="488840"/>
                    <a:pt x="145701" y="324846"/>
                    <a:pt x="0" y="214314"/>
                  </a:cubicBezTo>
                </a:path>
              </a:pathLst>
            </a:custGeom>
            <a:ln w="19050">
              <a:solidFill>
                <a:schemeClr val="dk1"/>
              </a:solidFill>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sp>
        <p:nvSpPr>
          <p:cNvPr id="37" name="灯片编号占位符 36"/>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132</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cxnSp>
        <p:nvCxnSpPr>
          <p:cNvPr id="2" name="PA-直接连接符 26"/>
          <p:cNvCxnSpPr/>
          <p:nvPr>
            <p:custDataLst>
              <p:tags r:id="rId1"/>
            </p:custDataLst>
          </p:nvPr>
        </p:nvCxnSpPr>
        <p:spPr>
          <a:xfrm flipV="1">
            <a:off x="1110781" y="5877272"/>
            <a:ext cx="3528392" cy="15141"/>
          </a:xfrm>
          <a:prstGeom prst="line">
            <a:avLst/>
          </a:prstGeom>
          <a:ln w="38100">
            <a:solidFill>
              <a:schemeClr val="accent2"/>
            </a:solidFill>
            <a:tailEnd type="none"/>
          </a:ln>
        </p:spPr>
        <p:style>
          <a:lnRef idx="2">
            <a:schemeClr val="dk1"/>
          </a:lnRef>
          <a:fillRef idx="0">
            <a:schemeClr val="dk1"/>
          </a:fillRef>
          <a:effectRef idx="1">
            <a:schemeClr val="dk1"/>
          </a:effectRef>
          <a:fontRef idx="minor">
            <a:schemeClr val="tx1"/>
          </a:fontRef>
        </p:style>
      </p:cxnSp>
      <p:pic>
        <p:nvPicPr>
          <p:cNvPr id="4" name="图片 3"/>
          <p:cNvPicPr/>
          <p:nvPr/>
        </p:nvPicPr>
        <p:blipFill rotWithShape="1">
          <a:blip r:embed="rId24" cstate="print">
            <a:extLst>
              <a:ext uri="{28A0092B-C50C-407E-A947-70E740481C1C}">
                <a14:useLocalDpi xmlns:a14="http://schemas.microsoft.com/office/drawing/2010/main" val="0"/>
              </a:ext>
            </a:extLst>
          </a:blip>
          <a:srcRect l="8509" t="7187" r="9793" b="8804"/>
          <a:stretch>
            <a:fillRect/>
          </a:stretch>
        </p:blipFill>
        <p:spPr>
          <a:xfrm flipH="1">
            <a:off x="9624392" y="4221088"/>
            <a:ext cx="1685919" cy="1756043"/>
          </a:xfrm>
          <a:prstGeom prst="rect">
            <a:avLst/>
          </a:prstGeom>
        </p:spPr>
      </p:pic>
    </p:spTree>
    <p:extLst>
      <p:ext uri="{BB962C8B-B14F-4D97-AF65-F5344CB8AC3E}">
        <p14:creationId xmlns:p14="http://schemas.microsoft.com/office/powerpoint/2010/main" val="305584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down)">
                                      <p:cBhvr>
                                        <p:cTn id="1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4" cstate="print">
            <a:extLst>
              <a:ext uri="{28A0092B-C50C-407E-A947-70E740481C1C}">
                <a14:useLocalDpi xmlns:a14="http://schemas.microsoft.com/office/drawing/2010/main" val="0"/>
              </a:ext>
            </a:extLst>
          </a:blip>
          <a:stretch>
            <a:fillRect/>
          </a:stretch>
        </p:blipFill>
        <p:spPr>
          <a:xfrm>
            <a:off x="8505241" y="2563096"/>
            <a:ext cx="3309517" cy="3447173"/>
          </a:xfrm>
          <a:prstGeom prst="rect">
            <a:avLst/>
          </a:prstGeom>
        </p:spPr>
      </p:pic>
      <p:sp>
        <p:nvSpPr>
          <p:cNvPr id="3" name="TextBox 2"/>
          <p:cNvSpPr txBox="1"/>
          <p:nvPr>
            <p:custDataLst>
              <p:tags r:id="rId1"/>
            </p:custDataLst>
          </p:nvPr>
        </p:nvSpPr>
        <p:spPr>
          <a:xfrm>
            <a:off x="1035768" y="2852936"/>
            <a:ext cx="7701832" cy="1594485"/>
          </a:xfrm>
          <a:prstGeom prst="rect">
            <a:avLst/>
          </a:prstGeom>
          <a:no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44000" tIns="144000" bIns="144000" rtlCol="0">
            <a:spAutoFit/>
          </a:bodyPr>
          <a:lstStyle/>
          <a:p>
            <a:pPr marL="457200" indent="-457200" algn="l">
              <a:lnSpc>
                <a:spcPts val="2600"/>
              </a:lnSpc>
              <a:buBlip>
                <a:blip r:embed="rId5"/>
              </a:buBlip>
            </a:pP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整型成员和首结点指针</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first</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成员。</a:t>
            </a:r>
            <a:endPar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marL="457200" indent="-457200" algn="l">
              <a:lnSpc>
                <a:spcPts val="2600"/>
              </a:lnSpc>
              <a:buBlip>
                <a:blip r:embed="rId5"/>
              </a:buBlip>
            </a:pP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构造方法用于建立有</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个结点的不带头结点的循环单链表</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first</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endPar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marL="457200" indent="-457200" algn="l">
              <a:lnSpc>
                <a:spcPts val="2600"/>
              </a:lnSpc>
              <a:buBlip>
                <a:blip r:embed="rId5"/>
              </a:buBlip>
            </a:pPr>
            <a:r>
              <a:rPr lang="en-US" altLang="zh-CN" sz="20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Jsequence</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方法用于产生约瑟夫序列的字符串。</a:t>
            </a:r>
          </a:p>
        </p:txBody>
      </p:sp>
      <p:sp>
        <p:nvSpPr>
          <p:cNvPr id="6" name="TextBox 5"/>
          <p:cNvSpPr txBox="1"/>
          <p:nvPr>
            <p:custDataLst>
              <p:tags r:id="rId2"/>
            </p:custDataLst>
          </p:nvPr>
        </p:nvSpPr>
        <p:spPr>
          <a:xfrm>
            <a:off x="911424" y="1556792"/>
            <a:ext cx="4000528" cy="398780"/>
          </a:xfrm>
          <a:prstGeom prst="rect">
            <a:avLst/>
          </a:prstGeom>
          <a:noFill/>
        </p:spPr>
        <p:txBody>
          <a:bodyPr wrap="square" rtlCol="0">
            <a:spAutoFit/>
          </a:bodyPr>
          <a:lstStyle/>
          <a:p>
            <a:pPr algn="l">
              <a:lnSpc>
                <a:spcPct val="100000"/>
              </a:lnSpc>
            </a:pP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a:t>
            </a: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）设计基本运算算法</a:t>
            </a:r>
          </a:p>
        </p:txBody>
      </p:sp>
      <p:sp>
        <p:nvSpPr>
          <p:cNvPr id="7" name="TextBox 6"/>
          <p:cNvSpPr txBox="1"/>
          <p:nvPr/>
        </p:nvSpPr>
        <p:spPr>
          <a:xfrm>
            <a:off x="1035768" y="2348880"/>
            <a:ext cx="5786478" cy="398780"/>
          </a:xfrm>
          <a:prstGeom prst="rect">
            <a:avLst/>
          </a:prstGeom>
          <a:noFill/>
        </p:spPr>
        <p:txBody>
          <a:bodyPr wrap="square" rtlCol="0">
            <a:spAutoFit/>
          </a:bodyPr>
          <a:lstStyle/>
          <a:p>
            <a:pPr algn="l">
              <a:lnSpc>
                <a:spcPct val="100000"/>
              </a:lnSpc>
            </a:pPr>
            <a:r>
              <a:rPr lang="zh-CN" altLang="zh-CN" sz="200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设计一个求解约瑟夫问题的</a:t>
            </a:r>
            <a:r>
              <a:rPr lang="en-US" altLang="zh-CN" sz="200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Joseph</a:t>
            </a:r>
            <a:r>
              <a:rPr lang="zh-CN" altLang="zh-CN" sz="200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类，其中包含</a:t>
            </a:r>
            <a:r>
              <a:rPr lang="zh-CN" altLang="en-US" sz="200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9" name="灯片编号占位符 8"/>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133</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spTree>
    <p:extLst>
      <p:ext uri="{BB962C8B-B14F-4D97-AF65-F5344CB8AC3E}">
        <p14:creationId xmlns:p14="http://schemas.microsoft.com/office/powerpoint/2010/main" val="387028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p:bldP spid="7"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1127448" y="1412776"/>
            <a:ext cx="8572560" cy="3601085"/>
          </a:xfrm>
          <a:prstGeom prst="rect">
            <a:avLst/>
          </a:prstGeom>
          <a:no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class Joseph: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求解约瑟夫问题类</a:t>
            </a: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def __</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init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__(self, n1, m1):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构造方法</a:t>
            </a: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self.n</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=n1</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self.m</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=m1</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self.first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=Child(1);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循环单链表首结点</a:t>
            </a: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self.first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for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in range(2,self.n+1):</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p=Child(</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建立一个编号为</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的新结点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t.next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将</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结点链到末尾</a:t>
            </a: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t=p</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t.next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self.first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构成一个首结点为</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first</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的循环单链表</a:t>
            </a:r>
          </a:p>
        </p:txBody>
      </p:sp>
      <p:sp>
        <p:nvSpPr>
          <p:cNvPr id="6" name="灯片编号占位符 5"/>
          <p:cNvSpPr>
            <a:spLocks noGrp="1"/>
          </p:cNvSpPr>
          <p:nvPr>
            <p:ph type="sldNum" sz="quarter" idx="12"/>
          </p:nvPr>
        </p:nvSpPr>
        <p:spPr/>
        <p:txBody>
          <a:bodyPr/>
          <a:lstStyle/>
          <a:p>
            <a:fld id="{67864EE2-EAB3-4814-A7EB-820BD7610F1E}" type="slidenum">
              <a:rPr lang="en-US" altLang="zh-CN" smtClean="0">
                <a:solidFill>
                  <a:schemeClr val="accent1"/>
                </a:solidFill>
                <a:latin typeface="微软雅黑" panose="020B0503020204020204" charset="-122"/>
                <a:ea typeface="微软雅黑" panose="020B0503020204020204" charset="-122"/>
                <a:sym typeface="Arial" panose="020B0604020202020204" pitchFamily="34" charset="0"/>
              </a:rPr>
              <a:t>134</a:t>
            </a:fld>
            <a:endParaRPr lang="en-US" altLang="zh-CN" dirty="0">
              <a:solidFill>
                <a:schemeClr val="accent1"/>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a:blip r:embed="rId3" cstate="print">
            <a:extLst>
              <a:ext uri="{28A0092B-C50C-407E-A947-70E740481C1C}">
                <a14:useLocalDpi xmlns:a14="http://schemas.microsoft.com/office/drawing/2010/main" val="0"/>
              </a:ext>
            </a:extLst>
          </a:blip>
          <a:stretch>
            <a:fillRect/>
          </a:stretch>
        </p:blipFill>
        <p:spPr>
          <a:xfrm>
            <a:off x="9334159" y="3645024"/>
            <a:ext cx="2184741" cy="2275613"/>
          </a:xfrm>
          <a:prstGeom prst="rect">
            <a:avLst/>
          </a:prstGeom>
        </p:spPr>
      </p:pic>
    </p:spTree>
    <p:extLst>
      <p:ext uri="{BB962C8B-B14F-4D97-AF65-F5344CB8AC3E}">
        <p14:creationId xmlns:p14="http://schemas.microsoft.com/office/powerpoint/2010/main" val="385836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983432" y="1556792"/>
            <a:ext cx="10225136" cy="4014470"/>
          </a:xfrm>
          <a:prstGeom prst="rect">
            <a:avLst/>
          </a:prstGeom>
          <a:solidFill>
            <a:schemeClr val="lt1"/>
          </a:solid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Jsequence</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求约瑟夫序列</a:t>
            </a: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for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in range(1,self.n+1):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共出列</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个小孩</a:t>
            </a: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self.first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en-US"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每次都从</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first</a:t>
            </a:r>
            <a:r>
              <a:rPr lang="zh-CN" altLang="en-US"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开始</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j=1</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while j&lt;self.m-1: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从</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first</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结点开始报数，报到第</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m-1</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个结点</a:t>
            </a:r>
            <a:endPar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j+=1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报数递增</a:t>
            </a: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移到下一个结点</a:t>
            </a: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q=</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#q</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指向第</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个结点</a:t>
            </a: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print(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q.no,end</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该结点的小孩出列</a:t>
            </a:r>
          </a:p>
          <a:p>
            <a:pPr algn="l">
              <a:lnSpc>
                <a:spcPct val="2000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删除</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a:t>
            </a: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self.first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从下一个结点重新开始</a:t>
            </a: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print()</a:t>
            </a:r>
          </a:p>
        </p:txBody>
      </p:sp>
      <p:sp>
        <p:nvSpPr>
          <p:cNvPr id="6" name="灯片编号占位符 5"/>
          <p:cNvSpPr>
            <a:spLocks noGrp="1"/>
          </p:cNvSpPr>
          <p:nvPr>
            <p:ph type="sldNum" sz="quarter" idx="12"/>
          </p:nvPr>
        </p:nvSpPr>
        <p:spPr/>
        <p:txBody>
          <a:bodyPr/>
          <a:lstStyle/>
          <a:p>
            <a:fld id="{67864EE2-EAB3-4814-A7EB-820BD7610F1E}" type="slidenum">
              <a:rPr lang="en-US" altLang="zh-CN" smtClean="0">
                <a:solidFill>
                  <a:schemeClr val="accent1"/>
                </a:solidFill>
                <a:latin typeface="微软雅黑" panose="020B0503020204020204" charset="-122"/>
                <a:ea typeface="微软雅黑" panose="020B0503020204020204" charset="-122"/>
                <a:sym typeface="Arial" panose="020B0604020202020204" pitchFamily="34" charset="0"/>
              </a:rPr>
              <a:t>135</a:t>
            </a:fld>
            <a:endParaRPr lang="en-US" altLang="zh-CN" dirty="0">
              <a:solidFill>
                <a:schemeClr val="accent1"/>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rotWithShape="1">
          <a:blip r:embed="rId3" cstate="print">
            <a:extLst>
              <a:ext uri="{28A0092B-C50C-407E-A947-70E740481C1C}">
                <a14:useLocalDpi xmlns:a14="http://schemas.microsoft.com/office/drawing/2010/main" val="0"/>
              </a:ext>
            </a:extLst>
          </a:blip>
          <a:srcRect t="9899" b="12902"/>
          <a:stretch>
            <a:fillRect/>
          </a:stretch>
        </p:blipFill>
        <p:spPr>
          <a:xfrm flipH="1">
            <a:off x="9120336" y="3510685"/>
            <a:ext cx="1719022" cy="1790523"/>
          </a:xfrm>
          <a:prstGeom prst="rect">
            <a:avLst/>
          </a:prstGeom>
        </p:spPr>
      </p:pic>
    </p:spTree>
    <p:extLst>
      <p:ext uri="{BB962C8B-B14F-4D97-AF65-F5344CB8AC3E}">
        <p14:creationId xmlns:p14="http://schemas.microsoft.com/office/powerpoint/2010/main" val="281915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1199456" y="2204864"/>
            <a:ext cx="5688632" cy="1875790"/>
          </a:xfrm>
          <a:prstGeom prst="rect">
            <a:avLst/>
          </a:prstGeom>
          <a:no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n=6</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m=3</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L=Joseph(</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n,m</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print("n=%d</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m=%d</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的约瑟夫序列</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n,m</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L.Jsequence</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6" name="TextBox 5"/>
          <p:cNvSpPr txBox="1"/>
          <p:nvPr/>
        </p:nvSpPr>
        <p:spPr>
          <a:xfrm>
            <a:off x="911424" y="1349532"/>
            <a:ext cx="6929486" cy="475615"/>
          </a:xfrm>
          <a:prstGeom prst="rect">
            <a:avLst/>
          </a:prstGeom>
          <a:noFill/>
        </p:spPr>
        <p:txBody>
          <a:bodyPr wrap="square" rtlCol="0">
            <a:spAutoFit/>
          </a:bodyPr>
          <a:lstStyle/>
          <a:p>
            <a:pPr algn="l">
              <a:lnSpc>
                <a:spcPts val="3000"/>
              </a:lnSpc>
              <a:spcBef>
                <a:spcPts val="1200"/>
              </a:spcBef>
            </a:pP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3</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）设计主</a:t>
            </a:r>
            <a:r>
              <a:rPr lang="zh-CN" altLang="en-US"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程序</a:t>
            </a:r>
            <a:r>
              <a:rPr lang="en-US"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设计如下主</a:t>
            </a:r>
            <a:r>
              <a:rPr lang="zh-CN" altLang="en-US"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程序</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求解</a:t>
            </a:r>
            <a:r>
              <a:rPr lang="zh-CN" altLang="en-US"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一个</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约瑟夫序列。</a:t>
            </a:r>
          </a:p>
        </p:txBody>
      </p:sp>
      <p:sp>
        <p:nvSpPr>
          <p:cNvPr id="7" name="灯片编号占位符 6"/>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136</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rotWithShape="1">
          <a:blip r:embed="rId4" cstate="print">
            <a:extLst>
              <a:ext uri="{28A0092B-C50C-407E-A947-70E740481C1C}">
                <a14:useLocalDpi xmlns:a14="http://schemas.microsoft.com/office/drawing/2010/main" val="0"/>
              </a:ext>
            </a:extLst>
          </a:blip>
          <a:srcRect r="7351" b="-600"/>
          <a:stretch>
            <a:fillRect/>
          </a:stretch>
        </p:blipFill>
        <p:spPr>
          <a:xfrm flipH="1">
            <a:off x="7680176" y="2195482"/>
            <a:ext cx="3608183" cy="3758262"/>
          </a:xfrm>
          <a:prstGeom prst="rect">
            <a:avLst/>
          </a:prstGeom>
        </p:spPr>
      </p:pic>
      <p:cxnSp>
        <p:nvCxnSpPr>
          <p:cNvPr id="3" name="PA-直接连接符 26"/>
          <p:cNvCxnSpPr/>
          <p:nvPr>
            <p:custDataLst>
              <p:tags r:id="rId2"/>
            </p:custDataLst>
          </p:nvPr>
        </p:nvCxnSpPr>
        <p:spPr>
          <a:xfrm flipV="1">
            <a:off x="1199456" y="4365104"/>
            <a:ext cx="3528392" cy="15141"/>
          </a:xfrm>
          <a:prstGeom prst="line">
            <a:avLst/>
          </a:prstGeom>
          <a:ln w="38100">
            <a:solidFill>
              <a:schemeClr val="accent2"/>
            </a:solidFill>
            <a:tailEnd type="non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1594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3432" y="1484784"/>
            <a:ext cx="7143800" cy="475615"/>
          </a:xfrm>
          <a:prstGeom prst="rect">
            <a:avLst/>
          </a:prstGeom>
          <a:noFill/>
        </p:spPr>
        <p:txBody>
          <a:bodyPr wrap="square" rtlCol="0">
            <a:spAutoFit/>
          </a:bodyPr>
          <a:lstStyle/>
          <a:p>
            <a:pPr algn="l">
              <a:lnSpc>
                <a:spcPts val="3000"/>
              </a:lnSpc>
              <a:spcBef>
                <a:spcPts val="1200"/>
              </a:spcBef>
            </a:pP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4</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）执行结果</a:t>
            </a:r>
            <a:r>
              <a:rPr lang="en-US"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本程序的执行结果如下：</a:t>
            </a:r>
          </a:p>
        </p:txBody>
      </p:sp>
      <p:sp>
        <p:nvSpPr>
          <p:cNvPr id="6" name="TextBox 5"/>
          <p:cNvSpPr txBox="1"/>
          <p:nvPr>
            <p:custDataLst>
              <p:tags r:id="rId1"/>
            </p:custDataLst>
          </p:nvPr>
        </p:nvSpPr>
        <p:spPr>
          <a:xfrm>
            <a:off x="1127448" y="2276872"/>
            <a:ext cx="5544616" cy="508000"/>
          </a:xfrm>
          <a:prstGeom prst="rect">
            <a:avLst/>
          </a:prstGeom>
          <a:solidFill>
            <a:schemeClr val="accent6">
              <a:lumMod val="20000"/>
              <a:lumOff val="80000"/>
            </a:schemeClr>
          </a:solidFill>
          <a:ln>
            <a:solidFill>
              <a:schemeClr val="lt1"/>
            </a:solidFill>
          </a:ln>
          <a:effectLst>
            <a:outerShdw blurRad="76200" dir="18900000" sy="23000" kx="-1200000" algn="bl" rotWithShape="0">
              <a:prstClr val="black">
                <a:alpha val="20000"/>
              </a:prstClr>
            </a:outerShdw>
          </a:effectLst>
        </p:spPr>
        <p:style>
          <a:lnRef idx="3">
            <a:schemeClr val="lt1"/>
          </a:lnRef>
          <a:fillRef idx="1">
            <a:schemeClr val="accent3"/>
          </a:fillRef>
          <a:effectRef idx="1">
            <a:schemeClr val="accent3"/>
          </a:effectRef>
          <a:fontRef idx="minor">
            <a:schemeClr val="lt1"/>
          </a:fontRef>
        </p:style>
        <p:txBody>
          <a:bodyPr wrap="square" lIns="216000" tIns="144000" bIns="144000" rtlCol="0">
            <a:spAutoFit/>
          </a:bodyPr>
          <a:lstStyle/>
          <a:p>
            <a:pPr algn="l"/>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n=6</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m=3</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的约瑟夫序列</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3 6 4 2 5 1</a:t>
            </a:r>
          </a:p>
        </p:txBody>
      </p:sp>
      <p:sp>
        <p:nvSpPr>
          <p:cNvPr id="7" name="灯片编号占位符 6"/>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137</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rotWithShape="1">
          <a:blip r:embed="rId4" cstate="print">
            <a:extLst>
              <a:ext uri="{28A0092B-C50C-407E-A947-70E740481C1C}">
                <a14:useLocalDpi xmlns:a14="http://schemas.microsoft.com/office/drawing/2010/main" val="0"/>
              </a:ext>
            </a:extLst>
          </a:blip>
          <a:srcRect t="6800" b="7936"/>
          <a:stretch>
            <a:fillRect/>
          </a:stretch>
        </p:blipFill>
        <p:spPr>
          <a:xfrm>
            <a:off x="7250829" y="2643358"/>
            <a:ext cx="3813723" cy="3240360"/>
          </a:xfrm>
          <a:prstGeom prst="rect">
            <a:avLst/>
          </a:prstGeom>
        </p:spPr>
      </p:pic>
      <p:cxnSp>
        <p:nvCxnSpPr>
          <p:cNvPr id="3" name="PA-直接连接符 26"/>
          <p:cNvCxnSpPr/>
          <p:nvPr>
            <p:custDataLst>
              <p:tags r:id="rId2"/>
            </p:custDataLst>
          </p:nvPr>
        </p:nvCxnSpPr>
        <p:spPr>
          <a:xfrm flipV="1">
            <a:off x="1127448" y="2996952"/>
            <a:ext cx="3528392" cy="15141"/>
          </a:xfrm>
          <a:prstGeom prst="line">
            <a:avLst/>
          </a:prstGeom>
          <a:ln w="38100">
            <a:solidFill>
              <a:schemeClr val="accent2"/>
            </a:solidFill>
            <a:tailEnd type="none"/>
          </a:ln>
        </p:spPr>
        <p:style>
          <a:lnRef idx="2">
            <a:schemeClr val="dk1"/>
          </a:lnRef>
          <a:fillRef idx="0">
            <a:schemeClr val="dk1"/>
          </a:fillRef>
          <a:effectRef idx="1">
            <a:schemeClr val="dk1"/>
          </a:effectRef>
          <a:fontRef idx="minor">
            <a:schemeClr val="tx1"/>
          </a:fontRef>
        </p:style>
      </p:cxnSp>
      <p:pic>
        <p:nvPicPr>
          <p:cNvPr id="4" name="图片 3"/>
          <p:cNvPicPr/>
          <p:nvPr/>
        </p:nvPicPr>
        <p:blipFill rotWithShape="1">
          <a:blip r:embed="rId5" cstate="print">
            <a:extLst>
              <a:ext uri="{28A0092B-C50C-407E-A947-70E740481C1C}">
                <a14:useLocalDpi xmlns:a14="http://schemas.microsoft.com/office/drawing/2010/main" val="0"/>
              </a:ext>
            </a:extLst>
          </a:blip>
          <a:srcRect t="14565" b="8235"/>
          <a:stretch>
            <a:fillRect/>
          </a:stretch>
        </p:blipFill>
        <p:spPr>
          <a:xfrm>
            <a:off x="1129408" y="3719508"/>
            <a:ext cx="2068743" cy="2154792"/>
          </a:xfrm>
          <a:prstGeom prst="rect">
            <a:avLst/>
          </a:prstGeom>
        </p:spPr>
      </p:pic>
    </p:spTree>
    <p:extLst>
      <p:ext uri="{BB962C8B-B14F-4D97-AF65-F5344CB8AC3E}">
        <p14:creationId xmlns:p14="http://schemas.microsoft.com/office/powerpoint/2010/main" val="342521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27448" y="136728"/>
            <a:ext cx="2571768" cy="481965"/>
          </a:xfrm>
          <a:prstGeom prst="rect">
            <a:avLst/>
          </a:prstGeom>
        </p:spPr>
        <p:style>
          <a:lnRef idx="1">
            <a:schemeClr val="dk1"/>
          </a:lnRef>
          <a:fillRef idx="3">
            <a:schemeClr val="dk1"/>
          </a:fillRef>
          <a:effectRef idx="2">
            <a:schemeClr val="dk1"/>
          </a:effectRef>
          <a:fontRef idx="minor">
            <a:schemeClr val="lt1"/>
          </a:fontRef>
        </p:style>
        <p:txBody>
          <a:bodyPr wrap="square" tIns="72000" bIns="72000" rtlCol="0">
            <a:spAutoFit/>
          </a:bodyPr>
          <a:lstStyle/>
          <a:p>
            <a:pPr>
              <a:lnSpc>
                <a:spcPct val="100000"/>
              </a:lnSpc>
            </a:pPr>
            <a:r>
              <a:rPr lang="en-US" altLang="zh-CN" sz="2200" dirty="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 </a:t>
            </a:r>
            <a:r>
              <a:rPr lang="zh-CN" altLang="zh-CN" sz="2200" dirty="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循环</a:t>
            </a:r>
            <a:r>
              <a:rPr lang="zh-CN" altLang="en-US" sz="2200" dirty="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双</a:t>
            </a:r>
            <a:r>
              <a:rPr lang="zh-CN" altLang="zh-CN" sz="2200" dirty="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链表</a:t>
            </a:r>
          </a:p>
        </p:txBody>
      </p:sp>
      <p:grpSp>
        <p:nvGrpSpPr>
          <p:cNvPr id="58" name="组合 57"/>
          <p:cNvGrpSpPr/>
          <p:nvPr/>
        </p:nvGrpSpPr>
        <p:grpSpPr>
          <a:xfrm>
            <a:off x="1040224" y="1699924"/>
            <a:ext cx="9808304" cy="1514763"/>
            <a:chOff x="1142976" y="1302569"/>
            <a:chExt cx="6554800" cy="1514763"/>
          </a:xfrm>
        </p:grpSpPr>
        <p:sp>
          <p:nvSpPr>
            <p:cNvPr id="29" name="Text Box 28"/>
            <p:cNvSpPr txBox="1">
              <a:spLocks noChangeArrowheads="1"/>
            </p:cNvSpPr>
            <p:nvPr>
              <p:custDataLst>
                <p:tags r:id="rId3"/>
              </p:custDataLst>
            </p:nvPr>
          </p:nvSpPr>
          <p:spPr bwMode="auto">
            <a:xfrm>
              <a:off x="3454591" y="1643050"/>
              <a:ext cx="903095" cy="30324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开始结点</a:t>
              </a:r>
            </a:p>
          </p:txBody>
        </p:sp>
        <p:sp>
          <p:nvSpPr>
            <p:cNvPr id="30" name="Text Box 27"/>
            <p:cNvSpPr txBox="1">
              <a:spLocks noChangeArrowheads="1"/>
            </p:cNvSpPr>
            <p:nvPr>
              <p:custDataLst>
                <p:tags r:id="rId4"/>
              </p:custDataLst>
            </p:nvPr>
          </p:nvSpPr>
          <p:spPr bwMode="auto">
            <a:xfrm>
              <a:off x="6822893" y="1643050"/>
              <a:ext cx="743651" cy="30324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尾结点</a:t>
              </a:r>
            </a:p>
          </p:txBody>
        </p:sp>
        <p:sp>
          <p:nvSpPr>
            <p:cNvPr id="31" name="Text Box 26"/>
            <p:cNvSpPr txBox="1">
              <a:spLocks noChangeArrowheads="1"/>
            </p:cNvSpPr>
            <p:nvPr>
              <p:custDataLst>
                <p:tags r:id="rId5"/>
              </p:custDataLst>
            </p:nvPr>
          </p:nvSpPr>
          <p:spPr bwMode="auto">
            <a:xfrm>
              <a:off x="2428860" y="1643050"/>
              <a:ext cx="743651" cy="30324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头结点</a:t>
              </a:r>
            </a:p>
          </p:txBody>
        </p:sp>
        <p:sp>
          <p:nvSpPr>
            <p:cNvPr id="32" name="Text Box 25" descr="60%"/>
            <p:cNvSpPr txBox="1">
              <a:spLocks noChangeArrowheads="1"/>
            </p:cNvSpPr>
            <p:nvPr>
              <p:custDataLst>
                <p:tags r:id="rId6"/>
              </p:custDataLst>
            </p:nvPr>
          </p:nvSpPr>
          <p:spPr bwMode="auto">
            <a:xfrm>
              <a:off x="2392095" y="2011417"/>
              <a:ext cx="393956" cy="303247"/>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3" name="Text Box 24"/>
            <p:cNvSpPr txBox="1">
              <a:spLocks noChangeArrowheads="1"/>
            </p:cNvSpPr>
            <p:nvPr>
              <p:custDataLst>
                <p:tags r:id="rId7"/>
              </p:custDataLst>
            </p:nvPr>
          </p:nvSpPr>
          <p:spPr bwMode="auto">
            <a:xfrm>
              <a:off x="2788380" y="2011417"/>
              <a:ext cx="303293" cy="303247"/>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4" name="Text Box 23" descr="浅色上对角线"/>
            <p:cNvSpPr txBox="1">
              <a:spLocks noChangeArrowheads="1"/>
            </p:cNvSpPr>
            <p:nvPr>
              <p:custDataLst>
                <p:tags r:id="rId8"/>
              </p:custDataLst>
            </p:nvPr>
          </p:nvSpPr>
          <p:spPr bwMode="auto">
            <a:xfrm>
              <a:off x="2098522" y="2011417"/>
              <a:ext cx="302321" cy="303247"/>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5" name="Text Box 22"/>
            <p:cNvSpPr txBox="1">
              <a:spLocks noChangeArrowheads="1"/>
            </p:cNvSpPr>
            <p:nvPr>
              <p:custDataLst>
                <p:tags r:id="rId9"/>
              </p:custDataLst>
            </p:nvPr>
          </p:nvSpPr>
          <p:spPr bwMode="auto">
            <a:xfrm>
              <a:off x="1142976" y="2011417"/>
              <a:ext cx="776681" cy="303247"/>
            </a:xfrm>
            <a:prstGeom prst="rect">
              <a:avLst/>
            </a:prstGeom>
            <a:solidFill>
              <a:srgbClr val="FFFFFF"/>
            </a:solidFill>
            <a:ln w="9525">
              <a:noFill/>
              <a:miter lim="800000"/>
              <a:tailEnd type="none" w="sm" len="sm"/>
            </a:ln>
          </p:spPr>
          <p:txBody>
            <a:bodyPr vert="horz" wrap="square" lIns="18000" tIns="0" rIns="9144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dhead</a:t>
              </a:r>
            </a:p>
          </p:txBody>
        </p:sp>
        <p:sp>
          <p:nvSpPr>
            <p:cNvPr id="36" name="Line 21"/>
            <p:cNvSpPr>
              <a:spLocks noChangeShapeType="1"/>
            </p:cNvSpPr>
            <p:nvPr>
              <p:custDataLst>
                <p:tags r:id="rId10"/>
              </p:custDataLst>
            </p:nvPr>
          </p:nvSpPr>
          <p:spPr bwMode="auto">
            <a:xfrm>
              <a:off x="1801061" y="2147490"/>
              <a:ext cx="287739" cy="972"/>
            </a:xfrm>
            <a:prstGeom prst="line">
              <a:avLst/>
            </a:prstGeom>
            <a:ln w="19050">
              <a:solidFill>
                <a:schemeClr val="dk1"/>
              </a:solidFill>
              <a:tailEnd type="arrow" w="sm"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7" name="Text Box 20"/>
            <p:cNvSpPr txBox="1">
              <a:spLocks noChangeArrowheads="1"/>
            </p:cNvSpPr>
            <p:nvPr>
              <p:custDataLst>
                <p:tags r:id="rId11"/>
              </p:custDataLst>
            </p:nvPr>
          </p:nvSpPr>
          <p:spPr bwMode="auto">
            <a:xfrm>
              <a:off x="3663591" y="2011417"/>
              <a:ext cx="40834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19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en-US" altLang="zh-CN" sz="1600" baseline="-30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0</a:t>
              </a:r>
            </a:p>
          </p:txBody>
        </p:sp>
        <p:sp>
          <p:nvSpPr>
            <p:cNvPr id="38" name="Text Box 19"/>
            <p:cNvSpPr txBox="1">
              <a:spLocks noChangeArrowheads="1"/>
            </p:cNvSpPr>
            <p:nvPr>
              <p:custDataLst>
                <p:tags r:id="rId12"/>
              </p:custDataLst>
            </p:nvPr>
          </p:nvSpPr>
          <p:spPr bwMode="auto">
            <a:xfrm>
              <a:off x="4069926" y="2011417"/>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9" name="Text Box 18"/>
            <p:cNvSpPr txBox="1">
              <a:spLocks noChangeArrowheads="1"/>
            </p:cNvSpPr>
            <p:nvPr>
              <p:custDataLst>
                <p:tags r:id="rId13"/>
              </p:custDataLst>
            </p:nvPr>
          </p:nvSpPr>
          <p:spPr bwMode="auto">
            <a:xfrm>
              <a:off x="3370019" y="2011417"/>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0" name="Line 17"/>
            <p:cNvSpPr>
              <a:spLocks noChangeShapeType="1"/>
            </p:cNvSpPr>
            <p:nvPr>
              <p:custDataLst>
                <p:tags r:id="rId14"/>
              </p:custDataLst>
            </p:nvPr>
          </p:nvSpPr>
          <p:spPr bwMode="auto">
            <a:xfrm>
              <a:off x="3002568" y="2104724"/>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1" name="Line 16"/>
            <p:cNvSpPr>
              <a:spLocks noChangeShapeType="1"/>
            </p:cNvSpPr>
            <p:nvPr>
              <p:custDataLst>
                <p:tags r:id="rId15"/>
              </p:custDataLst>
            </p:nvPr>
          </p:nvSpPr>
          <p:spPr bwMode="auto">
            <a:xfrm flipH="1">
              <a:off x="3119219" y="2206778"/>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2" name="Text Box 15"/>
            <p:cNvSpPr txBox="1">
              <a:spLocks noChangeArrowheads="1"/>
            </p:cNvSpPr>
            <p:nvPr>
              <p:custDataLst>
                <p:tags r:id="rId16"/>
              </p:custDataLst>
            </p:nvPr>
          </p:nvSpPr>
          <p:spPr bwMode="auto">
            <a:xfrm>
              <a:off x="4929257" y="2011417"/>
              <a:ext cx="410400"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19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en-US" altLang="zh-CN" sz="1600" baseline="-30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p>
          </p:txBody>
        </p:sp>
        <p:sp>
          <p:nvSpPr>
            <p:cNvPr id="43" name="Text Box 14"/>
            <p:cNvSpPr txBox="1">
              <a:spLocks noChangeArrowheads="1"/>
            </p:cNvSpPr>
            <p:nvPr>
              <p:custDataLst>
                <p:tags r:id="rId17"/>
              </p:custDataLst>
            </p:nvPr>
          </p:nvSpPr>
          <p:spPr bwMode="auto">
            <a:xfrm>
              <a:off x="5335591" y="2011417"/>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4" name="Text Box 13"/>
            <p:cNvSpPr txBox="1">
              <a:spLocks noChangeArrowheads="1"/>
            </p:cNvSpPr>
            <p:nvPr>
              <p:custDataLst>
                <p:tags r:id="rId18"/>
              </p:custDataLst>
            </p:nvPr>
          </p:nvSpPr>
          <p:spPr bwMode="auto">
            <a:xfrm>
              <a:off x="4635684" y="2011417"/>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5" name="Text Box 12"/>
            <p:cNvSpPr txBox="1">
              <a:spLocks noChangeArrowheads="1"/>
            </p:cNvSpPr>
            <p:nvPr>
              <p:custDataLst>
                <p:tags r:id="rId19"/>
              </p:custDataLst>
            </p:nvPr>
          </p:nvSpPr>
          <p:spPr bwMode="auto">
            <a:xfrm>
              <a:off x="6988148" y="2011417"/>
              <a:ext cx="410400"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ts val="19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en-US" altLang="zh-CN" sz="1600" i="1" baseline="-30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kumimoji="0" lang="en-US" altLang="zh-CN" sz="1600" baseline="-30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p>
          </p:txBody>
        </p:sp>
        <p:sp>
          <p:nvSpPr>
            <p:cNvPr id="46" name="Text Box 11"/>
            <p:cNvSpPr txBox="1">
              <a:spLocks noChangeArrowheads="1"/>
            </p:cNvSpPr>
            <p:nvPr>
              <p:custDataLst>
                <p:tags r:id="rId20"/>
              </p:custDataLst>
            </p:nvPr>
          </p:nvSpPr>
          <p:spPr bwMode="auto">
            <a:xfrm>
              <a:off x="6694576" y="2011417"/>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7" name="Line 10"/>
            <p:cNvSpPr>
              <a:spLocks noChangeShapeType="1"/>
            </p:cNvSpPr>
            <p:nvPr>
              <p:custDataLst>
                <p:tags r:id="rId21"/>
              </p:custDataLst>
            </p:nvPr>
          </p:nvSpPr>
          <p:spPr bwMode="auto">
            <a:xfrm>
              <a:off x="4285730" y="2104724"/>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8" name="Line 9"/>
            <p:cNvSpPr>
              <a:spLocks noChangeShapeType="1"/>
            </p:cNvSpPr>
            <p:nvPr>
              <p:custDataLst>
                <p:tags r:id="rId22"/>
              </p:custDataLst>
            </p:nvPr>
          </p:nvSpPr>
          <p:spPr bwMode="auto">
            <a:xfrm flipH="1">
              <a:off x="4402382" y="2206778"/>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9" name="Text Box 8"/>
            <p:cNvSpPr txBox="1">
              <a:spLocks noChangeArrowheads="1"/>
            </p:cNvSpPr>
            <p:nvPr>
              <p:custDataLst>
                <p:tags r:id="rId23"/>
              </p:custDataLst>
            </p:nvPr>
          </p:nvSpPr>
          <p:spPr bwMode="auto">
            <a:xfrm>
              <a:off x="5910098" y="2011417"/>
              <a:ext cx="468549" cy="303247"/>
            </a:xfrm>
            <a:prstGeom prst="rect">
              <a:avLst/>
            </a:prstGeom>
            <a:solidFill>
              <a:srgbClr val="FFFFFF"/>
            </a:solidFill>
            <a:ln w="9525">
              <a:noFill/>
              <a:miter lim="800000"/>
              <a:tailEnd type="none" w="sm" len="sm"/>
            </a:ln>
          </p:spPr>
          <p:txBody>
            <a:bodyPr vert="horz" wrap="square" lIns="91440" tIns="0" rIns="9144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50" name="Line 7"/>
            <p:cNvSpPr>
              <a:spLocks noChangeShapeType="1"/>
            </p:cNvSpPr>
            <p:nvPr>
              <p:custDataLst>
                <p:tags r:id="rId24"/>
              </p:custDataLst>
            </p:nvPr>
          </p:nvSpPr>
          <p:spPr bwMode="auto">
            <a:xfrm>
              <a:off x="5568893" y="2104724"/>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1" name="Line 6"/>
            <p:cNvSpPr>
              <a:spLocks noChangeShapeType="1"/>
            </p:cNvSpPr>
            <p:nvPr>
              <p:custDataLst>
                <p:tags r:id="rId25"/>
              </p:custDataLst>
            </p:nvPr>
          </p:nvSpPr>
          <p:spPr bwMode="auto">
            <a:xfrm flipH="1">
              <a:off x="5685544" y="2206778"/>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2" name="Line 5"/>
            <p:cNvSpPr>
              <a:spLocks noChangeShapeType="1"/>
            </p:cNvSpPr>
            <p:nvPr>
              <p:custDataLst>
                <p:tags r:id="rId26"/>
              </p:custDataLst>
            </p:nvPr>
          </p:nvSpPr>
          <p:spPr bwMode="auto">
            <a:xfrm>
              <a:off x="6312544" y="2104724"/>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3" name="Line 4"/>
            <p:cNvSpPr>
              <a:spLocks noChangeShapeType="1"/>
            </p:cNvSpPr>
            <p:nvPr>
              <p:custDataLst>
                <p:tags r:id="rId27"/>
              </p:custDataLst>
            </p:nvPr>
          </p:nvSpPr>
          <p:spPr bwMode="auto">
            <a:xfrm flipH="1">
              <a:off x="6429195" y="2206778"/>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4" name="Text Box 3"/>
            <p:cNvSpPr txBox="1">
              <a:spLocks noChangeArrowheads="1"/>
            </p:cNvSpPr>
            <p:nvPr>
              <p:custDataLst>
                <p:tags r:id="rId28"/>
              </p:custDataLst>
            </p:nvPr>
          </p:nvSpPr>
          <p:spPr bwMode="auto">
            <a:xfrm>
              <a:off x="7394483" y="2011417"/>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25200" tIns="0" rIns="0" bIns="0" numCol="1" anchor="t" anchorCtr="0" compatLnSpc="1"/>
            <a:lstStyle/>
            <a:p>
              <a:pPr>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6" name="任意多边形 55"/>
            <p:cNvSpPr/>
            <p:nvPr>
              <p:custDataLst>
                <p:tags r:id="rId29"/>
              </p:custDataLst>
            </p:nvPr>
          </p:nvSpPr>
          <p:spPr>
            <a:xfrm>
              <a:off x="2662813" y="2200589"/>
              <a:ext cx="4866853" cy="616743"/>
            </a:xfrm>
            <a:custGeom>
              <a:avLst/>
              <a:gdLst>
                <a:gd name="connsiteX0" fmla="*/ 4863402 w 4896897"/>
                <a:gd name="connsiteY0" fmla="*/ 0 h 599552"/>
                <a:gd name="connsiteX1" fmla="*/ 4803112 w 4896897"/>
                <a:gd name="connsiteY1" fmla="*/ 251209 h 599552"/>
                <a:gd name="connsiteX2" fmla="*/ 4702629 w 4896897"/>
                <a:gd name="connsiteY2" fmla="*/ 361741 h 599552"/>
                <a:gd name="connsiteX3" fmla="*/ 3637503 w 4896897"/>
                <a:gd name="connsiteY3" fmla="*/ 482321 h 599552"/>
                <a:gd name="connsiteX4" fmla="*/ 823965 w 4896897"/>
                <a:gd name="connsiteY4" fmla="*/ 542611 h 599552"/>
                <a:gd name="connsiteX5" fmla="*/ 0 w 4896897"/>
                <a:gd name="connsiteY5" fmla="*/ 140677 h 599552"/>
                <a:gd name="connsiteX0-1" fmla="*/ 4863402 w 4866853"/>
                <a:gd name="connsiteY0-2" fmla="*/ 0 h 599552"/>
                <a:gd name="connsiteX1-3" fmla="*/ 4803112 w 4866853"/>
                <a:gd name="connsiteY1-4" fmla="*/ 251209 h 599552"/>
                <a:gd name="connsiteX2-5" fmla="*/ 4480955 w 4866853"/>
                <a:gd name="connsiteY2-6" fmla="*/ 442593 h 599552"/>
                <a:gd name="connsiteX3-7" fmla="*/ 3637503 w 4866853"/>
                <a:gd name="connsiteY3-8" fmla="*/ 482321 h 599552"/>
                <a:gd name="connsiteX4-9" fmla="*/ 823965 w 4866853"/>
                <a:gd name="connsiteY4-10" fmla="*/ 542611 h 599552"/>
                <a:gd name="connsiteX5-11" fmla="*/ 0 w 4866853"/>
                <a:gd name="connsiteY5-12" fmla="*/ 140677 h 599552"/>
                <a:gd name="connsiteX0-13" fmla="*/ 4863402 w 4866853"/>
                <a:gd name="connsiteY0-14" fmla="*/ 0 h 616743"/>
                <a:gd name="connsiteX1-15" fmla="*/ 4803112 w 4866853"/>
                <a:gd name="connsiteY1-16" fmla="*/ 251209 h 616743"/>
                <a:gd name="connsiteX2-17" fmla="*/ 4480955 w 4866853"/>
                <a:gd name="connsiteY2-18" fmla="*/ 442593 h 616743"/>
                <a:gd name="connsiteX3-19" fmla="*/ 3552261 w 4866853"/>
                <a:gd name="connsiteY3-20" fmla="*/ 585469 h 616743"/>
                <a:gd name="connsiteX4-21" fmla="*/ 823965 w 4866853"/>
                <a:gd name="connsiteY4-22" fmla="*/ 542611 h 616743"/>
                <a:gd name="connsiteX5-23" fmla="*/ 0 w 4866853"/>
                <a:gd name="connsiteY5-24" fmla="*/ 140677 h 6167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866853" h="616743">
                  <a:moveTo>
                    <a:pt x="4863402" y="0"/>
                  </a:moveTo>
                  <a:cubicBezTo>
                    <a:pt x="4846655" y="95459"/>
                    <a:pt x="4866853" y="177444"/>
                    <a:pt x="4803112" y="251209"/>
                  </a:cubicBezTo>
                  <a:cubicBezTo>
                    <a:pt x="4739371" y="324974"/>
                    <a:pt x="4689430" y="386883"/>
                    <a:pt x="4480955" y="442593"/>
                  </a:cubicBezTo>
                  <a:cubicBezTo>
                    <a:pt x="4272480" y="498303"/>
                    <a:pt x="4161759" y="568799"/>
                    <a:pt x="3552261" y="585469"/>
                  </a:cubicBezTo>
                  <a:cubicBezTo>
                    <a:pt x="2942763" y="602139"/>
                    <a:pt x="1416008" y="616743"/>
                    <a:pt x="823965" y="542611"/>
                  </a:cubicBezTo>
                  <a:cubicBezTo>
                    <a:pt x="231922" y="468479"/>
                    <a:pt x="108857" y="313173"/>
                    <a:pt x="0" y="140677"/>
                  </a:cubicBezTo>
                </a:path>
              </a:pathLst>
            </a:custGeom>
            <a:ln w="19050">
              <a:solidFill>
                <a:schemeClr val="dk1"/>
              </a:solidFill>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55" name="任意多边形 54"/>
            <p:cNvSpPr/>
            <p:nvPr>
              <p:custDataLst>
                <p:tags r:id="rId30"/>
              </p:custDataLst>
            </p:nvPr>
          </p:nvSpPr>
          <p:spPr>
            <a:xfrm>
              <a:off x="2247589" y="1302569"/>
              <a:ext cx="4595338" cy="867875"/>
            </a:xfrm>
            <a:custGeom>
              <a:avLst/>
              <a:gdLst>
                <a:gd name="connsiteX0" fmla="*/ 0 w 4592096"/>
                <a:gd name="connsiteY0" fmla="*/ 914400 h 914400"/>
                <a:gd name="connsiteX1" fmla="*/ 50242 w 4592096"/>
                <a:gd name="connsiteY1" fmla="*/ 602901 h 914400"/>
                <a:gd name="connsiteX2" fmla="*/ 251209 w 4592096"/>
                <a:gd name="connsiteY2" fmla="*/ 301451 h 914400"/>
                <a:gd name="connsiteX3" fmla="*/ 753626 w 4592096"/>
                <a:gd name="connsiteY3" fmla="*/ 150725 h 914400"/>
                <a:gd name="connsiteX4" fmla="*/ 1919235 w 4592096"/>
                <a:gd name="connsiteY4" fmla="*/ 70338 h 914400"/>
                <a:gd name="connsiteX5" fmla="*/ 3557116 w 4592096"/>
                <a:gd name="connsiteY5" fmla="*/ 110532 h 914400"/>
                <a:gd name="connsiteX6" fmla="*/ 4592096 w 4592096"/>
                <a:gd name="connsiteY6" fmla="*/ 733530 h 914400"/>
                <a:gd name="connsiteX0-1" fmla="*/ 0 w 4592096"/>
                <a:gd name="connsiteY0-2" fmla="*/ 859629 h 859629"/>
                <a:gd name="connsiteX1-3" fmla="*/ 50242 w 4592096"/>
                <a:gd name="connsiteY1-4" fmla="*/ 548130 h 859629"/>
                <a:gd name="connsiteX2-5" fmla="*/ 251209 w 4592096"/>
                <a:gd name="connsiteY2-6" fmla="*/ 246680 h 859629"/>
                <a:gd name="connsiteX3-7" fmla="*/ 753626 w 4592096"/>
                <a:gd name="connsiteY3-8" fmla="*/ 95954 h 859629"/>
                <a:gd name="connsiteX4-9" fmla="*/ 1919235 w 4592096"/>
                <a:gd name="connsiteY4-10" fmla="*/ 15567 h 859629"/>
                <a:gd name="connsiteX5-11" fmla="*/ 3821367 w 4592096"/>
                <a:gd name="connsiteY5-12" fmla="*/ 189359 h 859629"/>
                <a:gd name="connsiteX6-13" fmla="*/ 4592096 w 4592096"/>
                <a:gd name="connsiteY6-14" fmla="*/ 678759 h 859629"/>
                <a:gd name="connsiteX0-15" fmla="*/ 0 w 4592096"/>
                <a:gd name="connsiteY0-16" fmla="*/ 867875 h 867875"/>
                <a:gd name="connsiteX1-17" fmla="*/ 50242 w 4592096"/>
                <a:gd name="connsiteY1-18" fmla="*/ 556376 h 867875"/>
                <a:gd name="connsiteX2-19" fmla="*/ 251209 w 4592096"/>
                <a:gd name="connsiteY2-20" fmla="*/ 254926 h 867875"/>
                <a:gd name="connsiteX3-21" fmla="*/ 963847 w 4592096"/>
                <a:gd name="connsiteY3-22" fmla="*/ 54729 h 867875"/>
                <a:gd name="connsiteX4-23" fmla="*/ 1919235 w 4592096"/>
                <a:gd name="connsiteY4-24" fmla="*/ 23813 h 867875"/>
                <a:gd name="connsiteX5-25" fmla="*/ 3821367 w 4592096"/>
                <a:gd name="connsiteY5-26" fmla="*/ 197605 h 867875"/>
                <a:gd name="connsiteX6-27" fmla="*/ 4592096 w 4592096"/>
                <a:gd name="connsiteY6-28" fmla="*/ 687005 h 867875"/>
                <a:gd name="connsiteX0-29" fmla="*/ 3242 w 4595338"/>
                <a:gd name="connsiteY0-30" fmla="*/ 867875 h 867875"/>
                <a:gd name="connsiteX1-31" fmla="*/ 53484 w 4595338"/>
                <a:gd name="connsiteY1-32" fmla="*/ 556376 h 867875"/>
                <a:gd name="connsiteX2-33" fmla="*/ 324147 w 4595338"/>
                <a:gd name="connsiteY2-34" fmla="*/ 269043 h 867875"/>
                <a:gd name="connsiteX3-35" fmla="*/ 967089 w 4595338"/>
                <a:gd name="connsiteY3-36" fmla="*/ 54729 h 867875"/>
                <a:gd name="connsiteX4-37" fmla="*/ 1922477 w 4595338"/>
                <a:gd name="connsiteY4-38" fmla="*/ 23813 h 867875"/>
                <a:gd name="connsiteX5-39" fmla="*/ 3824609 w 4595338"/>
                <a:gd name="connsiteY5-40" fmla="*/ 197605 h 867875"/>
                <a:gd name="connsiteX6-41" fmla="*/ 4595338 w 4595338"/>
                <a:gd name="connsiteY6-42" fmla="*/ 687005 h 86787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595338" h="867875">
                  <a:moveTo>
                    <a:pt x="3242" y="867875"/>
                  </a:moveTo>
                  <a:cubicBezTo>
                    <a:pt x="7429" y="763204"/>
                    <a:pt x="0" y="656181"/>
                    <a:pt x="53484" y="556376"/>
                  </a:cubicBezTo>
                  <a:cubicBezTo>
                    <a:pt x="106968" y="456571"/>
                    <a:pt x="171880" y="352651"/>
                    <a:pt x="324147" y="269043"/>
                  </a:cubicBezTo>
                  <a:cubicBezTo>
                    <a:pt x="476415" y="185435"/>
                    <a:pt x="700701" y="95601"/>
                    <a:pt x="967089" y="54729"/>
                  </a:cubicBezTo>
                  <a:cubicBezTo>
                    <a:pt x="1233477" y="13857"/>
                    <a:pt x="1446224" y="0"/>
                    <a:pt x="1922477" y="23813"/>
                  </a:cubicBezTo>
                  <a:cubicBezTo>
                    <a:pt x="2398730" y="47626"/>
                    <a:pt x="3379132" y="87073"/>
                    <a:pt x="3824609" y="197605"/>
                  </a:cubicBezTo>
                  <a:cubicBezTo>
                    <a:pt x="4270086" y="308137"/>
                    <a:pt x="4300586" y="430772"/>
                    <a:pt x="4595338" y="687005"/>
                  </a:cubicBezTo>
                </a:path>
              </a:pathLst>
            </a:custGeom>
            <a:ln w="19050">
              <a:solidFill>
                <a:schemeClr val="dk1"/>
              </a:solidFill>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sp>
        <p:nvSpPr>
          <p:cNvPr id="59" name="TextBox 58"/>
          <p:cNvSpPr txBox="1"/>
          <p:nvPr>
            <p:custDataLst>
              <p:tags r:id="rId1"/>
            </p:custDataLst>
          </p:nvPr>
        </p:nvSpPr>
        <p:spPr>
          <a:xfrm>
            <a:off x="4811957" y="4000503"/>
            <a:ext cx="3000396" cy="1014730"/>
          </a:xfrm>
          <a:prstGeom prst="rect">
            <a:avLst/>
          </a:prstGeom>
          <a:noFill/>
        </p:spPr>
        <p:txBody>
          <a:bodyPr wrap="square" rtlCol="0">
            <a:spAutoFit/>
          </a:bodyPr>
          <a:lstStyle/>
          <a:p>
            <a:pPr marL="342900" indent="-342900" algn="l">
              <a:lnSpc>
                <a:spcPct val="150000"/>
              </a:lnSpc>
              <a:spcBef>
                <a:spcPts val="0"/>
              </a:spcBef>
              <a:buBlip>
                <a:blip r:embed="rId33"/>
              </a:buBlip>
            </a:pPr>
            <a:r>
              <a:rPr lang="zh-CN" altLang="en-US"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形成两个环</a:t>
            </a:r>
            <a:endParaRPr lang="en-US"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marL="342900" indent="-342900" algn="l">
              <a:lnSpc>
                <a:spcPct val="150000"/>
              </a:lnSpc>
              <a:spcBef>
                <a:spcPts val="0"/>
              </a:spcBef>
              <a:buBlip>
                <a:blip r:embed="rId33"/>
              </a:buBlip>
            </a:pPr>
            <a:r>
              <a:rPr lang="zh-CN" altLang="en-US"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可以快速找到尾结点</a:t>
            </a:r>
          </a:p>
        </p:txBody>
      </p:sp>
      <p:sp>
        <p:nvSpPr>
          <p:cNvPr id="60" name="下箭头 59"/>
          <p:cNvSpPr/>
          <p:nvPr>
            <p:custDataLst>
              <p:tags r:id="rId2"/>
            </p:custDataLst>
          </p:nvPr>
        </p:nvSpPr>
        <p:spPr>
          <a:xfrm>
            <a:off x="5953124" y="3429000"/>
            <a:ext cx="214314" cy="357190"/>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57" name="灯片编号占位符 56"/>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138</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a:blip r:embed="rId34" cstate="print">
            <a:extLst>
              <a:ext uri="{28A0092B-C50C-407E-A947-70E740481C1C}">
                <a14:useLocalDpi xmlns:a14="http://schemas.microsoft.com/office/drawing/2010/main" val="0"/>
              </a:ext>
            </a:extLst>
          </a:blip>
          <a:stretch>
            <a:fillRect/>
          </a:stretch>
        </p:blipFill>
        <p:spPr>
          <a:xfrm flipH="1">
            <a:off x="1098196" y="3433288"/>
            <a:ext cx="2400651" cy="2500504"/>
          </a:xfrm>
          <a:prstGeom prst="rect">
            <a:avLst/>
          </a:prstGeom>
        </p:spPr>
      </p:pic>
      <p:pic>
        <p:nvPicPr>
          <p:cNvPr id="3" name="图片 2"/>
          <p:cNvPicPr/>
          <p:nvPr/>
        </p:nvPicPr>
        <p:blipFill rotWithShape="1">
          <a:blip r:embed="rId35" cstate="print">
            <a:extLst>
              <a:ext uri="{28A0092B-C50C-407E-A947-70E740481C1C}">
                <a14:useLocalDpi xmlns:a14="http://schemas.microsoft.com/office/drawing/2010/main" val="0"/>
              </a:ext>
            </a:extLst>
          </a:blip>
          <a:srcRect t="9899" b="12902"/>
          <a:stretch>
            <a:fillRect/>
          </a:stretch>
        </p:blipFill>
        <p:spPr>
          <a:xfrm flipH="1">
            <a:off x="8536686" y="3299533"/>
            <a:ext cx="2529065" cy="2634259"/>
          </a:xfrm>
          <a:prstGeom prst="rect">
            <a:avLst/>
          </a:prstGeom>
        </p:spPr>
      </p:pic>
    </p:spTree>
    <p:extLst>
      <p:ext uri="{BB962C8B-B14F-4D97-AF65-F5344CB8AC3E}">
        <p14:creationId xmlns:p14="http://schemas.microsoft.com/office/powerpoint/2010/main" val="192670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000"/>
                                        <p:tgtEl>
                                          <p:spTgt spid="58"/>
                                        </p:tgtEl>
                                      </p:cBhvr>
                                    </p:animEffect>
                                    <p:anim calcmode="lin" valueType="num">
                                      <p:cBhvr>
                                        <p:cTn id="14" dur="1000" fill="hold"/>
                                        <p:tgtEl>
                                          <p:spTgt spid="58"/>
                                        </p:tgtEl>
                                        <p:attrNameLst>
                                          <p:attrName>ppt_x</p:attrName>
                                        </p:attrNameLst>
                                      </p:cBhvr>
                                      <p:tavLst>
                                        <p:tav tm="0">
                                          <p:val>
                                            <p:strVal val="#ppt_x"/>
                                          </p:val>
                                        </p:tav>
                                        <p:tav tm="100000">
                                          <p:val>
                                            <p:strVal val="#ppt_x"/>
                                          </p:val>
                                        </p:tav>
                                      </p:tavLst>
                                    </p:anim>
                                    <p:anim calcmode="lin" valueType="num">
                                      <p:cBhvr>
                                        <p:cTn id="15" dur="1000" fill="hold"/>
                                        <p:tgtEl>
                                          <p:spTgt spid="5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anim calcmode="lin" valueType="num">
                                      <p:cBhvr>
                                        <p:cTn id="20" dur="1000" fill="hold"/>
                                        <p:tgtEl>
                                          <p:spTgt spid="60"/>
                                        </p:tgtEl>
                                        <p:attrNameLst>
                                          <p:attrName>ppt_x</p:attrName>
                                        </p:attrNameLst>
                                      </p:cBhvr>
                                      <p:tavLst>
                                        <p:tav tm="0">
                                          <p:val>
                                            <p:strVal val="#ppt_x"/>
                                          </p:val>
                                        </p:tav>
                                        <p:tav tm="100000">
                                          <p:val>
                                            <p:strVal val="#ppt_x"/>
                                          </p:val>
                                        </p:tav>
                                      </p:tavLst>
                                    </p:anim>
                                    <p:anim calcmode="lin" valueType="num">
                                      <p:cBhvr>
                                        <p:cTn id="21" dur="1000" fill="hold"/>
                                        <p:tgtEl>
                                          <p:spTgt spid="6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1000"/>
                                        <p:tgtEl>
                                          <p:spTgt spid="59"/>
                                        </p:tgtEl>
                                      </p:cBhvr>
                                    </p:animEffect>
                                    <p:anim calcmode="lin" valueType="num">
                                      <p:cBhvr>
                                        <p:cTn id="26" dur="1000" fill="hold"/>
                                        <p:tgtEl>
                                          <p:spTgt spid="59"/>
                                        </p:tgtEl>
                                        <p:attrNameLst>
                                          <p:attrName>ppt_x</p:attrName>
                                        </p:attrNameLst>
                                      </p:cBhvr>
                                      <p:tavLst>
                                        <p:tav tm="0">
                                          <p:val>
                                            <p:strVal val="#ppt_x"/>
                                          </p:val>
                                        </p:tav>
                                        <p:tav tm="100000">
                                          <p:val>
                                            <p:strVal val="#ppt_x"/>
                                          </p:val>
                                        </p:tav>
                                      </p:tavLst>
                                    </p:anim>
                                    <p:anim calcmode="lin" valueType="num">
                                      <p:cBhvr>
                                        <p:cTn id="27"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9" grpId="0"/>
      <p:bldP spid="60" grpId="0" bldLvl="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911424" y="1321891"/>
            <a:ext cx="4429156" cy="398780"/>
          </a:xfrm>
          <a:prstGeom prst="rect">
            <a:avLst/>
          </a:prstGeom>
          <a:noFill/>
        </p:spPr>
        <p:txBody>
          <a:bodyPr wrap="square" rtlCol="0">
            <a:spAutoFit/>
          </a:bodyPr>
          <a:lstStyle/>
          <a:p>
            <a:pPr algn="l">
              <a:lnSpc>
                <a:spcPct val="100000"/>
              </a:lnSpc>
            </a:pPr>
            <a:r>
              <a:rPr lang="zh-CN" altLang="en-US"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循环双</a:t>
            </a: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链表类</a:t>
            </a:r>
            <a:r>
              <a:rPr lang="en-US" altLang="zh-CN" sz="20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DCLinkList</a:t>
            </a:r>
          </a:p>
        </p:txBody>
      </p:sp>
      <p:sp>
        <p:nvSpPr>
          <p:cNvPr id="4" name="TextBox 3"/>
          <p:cNvSpPr txBox="1"/>
          <p:nvPr>
            <p:custDataLst>
              <p:tags r:id="rId2"/>
            </p:custDataLst>
          </p:nvPr>
        </p:nvSpPr>
        <p:spPr>
          <a:xfrm>
            <a:off x="911424" y="1996597"/>
            <a:ext cx="6552728" cy="2569845"/>
          </a:xfrm>
          <a:prstGeom prst="rect">
            <a:avLst/>
          </a:prstGeom>
          <a:no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class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CDLinkList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循环双链表类</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def __</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init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__(self):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构造方法</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self.dhead</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DLinkNode</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头结点</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dhead</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self.dhead.next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self.dhead</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self.dhead.prior</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self.dhead</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线性表的基本运算算法</a:t>
            </a:r>
          </a:p>
        </p:txBody>
      </p:sp>
      <p:cxnSp>
        <p:nvCxnSpPr>
          <p:cNvPr id="5" name="直接箭头连接符 4"/>
          <p:cNvCxnSpPr/>
          <p:nvPr>
            <p:custDataLst>
              <p:tags r:id="rId3"/>
            </p:custDataLst>
          </p:nvPr>
        </p:nvCxnSpPr>
        <p:spPr>
          <a:xfrm rot="5400000">
            <a:off x="4840825" y="3674024"/>
            <a:ext cx="1080000" cy="1588"/>
          </a:xfrm>
          <a:prstGeom prst="straightConnector1">
            <a:avLst/>
          </a:prstGeom>
          <a:ln>
            <a:solidFill>
              <a:schemeClr val="accent6"/>
            </a:solidFill>
            <a:tailEnd type="arrow"/>
          </a:ln>
        </p:spPr>
        <p:style>
          <a:lnRef idx="2">
            <a:schemeClr val="accent6"/>
          </a:lnRef>
          <a:fillRef idx="0">
            <a:schemeClr val="accent6"/>
          </a:fillRef>
          <a:effectRef idx="1">
            <a:schemeClr val="accent6"/>
          </a:effectRef>
          <a:fontRef idx="minor">
            <a:schemeClr val="tx1"/>
          </a:fontRef>
        </p:style>
      </p:cxnSp>
      <p:grpSp>
        <p:nvGrpSpPr>
          <p:cNvPr id="17" name="组合 16"/>
          <p:cNvGrpSpPr/>
          <p:nvPr/>
        </p:nvGrpSpPr>
        <p:grpSpPr>
          <a:xfrm>
            <a:off x="8347587" y="4355200"/>
            <a:ext cx="2043127" cy="1039806"/>
            <a:chOff x="2528873" y="4635509"/>
            <a:chExt cx="2043127" cy="1039806"/>
          </a:xfrm>
        </p:grpSpPr>
        <p:sp>
          <p:nvSpPr>
            <p:cNvPr id="8" name="Text Box 40"/>
            <p:cNvSpPr txBox="1">
              <a:spLocks noChangeArrowheads="1"/>
            </p:cNvSpPr>
            <p:nvPr>
              <p:custDataLst>
                <p:tags r:id="rId6"/>
              </p:custDataLst>
            </p:nvPr>
          </p:nvSpPr>
          <p:spPr bwMode="auto">
            <a:xfrm>
              <a:off x="3790485" y="4984113"/>
              <a:ext cx="468549" cy="302275"/>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nSpc>
                  <a:spcPct val="100000"/>
                </a:lnSpc>
                <a:spcBef>
                  <a:spcPct val="0"/>
                </a:spcBef>
              </a:pPr>
              <a:endParaRPr kumimoji="0" lang="en-US"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9" name="Text Box 39"/>
            <p:cNvSpPr txBox="1">
              <a:spLocks noChangeArrowheads="1"/>
            </p:cNvSpPr>
            <p:nvPr>
              <p:custDataLst>
                <p:tags r:id="rId7"/>
              </p:custDataLst>
            </p:nvPr>
          </p:nvSpPr>
          <p:spPr bwMode="auto">
            <a:xfrm>
              <a:off x="4267735" y="4984113"/>
              <a:ext cx="304265" cy="302275"/>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25200" tIns="0" rIns="0" bIns="0" numCol="1" anchor="t" anchorCtr="0" compatLnSpc="1"/>
            <a:lstStyle/>
            <a:p>
              <a:pPr>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0" name="Line 32"/>
            <p:cNvSpPr>
              <a:spLocks noChangeShapeType="1"/>
            </p:cNvSpPr>
            <p:nvPr>
              <p:custDataLst>
                <p:tags r:id="rId8"/>
              </p:custDataLst>
            </p:nvPr>
          </p:nvSpPr>
          <p:spPr bwMode="auto">
            <a:xfrm>
              <a:off x="3184540" y="5144290"/>
              <a:ext cx="285795"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1" name="Text Box 31"/>
            <p:cNvSpPr txBox="1">
              <a:spLocks noChangeArrowheads="1"/>
            </p:cNvSpPr>
            <p:nvPr>
              <p:custDataLst>
                <p:tags r:id="rId9"/>
              </p:custDataLst>
            </p:nvPr>
          </p:nvSpPr>
          <p:spPr bwMode="auto">
            <a:xfrm>
              <a:off x="2528873" y="4993638"/>
              <a:ext cx="671694" cy="302275"/>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dhead</a:t>
              </a:r>
            </a:p>
          </p:txBody>
        </p:sp>
        <p:sp>
          <p:nvSpPr>
            <p:cNvPr id="13" name="Text Box 39"/>
            <p:cNvSpPr txBox="1">
              <a:spLocks noChangeArrowheads="1"/>
            </p:cNvSpPr>
            <p:nvPr>
              <p:custDataLst>
                <p:tags r:id="rId10"/>
              </p:custDataLst>
            </p:nvPr>
          </p:nvSpPr>
          <p:spPr bwMode="auto">
            <a:xfrm>
              <a:off x="3481917" y="4984113"/>
              <a:ext cx="304265" cy="302275"/>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25200" tIns="0" rIns="0" bIns="0" numCol="1" anchor="t" anchorCtr="0" compatLnSpc="1"/>
            <a:lstStyle/>
            <a:p>
              <a:pPr>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4" name="任意多边形 13"/>
            <p:cNvSpPr/>
            <p:nvPr>
              <p:custDataLst>
                <p:tags r:id="rId11"/>
              </p:custDataLst>
            </p:nvPr>
          </p:nvSpPr>
          <p:spPr>
            <a:xfrm>
              <a:off x="3636162" y="5172075"/>
              <a:ext cx="792963" cy="503240"/>
            </a:xfrm>
            <a:custGeom>
              <a:avLst/>
              <a:gdLst>
                <a:gd name="connsiteX0" fmla="*/ 857250 w 857250"/>
                <a:gd name="connsiteY0" fmla="*/ 0 h 495300"/>
                <a:gd name="connsiteX1" fmla="*/ 781050 w 857250"/>
                <a:gd name="connsiteY1" fmla="*/ 238125 h 495300"/>
                <a:gd name="connsiteX2" fmla="*/ 542925 w 857250"/>
                <a:gd name="connsiteY2" fmla="*/ 476250 h 495300"/>
                <a:gd name="connsiteX3" fmla="*/ 114300 w 857250"/>
                <a:gd name="connsiteY3" fmla="*/ 352425 h 495300"/>
                <a:gd name="connsiteX4" fmla="*/ 0 w 857250"/>
                <a:gd name="connsiteY4" fmla="*/ 142875 h 495300"/>
                <a:gd name="connsiteX0-1" fmla="*/ 857250 w 857250"/>
                <a:gd name="connsiteY0-2" fmla="*/ 0 h 503240"/>
                <a:gd name="connsiteX1-3" fmla="*/ 781050 w 857250"/>
                <a:gd name="connsiteY1-4" fmla="*/ 238125 h 503240"/>
                <a:gd name="connsiteX2-5" fmla="*/ 542925 w 857250"/>
                <a:gd name="connsiteY2-6" fmla="*/ 476250 h 503240"/>
                <a:gd name="connsiteX3-7" fmla="*/ 142869 w 857250"/>
                <a:gd name="connsiteY3-8" fmla="*/ 400065 h 503240"/>
                <a:gd name="connsiteX4-9" fmla="*/ 0 w 857250"/>
                <a:gd name="connsiteY4-10" fmla="*/ 142875 h 503240"/>
                <a:gd name="connsiteX0-11" fmla="*/ 792963 w 792963"/>
                <a:gd name="connsiteY0-12" fmla="*/ 0 h 503240"/>
                <a:gd name="connsiteX1-13" fmla="*/ 716763 w 792963"/>
                <a:gd name="connsiteY1-14" fmla="*/ 238125 h 503240"/>
                <a:gd name="connsiteX2-15" fmla="*/ 478638 w 792963"/>
                <a:gd name="connsiteY2-16" fmla="*/ 476250 h 503240"/>
                <a:gd name="connsiteX3-17" fmla="*/ 78582 w 792963"/>
                <a:gd name="connsiteY3-18" fmla="*/ 400065 h 503240"/>
                <a:gd name="connsiteX4-19" fmla="*/ 7144 w 792963"/>
                <a:gd name="connsiteY4-20" fmla="*/ 185751 h 503240"/>
                <a:gd name="connsiteX0-21" fmla="*/ 792963 w 792963"/>
                <a:gd name="connsiteY0-22" fmla="*/ 0 h 503240"/>
                <a:gd name="connsiteX1-23" fmla="*/ 716763 w 792963"/>
                <a:gd name="connsiteY1-24" fmla="*/ 238125 h 503240"/>
                <a:gd name="connsiteX2-25" fmla="*/ 478638 w 792963"/>
                <a:gd name="connsiteY2-26" fmla="*/ 476250 h 503240"/>
                <a:gd name="connsiteX3-27" fmla="*/ 78582 w 792963"/>
                <a:gd name="connsiteY3-28" fmla="*/ 400065 h 503240"/>
                <a:gd name="connsiteX4-29" fmla="*/ 7144 w 792963"/>
                <a:gd name="connsiteY4-30" fmla="*/ 114313 h 5032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92963" h="503240">
                  <a:moveTo>
                    <a:pt x="792963" y="0"/>
                  </a:moveTo>
                  <a:cubicBezTo>
                    <a:pt x="781056" y="79375"/>
                    <a:pt x="769150" y="158750"/>
                    <a:pt x="716763" y="238125"/>
                  </a:cubicBezTo>
                  <a:cubicBezTo>
                    <a:pt x="664376" y="317500"/>
                    <a:pt x="585001" y="449260"/>
                    <a:pt x="478638" y="476250"/>
                  </a:cubicBezTo>
                  <a:cubicBezTo>
                    <a:pt x="372275" y="503240"/>
                    <a:pt x="157164" y="460388"/>
                    <a:pt x="78582" y="400065"/>
                  </a:cubicBezTo>
                  <a:cubicBezTo>
                    <a:pt x="0" y="339742"/>
                    <a:pt x="19050" y="191307"/>
                    <a:pt x="7144" y="114313"/>
                  </a:cubicBezTo>
                </a:path>
              </a:pathLst>
            </a:custGeom>
            <a:ln w="19050">
              <a:solidFill>
                <a:schemeClr val="dk1"/>
              </a:solidFill>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5" name="任意多边形 14"/>
            <p:cNvSpPr/>
            <p:nvPr>
              <p:custDataLst>
                <p:tags r:id="rId12"/>
              </p:custDataLst>
            </p:nvPr>
          </p:nvSpPr>
          <p:spPr>
            <a:xfrm>
              <a:off x="3606007" y="4635509"/>
              <a:ext cx="756443" cy="536566"/>
            </a:xfrm>
            <a:custGeom>
              <a:avLst/>
              <a:gdLst>
                <a:gd name="connsiteX0" fmla="*/ 15875 w 758825"/>
                <a:gd name="connsiteY0" fmla="*/ 446087 h 446087"/>
                <a:gd name="connsiteX1" fmla="*/ 53975 w 758825"/>
                <a:gd name="connsiteY1" fmla="*/ 103187 h 446087"/>
                <a:gd name="connsiteX2" fmla="*/ 339725 w 758825"/>
                <a:gd name="connsiteY2" fmla="*/ 7937 h 446087"/>
                <a:gd name="connsiteX3" fmla="*/ 673100 w 758825"/>
                <a:gd name="connsiteY3" fmla="*/ 55562 h 446087"/>
                <a:gd name="connsiteX4" fmla="*/ 758825 w 758825"/>
                <a:gd name="connsiteY4" fmla="*/ 274637 h 446087"/>
                <a:gd name="connsiteX0-1" fmla="*/ 13493 w 756443"/>
                <a:gd name="connsiteY0-2" fmla="*/ 536566 h 536566"/>
                <a:gd name="connsiteX1-3" fmla="*/ 51593 w 756443"/>
                <a:gd name="connsiteY1-4" fmla="*/ 193666 h 536566"/>
                <a:gd name="connsiteX2-5" fmla="*/ 323051 w 756443"/>
                <a:gd name="connsiteY2-6" fmla="*/ 7937 h 536566"/>
                <a:gd name="connsiteX3-7" fmla="*/ 670718 w 756443"/>
                <a:gd name="connsiteY3-8" fmla="*/ 146041 h 536566"/>
                <a:gd name="connsiteX4-9" fmla="*/ 756443 w 756443"/>
                <a:gd name="connsiteY4-10" fmla="*/ 365116 h 5365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56443" h="536566">
                  <a:moveTo>
                    <a:pt x="13493" y="536566"/>
                  </a:moveTo>
                  <a:cubicBezTo>
                    <a:pt x="5555" y="401628"/>
                    <a:pt x="0" y="281771"/>
                    <a:pt x="51593" y="193666"/>
                  </a:cubicBezTo>
                  <a:cubicBezTo>
                    <a:pt x="103186" y="105561"/>
                    <a:pt x="219864" y="15874"/>
                    <a:pt x="323051" y="7937"/>
                  </a:cubicBezTo>
                  <a:cubicBezTo>
                    <a:pt x="426238" y="0"/>
                    <a:pt x="598486" y="86511"/>
                    <a:pt x="670718" y="146041"/>
                  </a:cubicBezTo>
                  <a:cubicBezTo>
                    <a:pt x="742950" y="205571"/>
                    <a:pt x="748505" y="277803"/>
                    <a:pt x="756443" y="365116"/>
                  </a:cubicBezTo>
                </a:path>
              </a:pathLst>
            </a:custGeom>
            <a:ln w="19050">
              <a:solidFill>
                <a:schemeClr val="dk1"/>
              </a:solidFill>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sp>
        <p:nvSpPr>
          <p:cNvPr id="18" name="TextBox 17"/>
          <p:cNvSpPr txBox="1"/>
          <p:nvPr/>
        </p:nvSpPr>
        <p:spPr>
          <a:xfrm>
            <a:off x="8347587" y="2594254"/>
            <a:ext cx="2844800" cy="758190"/>
          </a:xfrm>
          <a:prstGeom prst="rect">
            <a:avLst/>
          </a:prstGeom>
          <a:noFill/>
        </p:spPr>
        <p:txBody>
          <a:bodyPr wrap="square" rtlCol="0">
            <a:spAutoFit/>
          </a:bodyPr>
          <a:lstStyle/>
          <a:p>
            <a:pPr>
              <a:lnSpc>
                <a:spcPts val="2600"/>
              </a:lnSpc>
            </a:pP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结点类型与非循环双链表中的结点类型相同</a:t>
            </a:r>
          </a:p>
        </p:txBody>
      </p:sp>
      <p:sp>
        <p:nvSpPr>
          <p:cNvPr id="20" name="左箭头 19"/>
          <p:cNvSpPr/>
          <p:nvPr>
            <p:custDataLst>
              <p:tags r:id="rId4"/>
            </p:custDataLst>
          </p:nvPr>
        </p:nvSpPr>
        <p:spPr>
          <a:xfrm>
            <a:off x="7727274" y="2920504"/>
            <a:ext cx="357190" cy="214314"/>
          </a:xfrm>
          <a:prstGeom prst="left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6" name="灯片编号占位符 15"/>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139</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cxnSp>
        <p:nvCxnSpPr>
          <p:cNvPr id="2" name="PA-直接连接符 26"/>
          <p:cNvCxnSpPr/>
          <p:nvPr>
            <p:custDataLst>
              <p:tags r:id="rId5"/>
            </p:custDataLst>
          </p:nvPr>
        </p:nvCxnSpPr>
        <p:spPr>
          <a:xfrm flipV="1">
            <a:off x="911424" y="4880061"/>
            <a:ext cx="3528392" cy="15141"/>
          </a:xfrm>
          <a:prstGeom prst="line">
            <a:avLst/>
          </a:prstGeom>
          <a:ln w="38100">
            <a:solidFill>
              <a:schemeClr val="accent2"/>
            </a:solidFill>
            <a:tailEnd type="non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03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18" grpId="0"/>
      <p:bldP spid="20"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0942" y="1621390"/>
            <a:ext cx="3500462" cy="387798"/>
          </a:xfrm>
          <a:prstGeom prst="rect">
            <a:avLst/>
          </a:prstGeom>
          <a:noFill/>
        </p:spPr>
        <p:txBody>
          <a:bodyPr wrap="square" rtlCol="0">
            <a:spAutoFit/>
          </a:bodyPr>
          <a:lstStyle/>
          <a:p>
            <a:pPr algn="l"/>
            <a:r>
              <a:rPr lang="zh-CN" altLang="en-US">
                <a:solidFill>
                  <a:schemeClr val="tx1"/>
                </a:solidFill>
                <a:latin typeface="楷体" panose="02010609060101010101" pitchFamily="49" charset="-122"/>
                <a:ea typeface="楷体" panose="02010609060101010101" pitchFamily="49" charset="-122"/>
              </a:rPr>
              <a:t>线性表重要的知识点：</a:t>
            </a:r>
          </a:p>
        </p:txBody>
      </p:sp>
      <p:sp>
        <p:nvSpPr>
          <p:cNvPr id="3" name="TextBox 2"/>
          <p:cNvSpPr txBox="1"/>
          <p:nvPr/>
        </p:nvSpPr>
        <p:spPr>
          <a:xfrm>
            <a:off x="3024166" y="2348880"/>
            <a:ext cx="6143668" cy="3155997"/>
          </a:xfrm>
          <a:prstGeom prst="rect">
            <a:avLst/>
          </a:prstGeom>
          <a:solidFill>
            <a:schemeClr val="bg1">
              <a:lumMod val="95000"/>
            </a:schemeClr>
          </a:solidFill>
        </p:spPr>
        <p:style>
          <a:lnRef idx="1">
            <a:schemeClr val="accent6"/>
          </a:lnRef>
          <a:fillRef idx="2">
            <a:schemeClr val="accent6"/>
          </a:fillRef>
          <a:effectRef idx="1">
            <a:schemeClr val="accent6"/>
          </a:effectRef>
          <a:fontRef idx="minor">
            <a:schemeClr val="dk1"/>
          </a:fontRef>
        </p:style>
        <p:txBody>
          <a:bodyPr wrap="square" lIns="252000" tIns="216000" rIns="252000" bIns="252000" rtlCol="0">
            <a:spAutoFit/>
          </a:bodyPr>
          <a:lstStyle/>
          <a:p>
            <a:pPr marL="457200" indent="-457200" algn="l">
              <a:lnSpc>
                <a:spcPct val="150000"/>
              </a:lnSpc>
              <a:buClr>
                <a:srgbClr val="F39801"/>
              </a:buClr>
              <a:buFont typeface="Wingdings" panose="05000000000000000000" pitchFamily="2" charset="2"/>
              <a:buChar char="l"/>
            </a:pPr>
            <a:r>
              <a:rPr lang="zh-CN" altLang="en-US">
                <a:solidFill>
                  <a:schemeClr val="tx1"/>
                </a:solidFill>
                <a:latin typeface="楷体" panose="02010609060101010101" pitchFamily="49" charset="-122"/>
                <a:ea typeface="楷体" panose="02010609060101010101" pitchFamily="49" charset="-122"/>
              </a:rPr>
              <a:t>线性表两类存储结构的差异。</a:t>
            </a:r>
            <a:endParaRPr lang="en-US" altLang="zh-CN">
              <a:solidFill>
                <a:schemeClr val="tx1"/>
              </a:solidFill>
              <a:latin typeface="楷体" panose="02010609060101010101" pitchFamily="49" charset="-122"/>
              <a:ea typeface="楷体" panose="02010609060101010101" pitchFamily="49" charset="-122"/>
            </a:endParaRPr>
          </a:p>
          <a:p>
            <a:pPr marL="457200" indent="-457200" algn="l">
              <a:lnSpc>
                <a:spcPct val="150000"/>
              </a:lnSpc>
              <a:buClr>
                <a:srgbClr val="F39801"/>
              </a:buClr>
              <a:buFont typeface="Wingdings" panose="05000000000000000000" pitchFamily="2" charset="2"/>
              <a:buChar char="l"/>
            </a:pPr>
            <a:r>
              <a:rPr lang="zh-CN" altLang="en-US">
                <a:solidFill>
                  <a:schemeClr val="tx1"/>
                </a:solidFill>
                <a:latin typeface="楷体" panose="02010609060101010101" pitchFamily="49" charset="-122"/>
                <a:ea typeface="楷体" panose="02010609060101010101" pitchFamily="49" charset="-122"/>
              </a:rPr>
              <a:t>每种存储结构中基本运算的实现算法。</a:t>
            </a:r>
            <a:endParaRPr lang="en-US" altLang="zh-CN">
              <a:solidFill>
                <a:schemeClr val="tx1"/>
              </a:solidFill>
              <a:latin typeface="楷体" panose="02010609060101010101" pitchFamily="49" charset="-122"/>
              <a:ea typeface="楷体" panose="02010609060101010101" pitchFamily="49" charset="-122"/>
            </a:endParaRPr>
          </a:p>
          <a:p>
            <a:pPr marL="457200" indent="-457200" algn="l">
              <a:lnSpc>
                <a:spcPct val="150000"/>
              </a:lnSpc>
              <a:buClr>
                <a:srgbClr val="F39801"/>
              </a:buClr>
              <a:buFont typeface="Wingdings" panose="05000000000000000000" pitchFamily="2" charset="2"/>
              <a:buChar char="l"/>
            </a:pPr>
            <a:r>
              <a:rPr lang="zh-CN" altLang="en-US">
                <a:solidFill>
                  <a:schemeClr val="tx1"/>
                </a:solidFill>
                <a:latin typeface="楷体" panose="02010609060101010101" pitchFamily="49" charset="-122"/>
                <a:ea typeface="楷体" panose="02010609060101010101" pitchFamily="49" charset="-122"/>
              </a:rPr>
              <a:t>利用线性表求解实际问题。</a:t>
            </a:r>
            <a:endParaRPr lang="en-US" altLang="zh-CN">
              <a:solidFill>
                <a:schemeClr val="tx1"/>
              </a:solidFill>
              <a:latin typeface="楷体" panose="02010609060101010101" pitchFamily="49" charset="-122"/>
              <a:ea typeface="楷体" panose="02010609060101010101" pitchFamily="49" charset="-122"/>
            </a:endParaRPr>
          </a:p>
          <a:p>
            <a:pPr marL="457200" indent="-457200" algn="l">
              <a:lnSpc>
                <a:spcPct val="150000"/>
              </a:lnSpc>
              <a:buClr>
                <a:srgbClr val="F39801"/>
              </a:buClr>
              <a:buFont typeface="Wingdings" panose="05000000000000000000" pitchFamily="2" charset="2"/>
              <a:buChar char="l"/>
            </a:pPr>
            <a:r>
              <a:rPr lang="zh-CN" altLang="en-US">
                <a:solidFill>
                  <a:schemeClr val="tx1"/>
                </a:solidFill>
                <a:latin typeface="楷体" panose="02010609060101010101" pitchFamily="49" charset="-122"/>
                <a:ea typeface="楷体" panose="02010609060101010101" pitchFamily="49" charset="-122"/>
              </a:rPr>
              <a:t>利用有序表特性设计高效算法。</a:t>
            </a:r>
          </a:p>
        </p:txBody>
      </p:sp>
      <p:sp>
        <p:nvSpPr>
          <p:cNvPr id="11" name="TextBox 3">
            <a:extLst>
              <a:ext uri="{FF2B5EF4-FFF2-40B4-BE49-F238E27FC236}">
                <a16:creationId xmlns:a16="http://schemas.microsoft.com/office/drawing/2014/main" id="{F0C882A5-6E23-442B-98B1-D883BA7E26E8}"/>
              </a:ext>
            </a:extLst>
          </p:cNvPr>
          <p:cNvSpPr txBox="1"/>
          <p:nvPr/>
        </p:nvSpPr>
        <p:spPr>
          <a:xfrm>
            <a:off x="1055688" y="126386"/>
            <a:ext cx="4357718" cy="494302"/>
          </a:xfrm>
          <a:prstGeom prst="rect">
            <a:avLst/>
          </a:prstGeom>
          <a:solidFill>
            <a:srgbClr val="F39801"/>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3200" b="0">
                <a:ln w="11430">
                  <a:solidFill>
                    <a:schemeClr val="bg1"/>
                  </a:solidFill>
                </a:ln>
                <a:solidFill>
                  <a:schemeClr val="tx1"/>
                </a:solidFill>
                <a:latin typeface="思源黑体 CN Heavy" panose="020B0A00000000000000" pitchFamily="34" charset="-122"/>
                <a:ea typeface="思源黑体 CN Heavy" panose="020B0A00000000000000" pitchFamily="34" charset="-122"/>
              </a:rPr>
              <a:t>2.1  </a:t>
            </a:r>
            <a:r>
              <a:rPr lang="zh-CN" altLang="en-US" sz="3200" b="0">
                <a:ln w="11430">
                  <a:solidFill>
                    <a:schemeClr val="bg1"/>
                  </a:solidFill>
                </a:ln>
                <a:solidFill>
                  <a:schemeClr val="tx1"/>
                </a:solidFill>
                <a:latin typeface="思源黑体 CN Heavy" panose="020B0A00000000000000" pitchFamily="34" charset="-122"/>
                <a:ea typeface="思源黑体 CN Heavy" panose="020B0A00000000000000" pitchFamily="34" charset="-122"/>
              </a:rPr>
              <a:t>线性表的基本概念 </a:t>
            </a:r>
          </a:p>
        </p:txBody>
      </p:sp>
      <p:sp>
        <p:nvSpPr>
          <p:cNvPr id="12" name="Rectangle 7" descr="信纸">
            <a:hlinkClick r:id="" action="ppaction://hlinkshowjump?jump=nextslide"/>
            <a:extLst>
              <a:ext uri="{FF2B5EF4-FFF2-40B4-BE49-F238E27FC236}">
                <a16:creationId xmlns:a16="http://schemas.microsoft.com/office/drawing/2014/main" id="{1928A8C1-E572-4EFD-ABA4-EA77377C7AFF}"/>
              </a:ext>
            </a:extLst>
          </p:cNvPr>
          <p:cNvSpPr>
            <a:spLocks noChangeArrowheads="1"/>
          </p:cNvSpPr>
          <p:nvPr/>
        </p:nvSpPr>
        <p:spPr bwMode="auto">
          <a:xfrm>
            <a:off x="1055688" y="937681"/>
            <a:ext cx="4357718" cy="444032"/>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smtClean="0">
                <a:ln w="11430">
                  <a:noFill/>
                </a:ln>
                <a:solidFill>
                  <a:schemeClr val="tx1"/>
                </a:solidFill>
                <a:latin typeface="思源黑体 CN Heavy" panose="020B0A00000000000000" pitchFamily="34" charset="-122"/>
                <a:ea typeface="思源黑体 CN Heavy" panose="020B0A00000000000000" pitchFamily="34" charset="-122"/>
              </a:rPr>
              <a:t>2.1  </a:t>
            </a:r>
            <a:r>
              <a:rPr lang="zh-CN" altLang="en-US" sz="2800" b="0" dirty="0">
                <a:ln w="11430">
                  <a:noFill/>
                </a:ln>
                <a:solidFill>
                  <a:schemeClr val="tx1"/>
                </a:solidFill>
                <a:latin typeface="思源黑体 CN Heavy" panose="020B0A00000000000000" pitchFamily="34" charset="-122"/>
                <a:ea typeface="思源黑体 CN Heavy" panose="020B0A00000000000000" pitchFamily="34" charset="-122"/>
              </a:rPr>
              <a:t>线性表的知识结构</a:t>
            </a:r>
          </a:p>
        </p:txBody>
      </p:sp>
      <p:pic>
        <p:nvPicPr>
          <p:cNvPr id="13" name="图片 12" descr="乐高玩具&#10;&#10;低可信度描述已自动生成">
            <a:extLst>
              <a:ext uri="{FF2B5EF4-FFF2-40B4-BE49-F238E27FC236}">
                <a16:creationId xmlns:a16="http://schemas.microsoft.com/office/drawing/2014/main" id="{D6165C16-33AD-4DB2-B381-2DF3E6CA3E1C}"/>
              </a:ext>
            </a:extLst>
          </p:cNvPr>
          <p:cNvPicPr>
            <a:picLocks noChangeAspect="1"/>
          </p:cNvPicPr>
          <p:nvPr/>
        </p:nvPicPr>
        <p:blipFill>
          <a:blip r:embed="rId2">
            <a:duotone>
              <a:schemeClr val="accent6">
                <a:shade val="45000"/>
                <a:satMod val="135000"/>
              </a:schemeClr>
              <a:prstClr val="white"/>
            </a:duotone>
            <a:alphaModFix amt="20000"/>
            <a:extLst>
              <a:ext uri="{28A0092B-C50C-407E-A947-70E740481C1C}">
                <a14:useLocalDpi xmlns:a14="http://schemas.microsoft.com/office/drawing/2010/main" val="0"/>
              </a:ext>
            </a:extLst>
          </a:blip>
          <a:stretch>
            <a:fillRect/>
          </a:stretch>
        </p:blipFill>
        <p:spPr>
          <a:xfrm rot="6127580">
            <a:off x="8250594" y="2322524"/>
            <a:ext cx="6670572" cy="4494191"/>
          </a:xfrm>
          <a:prstGeom prst="rect">
            <a:avLst/>
          </a:prstGeom>
        </p:spPr>
      </p:pic>
    </p:spTree>
    <p:extLst>
      <p:ext uri="{BB962C8B-B14F-4D97-AF65-F5344CB8AC3E}">
        <p14:creationId xmlns:p14="http://schemas.microsoft.com/office/powerpoint/2010/main" val="32898253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093734" y="1421897"/>
            <a:ext cx="10258850" cy="860425"/>
          </a:xfrm>
          <a:prstGeom prst="rect">
            <a:avLst/>
          </a:prstGeom>
          <a:noFill/>
        </p:spPr>
        <p:txBody>
          <a:bodyPr wrap="square" rtlCol="0">
            <a:spAutoFit/>
          </a:bodyPr>
          <a:lstStyle/>
          <a:p>
            <a:pPr algn="l">
              <a:lnSpc>
                <a:spcPts val="3000"/>
              </a:lnSpc>
              <a:spcBef>
                <a:spcPts val="0"/>
              </a:spcBef>
            </a:pPr>
            <a:r>
              <a:rPr lang="en-US" altLang="zh-CN" sz="2000" b="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2000" b="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循环</a:t>
            </a:r>
            <a:r>
              <a:rPr lang="zh-CN" altLang="en-US" sz="2000" b="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双</a:t>
            </a:r>
            <a:r>
              <a:rPr lang="zh-CN" altLang="zh-CN" sz="2000" b="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链表的插入和删除结点操作与非循环</a:t>
            </a:r>
            <a:r>
              <a:rPr lang="zh-CN" altLang="en-US" sz="2000" b="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双</a:t>
            </a:r>
            <a:r>
              <a:rPr lang="zh-CN" altLang="zh-CN" sz="2000" b="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链表的相同，所以两者的许多基本运算算法是相似的，主要区别如下：</a:t>
            </a:r>
          </a:p>
        </p:txBody>
      </p:sp>
      <p:sp>
        <p:nvSpPr>
          <p:cNvPr id="5" name="TextBox 4"/>
          <p:cNvSpPr txBox="1"/>
          <p:nvPr>
            <p:custDataLst>
              <p:tags r:id="rId2"/>
            </p:custDataLst>
          </p:nvPr>
        </p:nvSpPr>
        <p:spPr>
          <a:xfrm>
            <a:off x="1308903" y="2575414"/>
            <a:ext cx="9828512" cy="1729105"/>
          </a:xfrm>
          <a:prstGeom prst="rect">
            <a:avLst/>
          </a:prstGeom>
          <a:solidFill>
            <a:schemeClr val="lt1"/>
          </a:solidFill>
          <a:ln>
            <a:solidFill>
              <a:schemeClr val="accent6">
                <a:lumMod val="20000"/>
                <a:lumOff val="8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ts val="2800"/>
              </a:lnSpc>
              <a:spcBef>
                <a:spcPts val="600"/>
              </a:spcBef>
              <a:buBlip>
                <a:blip r:embed="rId5"/>
              </a:buBlip>
            </a:pP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初始只有头结点</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dhead</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，在循环</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双</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链表的构造方法中需要通过</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dhead.prior=dhead</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和</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dhead.next=dhead</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两个语句</a:t>
            </a:r>
            <a:r>
              <a:rPr lang="zh-CN" altLang="en-US" sz="20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置</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为空表。</a:t>
            </a:r>
          </a:p>
          <a:p>
            <a:pPr marL="342900" indent="-342900" algn="l">
              <a:lnSpc>
                <a:spcPts val="2800"/>
              </a:lnSpc>
              <a:spcBef>
                <a:spcPts val="600"/>
              </a:spcBef>
              <a:buBlip>
                <a:blip r:embed="rId5"/>
              </a:buBlip>
            </a:pP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循环双链表中涉及查找操作时需要修改表尾判断的条件，例如，用</a:t>
            </a:r>
            <a:r>
              <a:rPr lang="en-US" altLang="zh-CN" sz="2000" i="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遍历时，尾结点满足的条件是</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p.next==dhead</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而不是</a:t>
            </a:r>
            <a:r>
              <a:rPr lang="en-US" altLang="zh-CN" sz="20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p.next==None</a:t>
            </a:r>
            <a:r>
              <a:rPr lang="zh-CN" altLang="zh-CN" sz="20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6" name="灯片编号占位符 5"/>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140</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rotWithShape="1">
          <a:blip r:embed="rId6" cstate="print">
            <a:extLst>
              <a:ext uri="{28A0092B-C50C-407E-A947-70E740481C1C}">
                <a14:useLocalDpi xmlns:a14="http://schemas.microsoft.com/office/drawing/2010/main" val="0"/>
              </a:ext>
            </a:extLst>
          </a:blip>
          <a:srcRect t="9899" b="12902"/>
          <a:stretch>
            <a:fillRect/>
          </a:stretch>
        </p:blipFill>
        <p:spPr>
          <a:xfrm flipH="1">
            <a:off x="9840416" y="4725144"/>
            <a:ext cx="1232670" cy="1283942"/>
          </a:xfrm>
          <a:prstGeom prst="rect">
            <a:avLst/>
          </a:prstGeom>
        </p:spPr>
      </p:pic>
      <p:cxnSp>
        <p:nvCxnSpPr>
          <p:cNvPr id="4" name="PA-直接连接符 26"/>
          <p:cNvCxnSpPr/>
          <p:nvPr>
            <p:custDataLst>
              <p:tags r:id="rId3"/>
            </p:custDataLst>
          </p:nvPr>
        </p:nvCxnSpPr>
        <p:spPr>
          <a:xfrm flipV="1">
            <a:off x="1118914" y="4731659"/>
            <a:ext cx="3528392" cy="15141"/>
          </a:xfrm>
          <a:prstGeom prst="line">
            <a:avLst/>
          </a:prstGeom>
          <a:ln w="38100">
            <a:solidFill>
              <a:schemeClr val="accent2"/>
            </a:solidFill>
            <a:tailEnd type="non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4125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911424" y="1340768"/>
            <a:ext cx="10369152" cy="1369695"/>
          </a:xfrm>
          <a:prstGeom prst="rect">
            <a:avLst/>
          </a:prstGeom>
          <a:solidFill>
            <a:schemeClr val="lt1"/>
          </a:solid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algn="l">
              <a:lnSpc>
                <a:spcPts val="3000"/>
              </a:lnSpc>
              <a:spcBef>
                <a:spcPts val="0"/>
              </a:spcBef>
            </a:pP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【例</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2.18</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】有一个带头结点的循环双链表</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，其结点</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data</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成员值为整数，设计一个算法，判断其所有元素是否对称。如果从前向后读和从后向前读得到的数据序列相同，表示是对称的；否则不是对称的。</a:t>
            </a:r>
          </a:p>
        </p:txBody>
      </p:sp>
      <p:grpSp>
        <p:nvGrpSpPr>
          <p:cNvPr id="2" name="组合 1"/>
          <p:cNvGrpSpPr/>
          <p:nvPr/>
        </p:nvGrpSpPr>
        <p:grpSpPr>
          <a:xfrm>
            <a:off x="1119840" y="3255874"/>
            <a:ext cx="9952320" cy="2249026"/>
            <a:chOff x="2666976" y="3269593"/>
            <a:chExt cx="6554800" cy="2249026"/>
          </a:xfrm>
        </p:grpSpPr>
        <p:grpSp>
          <p:nvGrpSpPr>
            <p:cNvPr id="41" name="组合 40"/>
            <p:cNvGrpSpPr/>
            <p:nvPr/>
          </p:nvGrpSpPr>
          <p:grpSpPr>
            <a:xfrm>
              <a:off x="5078372" y="4162808"/>
              <a:ext cx="3429024" cy="1355811"/>
              <a:chOff x="3367602" y="1910717"/>
              <a:chExt cx="3429024" cy="1355811"/>
            </a:xfrm>
          </p:grpSpPr>
          <p:sp>
            <p:nvSpPr>
              <p:cNvPr id="33" name="TextBox 32"/>
              <p:cNvSpPr txBox="1"/>
              <p:nvPr>
                <p:custDataLst>
                  <p:tags r:id="rId27"/>
                </p:custDataLst>
              </p:nvPr>
            </p:nvSpPr>
            <p:spPr>
              <a:xfrm>
                <a:off x="3367602" y="2625096"/>
                <a:ext cx="500066" cy="312420"/>
              </a:xfrm>
              <a:prstGeom prst="rect">
                <a:avLst/>
              </a:prstGeom>
              <a:noFill/>
            </p:spPr>
            <p:txBody>
              <a:bodyPr wrap="square" rtlCol="0">
                <a:spAutoFit/>
              </a:bodyPr>
              <a:lstStyle/>
              <a:p>
                <a:r>
                  <a:rPr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p>
            </p:txBody>
          </p:sp>
          <p:cxnSp>
            <p:nvCxnSpPr>
              <p:cNvPr id="35" name="直接箭头连接符 34"/>
              <p:cNvCxnSpPr/>
              <p:nvPr/>
            </p:nvCxnSpPr>
            <p:spPr>
              <a:xfrm rot="16200000" flipH="1">
                <a:off x="3322565" y="2294307"/>
                <a:ext cx="765721" cy="38732"/>
              </a:xfrm>
              <a:prstGeom prst="straightConnector1">
                <a:avLst/>
              </a:prstGeom>
              <a:ln w="19050">
                <a:solidFill>
                  <a:srgbClr val="FF3399"/>
                </a:solidFill>
                <a:headEnd type="arrow"/>
                <a:tailEnd type="none"/>
              </a:ln>
            </p:spPr>
            <p:style>
              <a:lnRef idx="2">
                <a:schemeClr val="dk1"/>
              </a:lnRef>
              <a:fillRef idx="0">
                <a:schemeClr val="dk1"/>
              </a:fillRef>
              <a:effectRef idx="1">
                <a:schemeClr val="dk1"/>
              </a:effectRef>
              <a:fontRef idx="minor">
                <a:schemeClr val="tx1"/>
              </a:fontRef>
            </p:style>
          </p:cxnSp>
          <p:sp>
            <p:nvSpPr>
              <p:cNvPr id="36" name="TextBox 35"/>
              <p:cNvSpPr txBox="1"/>
              <p:nvPr>
                <p:custDataLst>
                  <p:tags r:id="rId28"/>
                </p:custDataLst>
              </p:nvPr>
            </p:nvSpPr>
            <p:spPr>
              <a:xfrm>
                <a:off x="6367998" y="2625097"/>
                <a:ext cx="428628" cy="312420"/>
              </a:xfrm>
              <a:prstGeom prst="rect">
                <a:avLst/>
              </a:prstGeom>
              <a:noFill/>
            </p:spPr>
            <p:txBody>
              <a:bodyPr wrap="square" rtlCol="0">
                <a:spAutoFit/>
              </a:bodyPr>
              <a:lstStyle/>
              <a:p>
                <a:r>
                  <a:rPr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a:t>
                </a:r>
              </a:p>
            </p:txBody>
          </p:sp>
          <p:cxnSp>
            <p:nvCxnSpPr>
              <p:cNvPr id="37" name="直接箭头连接符 36"/>
              <p:cNvCxnSpPr/>
              <p:nvPr/>
            </p:nvCxnSpPr>
            <p:spPr>
              <a:xfrm rot="16200000" flipH="1">
                <a:off x="6322961" y="2274211"/>
                <a:ext cx="765721" cy="38732"/>
              </a:xfrm>
              <a:prstGeom prst="straightConnector1">
                <a:avLst/>
              </a:prstGeom>
              <a:ln w="19050">
                <a:solidFill>
                  <a:srgbClr val="FF3399"/>
                </a:solidFill>
                <a:headEnd type="arrow"/>
                <a:tailEnd type="none"/>
              </a:ln>
            </p:spPr>
            <p:style>
              <a:lnRef idx="2">
                <a:schemeClr val="dk1"/>
              </a:lnRef>
              <a:fillRef idx="0">
                <a:schemeClr val="dk1"/>
              </a:fillRef>
              <a:effectRef idx="1">
                <a:schemeClr val="dk1"/>
              </a:effectRef>
              <a:fontRef idx="minor">
                <a:schemeClr val="tx1"/>
              </a:fontRef>
            </p:style>
          </p:cxnSp>
          <p:cxnSp>
            <p:nvCxnSpPr>
              <p:cNvPr id="39" name="直接箭头连接符 38"/>
              <p:cNvCxnSpPr/>
              <p:nvPr/>
            </p:nvCxnSpPr>
            <p:spPr>
              <a:xfrm>
                <a:off x="3724792" y="2874890"/>
                <a:ext cx="2714644" cy="1588"/>
              </a:xfrm>
              <a:prstGeom prst="straightConnector1">
                <a:avLst/>
              </a:prstGeom>
              <a:ln w="19050">
                <a:solidFill>
                  <a:srgbClr val="FF3399"/>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custDataLst>
                  <p:tags r:id="rId29"/>
                </p:custDataLst>
              </p:nvPr>
            </p:nvSpPr>
            <p:spPr>
              <a:xfrm>
                <a:off x="4439172" y="2898228"/>
                <a:ext cx="1357322" cy="368300"/>
              </a:xfrm>
              <a:prstGeom prst="rect">
                <a:avLst/>
              </a:prstGeom>
              <a:noFill/>
            </p:spPr>
            <p:txBody>
              <a:bodyPr wrap="square" rtlCol="0">
                <a:spAutoFit/>
              </a:bodyPr>
              <a:lstStyle/>
              <a:p>
                <a:pPr>
                  <a:lnSpc>
                    <a:spcPct val="100000"/>
                  </a:lnSpc>
                </a:pPr>
                <a:r>
                  <a:rPr lang="zh-CN" altLang="en-US" sz="1800">
                    <a:solidFill>
                      <a:schemeClr val="dk1"/>
                    </a:solidFill>
                    <a:latin typeface="微软雅黑" panose="020B0503020204020204" charset="-122"/>
                    <a:ea typeface="微软雅黑" panose="020B0503020204020204" charset="-122"/>
                    <a:sym typeface="Arial" panose="020B0604020202020204" pitchFamily="34" charset="0"/>
                  </a:rPr>
                  <a:t>结点值相同？</a:t>
                </a:r>
              </a:p>
            </p:txBody>
          </p:sp>
        </p:grpSp>
        <p:grpSp>
          <p:nvGrpSpPr>
            <p:cNvPr id="43" name="组合 42"/>
            <p:cNvGrpSpPr/>
            <p:nvPr/>
          </p:nvGrpSpPr>
          <p:grpSpPr>
            <a:xfrm>
              <a:off x="2666976" y="3269593"/>
              <a:ext cx="6554800" cy="1393280"/>
              <a:chOff x="1160472" y="3250166"/>
              <a:chExt cx="6554800" cy="1393280"/>
            </a:xfrm>
          </p:grpSpPr>
          <p:sp>
            <p:nvSpPr>
              <p:cNvPr id="9" name="Text Box 25" descr="60%"/>
              <p:cNvSpPr txBox="1">
                <a:spLocks noChangeArrowheads="1"/>
              </p:cNvSpPr>
              <p:nvPr>
                <p:custDataLst>
                  <p:tags r:id="rId2"/>
                </p:custDataLst>
              </p:nvPr>
            </p:nvSpPr>
            <p:spPr bwMode="auto">
              <a:xfrm>
                <a:off x="2409591" y="3837531"/>
                <a:ext cx="393956" cy="303247"/>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0" name="Text Box 24"/>
              <p:cNvSpPr txBox="1">
                <a:spLocks noChangeArrowheads="1"/>
              </p:cNvSpPr>
              <p:nvPr>
                <p:custDataLst>
                  <p:tags r:id="rId3"/>
                </p:custDataLst>
              </p:nvPr>
            </p:nvSpPr>
            <p:spPr bwMode="auto">
              <a:xfrm>
                <a:off x="2805876" y="3837531"/>
                <a:ext cx="303293" cy="303247"/>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1" name="Text Box 23" descr="浅色上对角线"/>
              <p:cNvSpPr txBox="1">
                <a:spLocks noChangeArrowheads="1"/>
              </p:cNvSpPr>
              <p:nvPr>
                <p:custDataLst>
                  <p:tags r:id="rId4"/>
                </p:custDataLst>
              </p:nvPr>
            </p:nvSpPr>
            <p:spPr bwMode="auto">
              <a:xfrm>
                <a:off x="2116018" y="3837531"/>
                <a:ext cx="302321" cy="303247"/>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 name="Text Box 22"/>
              <p:cNvSpPr txBox="1">
                <a:spLocks noChangeArrowheads="1"/>
              </p:cNvSpPr>
              <p:nvPr>
                <p:custDataLst>
                  <p:tags r:id="rId5"/>
                </p:custDataLst>
              </p:nvPr>
            </p:nvSpPr>
            <p:spPr bwMode="auto">
              <a:xfrm>
                <a:off x="1160472" y="3837531"/>
                <a:ext cx="776681" cy="303247"/>
              </a:xfrm>
              <a:prstGeom prst="rect">
                <a:avLst/>
              </a:prstGeom>
              <a:solidFill>
                <a:srgbClr val="FFFFFF"/>
              </a:solidFill>
              <a:ln w="9525">
                <a:noFill/>
                <a:miter lim="800000"/>
                <a:tailEnd type="none" w="sm" len="sm"/>
              </a:ln>
            </p:spPr>
            <p:txBody>
              <a:bodyPr vert="horz" wrap="square" lIns="18000" tIns="0" rIns="9144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dhead</a:t>
                </a:r>
              </a:p>
            </p:txBody>
          </p:sp>
          <p:sp>
            <p:nvSpPr>
              <p:cNvPr id="13" name="Line 21"/>
              <p:cNvSpPr>
                <a:spLocks noChangeShapeType="1"/>
              </p:cNvSpPr>
              <p:nvPr>
                <p:custDataLst>
                  <p:tags r:id="rId6"/>
                </p:custDataLst>
              </p:nvPr>
            </p:nvSpPr>
            <p:spPr bwMode="auto">
              <a:xfrm>
                <a:off x="1818557" y="3973604"/>
                <a:ext cx="287739" cy="972"/>
              </a:xfrm>
              <a:prstGeom prst="line">
                <a:avLst/>
              </a:prstGeom>
              <a:ln w="19050">
                <a:solidFill>
                  <a:schemeClr val="dk1"/>
                </a:solidFill>
                <a:tailEnd type="arrow" w="sm"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4" name="Text Box 20"/>
              <p:cNvSpPr txBox="1">
                <a:spLocks noChangeArrowheads="1"/>
              </p:cNvSpPr>
              <p:nvPr>
                <p:custDataLst>
                  <p:tags r:id="rId7"/>
                </p:custDataLst>
              </p:nvPr>
            </p:nvSpPr>
            <p:spPr bwMode="auto">
              <a:xfrm>
                <a:off x="3681087" y="3837531"/>
                <a:ext cx="40834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en-US" altLang="zh-CN" sz="1600" baseline="-30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0</a:t>
                </a:r>
              </a:p>
            </p:txBody>
          </p:sp>
          <p:sp>
            <p:nvSpPr>
              <p:cNvPr id="15" name="Text Box 19"/>
              <p:cNvSpPr txBox="1">
                <a:spLocks noChangeArrowheads="1"/>
              </p:cNvSpPr>
              <p:nvPr>
                <p:custDataLst>
                  <p:tags r:id="rId8"/>
                </p:custDataLst>
              </p:nvPr>
            </p:nvSpPr>
            <p:spPr bwMode="auto">
              <a:xfrm>
                <a:off x="4087422" y="3837531"/>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6" name="Text Box 18"/>
              <p:cNvSpPr txBox="1">
                <a:spLocks noChangeArrowheads="1"/>
              </p:cNvSpPr>
              <p:nvPr>
                <p:custDataLst>
                  <p:tags r:id="rId9"/>
                </p:custDataLst>
              </p:nvPr>
            </p:nvSpPr>
            <p:spPr bwMode="auto">
              <a:xfrm>
                <a:off x="3387515" y="3837531"/>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7" name="Line 17"/>
              <p:cNvSpPr>
                <a:spLocks noChangeShapeType="1"/>
              </p:cNvSpPr>
              <p:nvPr>
                <p:custDataLst>
                  <p:tags r:id="rId10"/>
                </p:custDataLst>
              </p:nvPr>
            </p:nvSpPr>
            <p:spPr bwMode="auto">
              <a:xfrm>
                <a:off x="3020064" y="3930838"/>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8" name="Line 16"/>
              <p:cNvSpPr>
                <a:spLocks noChangeShapeType="1"/>
              </p:cNvSpPr>
              <p:nvPr>
                <p:custDataLst>
                  <p:tags r:id="rId11"/>
                </p:custDataLst>
              </p:nvPr>
            </p:nvSpPr>
            <p:spPr bwMode="auto">
              <a:xfrm flipH="1">
                <a:off x="3136715" y="4032892"/>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9" name="Text Box 15"/>
              <p:cNvSpPr txBox="1">
                <a:spLocks noChangeArrowheads="1"/>
              </p:cNvSpPr>
              <p:nvPr>
                <p:custDataLst>
                  <p:tags r:id="rId12"/>
                </p:custDataLst>
              </p:nvPr>
            </p:nvSpPr>
            <p:spPr bwMode="auto">
              <a:xfrm>
                <a:off x="4946753" y="3837531"/>
                <a:ext cx="410400"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en-US" altLang="zh-CN" sz="1600" baseline="-30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p>
            </p:txBody>
          </p:sp>
          <p:sp>
            <p:nvSpPr>
              <p:cNvPr id="20" name="Text Box 14"/>
              <p:cNvSpPr txBox="1">
                <a:spLocks noChangeArrowheads="1"/>
              </p:cNvSpPr>
              <p:nvPr>
                <p:custDataLst>
                  <p:tags r:id="rId13"/>
                </p:custDataLst>
              </p:nvPr>
            </p:nvSpPr>
            <p:spPr bwMode="auto">
              <a:xfrm>
                <a:off x="5353087" y="3837531"/>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1" name="Text Box 13"/>
              <p:cNvSpPr txBox="1">
                <a:spLocks noChangeArrowheads="1"/>
              </p:cNvSpPr>
              <p:nvPr>
                <p:custDataLst>
                  <p:tags r:id="rId14"/>
                </p:custDataLst>
              </p:nvPr>
            </p:nvSpPr>
            <p:spPr bwMode="auto">
              <a:xfrm>
                <a:off x="4653180" y="3837531"/>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2" name="Text Box 12"/>
              <p:cNvSpPr txBox="1">
                <a:spLocks noChangeArrowheads="1"/>
              </p:cNvSpPr>
              <p:nvPr>
                <p:custDataLst>
                  <p:tags r:id="rId15"/>
                </p:custDataLst>
              </p:nvPr>
            </p:nvSpPr>
            <p:spPr bwMode="auto">
              <a:xfrm>
                <a:off x="6946950" y="3837531"/>
                <a:ext cx="571504"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en-US" altLang="zh-CN" sz="1600" i="1" baseline="-30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kumimoji="0" lang="en-US" altLang="zh-CN" sz="1600" baseline="-30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p>
            </p:txBody>
          </p:sp>
          <p:sp>
            <p:nvSpPr>
              <p:cNvPr id="23" name="Text Box 11"/>
              <p:cNvSpPr txBox="1">
                <a:spLocks noChangeArrowheads="1"/>
              </p:cNvSpPr>
              <p:nvPr>
                <p:custDataLst>
                  <p:tags r:id="rId16"/>
                </p:custDataLst>
              </p:nvPr>
            </p:nvSpPr>
            <p:spPr bwMode="auto">
              <a:xfrm>
                <a:off x="6712072" y="3837531"/>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4" name="Line 10"/>
              <p:cNvSpPr>
                <a:spLocks noChangeShapeType="1"/>
              </p:cNvSpPr>
              <p:nvPr>
                <p:custDataLst>
                  <p:tags r:id="rId17"/>
                </p:custDataLst>
              </p:nvPr>
            </p:nvSpPr>
            <p:spPr bwMode="auto">
              <a:xfrm>
                <a:off x="4303226" y="3930838"/>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5" name="Line 9"/>
              <p:cNvSpPr>
                <a:spLocks noChangeShapeType="1"/>
              </p:cNvSpPr>
              <p:nvPr>
                <p:custDataLst>
                  <p:tags r:id="rId18"/>
                </p:custDataLst>
              </p:nvPr>
            </p:nvSpPr>
            <p:spPr bwMode="auto">
              <a:xfrm flipH="1">
                <a:off x="4419878" y="4032892"/>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6" name="Text Box 8"/>
              <p:cNvSpPr txBox="1">
                <a:spLocks noChangeArrowheads="1"/>
              </p:cNvSpPr>
              <p:nvPr>
                <p:custDataLst>
                  <p:tags r:id="rId19"/>
                </p:custDataLst>
              </p:nvPr>
            </p:nvSpPr>
            <p:spPr bwMode="auto">
              <a:xfrm>
                <a:off x="5927594" y="3837531"/>
                <a:ext cx="468549" cy="303247"/>
              </a:xfrm>
              <a:prstGeom prst="rect">
                <a:avLst/>
              </a:prstGeom>
              <a:solidFill>
                <a:srgbClr val="FFFFFF"/>
              </a:solidFill>
              <a:ln w="9525">
                <a:noFill/>
                <a:miter lim="800000"/>
                <a:tailEnd type="none" w="sm" len="sm"/>
              </a:ln>
            </p:spPr>
            <p:txBody>
              <a:bodyPr vert="horz" wrap="square" lIns="91440" tIns="0" rIns="9144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27" name="Line 7"/>
              <p:cNvSpPr>
                <a:spLocks noChangeShapeType="1"/>
              </p:cNvSpPr>
              <p:nvPr>
                <p:custDataLst>
                  <p:tags r:id="rId20"/>
                </p:custDataLst>
              </p:nvPr>
            </p:nvSpPr>
            <p:spPr bwMode="auto">
              <a:xfrm>
                <a:off x="5586389" y="3930838"/>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8" name="Line 6"/>
              <p:cNvSpPr>
                <a:spLocks noChangeShapeType="1"/>
              </p:cNvSpPr>
              <p:nvPr>
                <p:custDataLst>
                  <p:tags r:id="rId21"/>
                </p:custDataLst>
              </p:nvPr>
            </p:nvSpPr>
            <p:spPr bwMode="auto">
              <a:xfrm flipH="1">
                <a:off x="5703040" y="4032892"/>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9" name="Line 5"/>
              <p:cNvSpPr>
                <a:spLocks noChangeShapeType="1"/>
              </p:cNvSpPr>
              <p:nvPr>
                <p:custDataLst>
                  <p:tags r:id="rId22"/>
                </p:custDataLst>
              </p:nvPr>
            </p:nvSpPr>
            <p:spPr bwMode="auto">
              <a:xfrm>
                <a:off x="6330040" y="3930838"/>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0" name="Line 4"/>
              <p:cNvSpPr>
                <a:spLocks noChangeShapeType="1"/>
              </p:cNvSpPr>
              <p:nvPr>
                <p:custDataLst>
                  <p:tags r:id="rId23"/>
                </p:custDataLst>
              </p:nvPr>
            </p:nvSpPr>
            <p:spPr bwMode="auto">
              <a:xfrm flipH="1">
                <a:off x="6446691" y="4032892"/>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1" name="Text Box 3"/>
              <p:cNvSpPr txBox="1">
                <a:spLocks noChangeArrowheads="1"/>
              </p:cNvSpPr>
              <p:nvPr>
                <p:custDataLst>
                  <p:tags r:id="rId24"/>
                </p:custDataLst>
              </p:nvPr>
            </p:nvSpPr>
            <p:spPr bwMode="auto">
              <a:xfrm>
                <a:off x="7411979" y="3837531"/>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25200" tIns="0" rIns="0" bIns="0" numCol="1" anchor="t" anchorCtr="0" compatLnSpc="1"/>
              <a:lstStyle/>
              <a:p>
                <a:pPr>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2" name="任意多边形 31"/>
              <p:cNvSpPr/>
              <p:nvPr>
                <p:custDataLst>
                  <p:tags r:id="rId25"/>
                </p:custDataLst>
              </p:nvPr>
            </p:nvSpPr>
            <p:spPr>
              <a:xfrm>
                <a:off x="2680309" y="4026703"/>
                <a:ext cx="4866853" cy="616743"/>
              </a:xfrm>
              <a:custGeom>
                <a:avLst/>
                <a:gdLst>
                  <a:gd name="connsiteX0" fmla="*/ 4863402 w 4896897"/>
                  <a:gd name="connsiteY0" fmla="*/ 0 h 599552"/>
                  <a:gd name="connsiteX1" fmla="*/ 4803112 w 4896897"/>
                  <a:gd name="connsiteY1" fmla="*/ 251209 h 599552"/>
                  <a:gd name="connsiteX2" fmla="*/ 4702629 w 4896897"/>
                  <a:gd name="connsiteY2" fmla="*/ 361741 h 599552"/>
                  <a:gd name="connsiteX3" fmla="*/ 3637503 w 4896897"/>
                  <a:gd name="connsiteY3" fmla="*/ 482321 h 599552"/>
                  <a:gd name="connsiteX4" fmla="*/ 823965 w 4896897"/>
                  <a:gd name="connsiteY4" fmla="*/ 542611 h 599552"/>
                  <a:gd name="connsiteX5" fmla="*/ 0 w 4896897"/>
                  <a:gd name="connsiteY5" fmla="*/ 140677 h 599552"/>
                  <a:gd name="connsiteX0-1" fmla="*/ 4863402 w 4866853"/>
                  <a:gd name="connsiteY0-2" fmla="*/ 0 h 599552"/>
                  <a:gd name="connsiteX1-3" fmla="*/ 4803112 w 4866853"/>
                  <a:gd name="connsiteY1-4" fmla="*/ 251209 h 599552"/>
                  <a:gd name="connsiteX2-5" fmla="*/ 4480955 w 4866853"/>
                  <a:gd name="connsiteY2-6" fmla="*/ 442593 h 599552"/>
                  <a:gd name="connsiteX3-7" fmla="*/ 3637503 w 4866853"/>
                  <a:gd name="connsiteY3-8" fmla="*/ 482321 h 599552"/>
                  <a:gd name="connsiteX4-9" fmla="*/ 823965 w 4866853"/>
                  <a:gd name="connsiteY4-10" fmla="*/ 542611 h 599552"/>
                  <a:gd name="connsiteX5-11" fmla="*/ 0 w 4866853"/>
                  <a:gd name="connsiteY5-12" fmla="*/ 140677 h 599552"/>
                  <a:gd name="connsiteX0-13" fmla="*/ 4863402 w 4866853"/>
                  <a:gd name="connsiteY0-14" fmla="*/ 0 h 616743"/>
                  <a:gd name="connsiteX1-15" fmla="*/ 4803112 w 4866853"/>
                  <a:gd name="connsiteY1-16" fmla="*/ 251209 h 616743"/>
                  <a:gd name="connsiteX2-17" fmla="*/ 4480955 w 4866853"/>
                  <a:gd name="connsiteY2-18" fmla="*/ 442593 h 616743"/>
                  <a:gd name="connsiteX3-19" fmla="*/ 3552261 w 4866853"/>
                  <a:gd name="connsiteY3-20" fmla="*/ 585469 h 616743"/>
                  <a:gd name="connsiteX4-21" fmla="*/ 823965 w 4866853"/>
                  <a:gd name="connsiteY4-22" fmla="*/ 542611 h 616743"/>
                  <a:gd name="connsiteX5-23" fmla="*/ 0 w 4866853"/>
                  <a:gd name="connsiteY5-24" fmla="*/ 140677 h 6167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866853" h="616743">
                    <a:moveTo>
                      <a:pt x="4863402" y="0"/>
                    </a:moveTo>
                    <a:cubicBezTo>
                      <a:pt x="4846655" y="95459"/>
                      <a:pt x="4866853" y="177444"/>
                      <a:pt x="4803112" y="251209"/>
                    </a:cubicBezTo>
                    <a:cubicBezTo>
                      <a:pt x="4739371" y="324974"/>
                      <a:pt x="4689430" y="386883"/>
                      <a:pt x="4480955" y="442593"/>
                    </a:cubicBezTo>
                    <a:cubicBezTo>
                      <a:pt x="4272480" y="498303"/>
                      <a:pt x="4161759" y="568799"/>
                      <a:pt x="3552261" y="585469"/>
                    </a:cubicBezTo>
                    <a:cubicBezTo>
                      <a:pt x="2942763" y="602139"/>
                      <a:pt x="1416008" y="616743"/>
                      <a:pt x="823965" y="542611"/>
                    </a:cubicBezTo>
                    <a:cubicBezTo>
                      <a:pt x="231922" y="468479"/>
                      <a:pt x="108857" y="313173"/>
                      <a:pt x="0" y="140677"/>
                    </a:cubicBezTo>
                  </a:path>
                </a:pathLst>
              </a:custGeom>
              <a:ln w="19050">
                <a:solidFill>
                  <a:schemeClr val="dk1"/>
                </a:solidFill>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42" name="任意多边形 41"/>
              <p:cNvSpPr/>
              <p:nvPr>
                <p:custDataLst>
                  <p:tags r:id="rId26"/>
                </p:custDataLst>
              </p:nvPr>
            </p:nvSpPr>
            <p:spPr>
              <a:xfrm>
                <a:off x="2265920" y="3250166"/>
                <a:ext cx="4592096" cy="760958"/>
              </a:xfrm>
              <a:custGeom>
                <a:avLst/>
                <a:gdLst>
                  <a:gd name="connsiteX0" fmla="*/ 0 w 4592096"/>
                  <a:gd name="connsiteY0" fmla="*/ 914400 h 914400"/>
                  <a:gd name="connsiteX1" fmla="*/ 50242 w 4592096"/>
                  <a:gd name="connsiteY1" fmla="*/ 602901 h 914400"/>
                  <a:gd name="connsiteX2" fmla="*/ 251209 w 4592096"/>
                  <a:gd name="connsiteY2" fmla="*/ 301451 h 914400"/>
                  <a:gd name="connsiteX3" fmla="*/ 753626 w 4592096"/>
                  <a:gd name="connsiteY3" fmla="*/ 150725 h 914400"/>
                  <a:gd name="connsiteX4" fmla="*/ 1919235 w 4592096"/>
                  <a:gd name="connsiteY4" fmla="*/ 70338 h 914400"/>
                  <a:gd name="connsiteX5" fmla="*/ 3557116 w 4592096"/>
                  <a:gd name="connsiteY5" fmla="*/ 110532 h 914400"/>
                  <a:gd name="connsiteX6" fmla="*/ 4592096 w 4592096"/>
                  <a:gd name="connsiteY6" fmla="*/ 733530 h 914400"/>
                  <a:gd name="connsiteX0-1" fmla="*/ 0 w 4592096"/>
                  <a:gd name="connsiteY0-2" fmla="*/ 859629 h 859629"/>
                  <a:gd name="connsiteX1-3" fmla="*/ 50242 w 4592096"/>
                  <a:gd name="connsiteY1-4" fmla="*/ 548130 h 859629"/>
                  <a:gd name="connsiteX2-5" fmla="*/ 251209 w 4592096"/>
                  <a:gd name="connsiteY2-6" fmla="*/ 246680 h 859629"/>
                  <a:gd name="connsiteX3-7" fmla="*/ 753626 w 4592096"/>
                  <a:gd name="connsiteY3-8" fmla="*/ 95954 h 859629"/>
                  <a:gd name="connsiteX4-9" fmla="*/ 1919235 w 4592096"/>
                  <a:gd name="connsiteY4-10" fmla="*/ 15567 h 859629"/>
                  <a:gd name="connsiteX5-11" fmla="*/ 3821367 w 4592096"/>
                  <a:gd name="connsiteY5-12" fmla="*/ 189359 h 859629"/>
                  <a:gd name="connsiteX6-13" fmla="*/ 4592096 w 4592096"/>
                  <a:gd name="connsiteY6-14" fmla="*/ 678759 h 859629"/>
                  <a:gd name="connsiteX0-15" fmla="*/ 0 w 4592096"/>
                  <a:gd name="connsiteY0-16" fmla="*/ 867875 h 867875"/>
                  <a:gd name="connsiteX1-17" fmla="*/ 50242 w 4592096"/>
                  <a:gd name="connsiteY1-18" fmla="*/ 556376 h 867875"/>
                  <a:gd name="connsiteX2-19" fmla="*/ 251209 w 4592096"/>
                  <a:gd name="connsiteY2-20" fmla="*/ 254926 h 867875"/>
                  <a:gd name="connsiteX3-21" fmla="*/ 963847 w 4592096"/>
                  <a:gd name="connsiteY3-22" fmla="*/ 54729 h 867875"/>
                  <a:gd name="connsiteX4-23" fmla="*/ 1919235 w 4592096"/>
                  <a:gd name="connsiteY4-24" fmla="*/ 23813 h 867875"/>
                  <a:gd name="connsiteX5-25" fmla="*/ 3821367 w 4592096"/>
                  <a:gd name="connsiteY5-26" fmla="*/ 197605 h 867875"/>
                  <a:gd name="connsiteX6-27" fmla="*/ 4592096 w 4592096"/>
                  <a:gd name="connsiteY6-28" fmla="*/ 687005 h 867875"/>
                  <a:gd name="connsiteX0-29" fmla="*/ 3242 w 4595338"/>
                  <a:gd name="connsiteY0-30" fmla="*/ 867875 h 867875"/>
                  <a:gd name="connsiteX1-31" fmla="*/ 53484 w 4595338"/>
                  <a:gd name="connsiteY1-32" fmla="*/ 556376 h 867875"/>
                  <a:gd name="connsiteX2-33" fmla="*/ 324147 w 4595338"/>
                  <a:gd name="connsiteY2-34" fmla="*/ 269043 h 867875"/>
                  <a:gd name="connsiteX3-35" fmla="*/ 967089 w 4595338"/>
                  <a:gd name="connsiteY3-36" fmla="*/ 54729 h 867875"/>
                  <a:gd name="connsiteX4-37" fmla="*/ 1922477 w 4595338"/>
                  <a:gd name="connsiteY4-38" fmla="*/ 23813 h 867875"/>
                  <a:gd name="connsiteX5-39" fmla="*/ 3824609 w 4595338"/>
                  <a:gd name="connsiteY5-40" fmla="*/ 197605 h 867875"/>
                  <a:gd name="connsiteX6-41" fmla="*/ 4595338 w 4595338"/>
                  <a:gd name="connsiteY6-42" fmla="*/ 687005 h 867875"/>
                  <a:gd name="connsiteX0-43" fmla="*/ 24540 w 4616636"/>
                  <a:gd name="connsiteY0-44" fmla="*/ 867875 h 867875"/>
                  <a:gd name="connsiteX1-45" fmla="*/ 74782 w 4616636"/>
                  <a:gd name="connsiteY1-46" fmla="*/ 556376 h 867875"/>
                  <a:gd name="connsiteX2-47" fmla="*/ 473232 w 4616636"/>
                  <a:gd name="connsiteY2-48" fmla="*/ 285752 h 867875"/>
                  <a:gd name="connsiteX3-49" fmla="*/ 988387 w 4616636"/>
                  <a:gd name="connsiteY3-50" fmla="*/ 54729 h 867875"/>
                  <a:gd name="connsiteX4-51" fmla="*/ 1943775 w 4616636"/>
                  <a:gd name="connsiteY4-52" fmla="*/ 23813 h 867875"/>
                  <a:gd name="connsiteX5-53" fmla="*/ 3845907 w 4616636"/>
                  <a:gd name="connsiteY5-54" fmla="*/ 197605 h 867875"/>
                  <a:gd name="connsiteX6-55" fmla="*/ 4616636 w 4616636"/>
                  <a:gd name="connsiteY6-56" fmla="*/ 687005 h 867875"/>
                  <a:gd name="connsiteX0-57" fmla="*/ 24540 w 4616636"/>
                  <a:gd name="connsiteY0-58" fmla="*/ 853183 h 853183"/>
                  <a:gd name="connsiteX1-59" fmla="*/ 74782 w 4616636"/>
                  <a:gd name="connsiteY1-60" fmla="*/ 541684 h 853183"/>
                  <a:gd name="connsiteX2-61" fmla="*/ 473232 w 4616636"/>
                  <a:gd name="connsiteY2-62" fmla="*/ 271060 h 853183"/>
                  <a:gd name="connsiteX3-63" fmla="*/ 1044736 w 4616636"/>
                  <a:gd name="connsiteY3-64" fmla="*/ 128184 h 853183"/>
                  <a:gd name="connsiteX4-65" fmla="*/ 1943775 w 4616636"/>
                  <a:gd name="connsiteY4-66" fmla="*/ 9121 h 853183"/>
                  <a:gd name="connsiteX5-67" fmla="*/ 3845907 w 4616636"/>
                  <a:gd name="connsiteY5-68" fmla="*/ 182913 h 853183"/>
                  <a:gd name="connsiteX6-69" fmla="*/ 4616636 w 4616636"/>
                  <a:gd name="connsiteY6-70" fmla="*/ 672313 h 853183"/>
                  <a:gd name="connsiteX0-71" fmla="*/ 24540 w 4616636"/>
                  <a:gd name="connsiteY0-72" fmla="*/ 805558 h 805558"/>
                  <a:gd name="connsiteX1-73" fmla="*/ 74782 w 4616636"/>
                  <a:gd name="connsiteY1-74" fmla="*/ 494059 h 805558"/>
                  <a:gd name="connsiteX2-75" fmla="*/ 473232 w 4616636"/>
                  <a:gd name="connsiteY2-76" fmla="*/ 223435 h 805558"/>
                  <a:gd name="connsiteX3-77" fmla="*/ 1044736 w 4616636"/>
                  <a:gd name="connsiteY3-78" fmla="*/ 80559 h 805558"/>
                  <a:gd name="connsiteX4-79" fmla="*/ 2044868 w 4616636"/>
                  <a:gd name="connsiteY4-80" fmla="*/ 9121 h 805558"/>
                  <a:gd name="connsiteX5-81" fmla="*/ 3845907 w 4616636"/>
                  <a:gd name="connsiteY5-82" fmla="*/ 135288 h 805558"/>
                  <a:gd name="connsiteX6-83" fmla="*/ 4616636 w 4616636"/>
                  <a:gd name="connsiteY6-84" fmla="*/ 624688 h 805558"/>
                  <a:gd name="connsiteX0-85" fmla="*/ 0 w 4592096"/>
                  <a:gd name="connsiteY0-86" fmla="*/ 805558 h 805558"/>
                  <a:gd name="connsiteX1-87" fmla="*/ 162940 w 4592096"/>
                  <a:gd name="connsiteY1-88" fmla="*/ 509186 h 805558"/>
                  <a:gd name="connsiteX2-89" fmla="*/ 448692 w 4592096"/>
                  <a:gd name="connsiteY2-90" fmla="*/ 223435 h 805558"/>
                  <a:gd name="connsiteX3-91" fmla="*/ 1020196 w 4592096"/>
                  <a:gd name="connsiteY3-92" fmla="*/ 80559 h 805558"/>
                  <a:gd name="connsiteX4-93" fmla="*/ 2020328 w 4592096"/>
                  <a:gd name="connsiteY4-94" fmla="*/ 9121 h 805558"/>
                  <a:gd name="connsiteX5-95" fmla="*/ 3821367 w 4592096"/>
                  <a:gd name="connsiteY5-96" fmla="*/ 135288 h 805558"/>
                  <a:gd name="connsiteX6-97" fmla="*/ 4592096 w 4592096"/>
                  <a:gd name="connsiteY6-98" fmla="*/ 624688 h 805558"/>
                  <a:gd name="connsiteX0-99" fmla="*/ 0 w 4592096"/>
                  <a:gd name="connsiteY0-100" fmla="*/ 805558 h 805558"/>
                  <a:gd name="connsiteX1-101" fmla="*/ 162940 w 4592096"/>
                  <a:gd name="connsiteY1-102" fmla="*/ 509186 h 805558"/>
                  <a:gd name="connsiteX2-103" fmla="*/ 591568 w 4592096"/>
                  <a:gd name="connsiteY2-104" fmla="*/ 294872 h 805558"/>
                  <a:gd name="connsiteX3-105" fmla="*/ 1020196 w 4592096"/>
                  <a:gd name="connsiteY3-106" fmla="*/ 80559 h 805558"/>
                  <a:gd name="connsiteX4-107" fmla="*/ 2020328 w 4592096"/>
                  <a:gd name="connsiteY4-108" fmla="*/ 9121 h 805558"/>
                  <a:gd name="connsiteX5-109" fmla="*/ 3821367 w 4592096"/>
                  <a:gd name="connsiteY5-110" fmla="*/ 135288 h 805558"/>
                  <a:gd name="connsiteX6-111" fmla="*/ 4592096 w 4592096"/>
                  <a:gd name="connsiteY6-112" fmla="*/ 624688 h 805558"/>
                  <a:gd name="connsiteX0-113" fmla="*/ 0 w 4592096"/>
                  <a:gd name="connsiteY0-114" fmla="*/ 805558 h 805558"/>
                  <a:gd name="connsiteX1-115" fmla="*/ 162940 w 4592096"/>
                  <a:gd name="connsiteY1-116" fmla="*/ 509186 h 805558"/>
                  <a:gd name="connsiteX2-117" fmla="*/ 591568 w 4592096"/>
                  <a:gd name="connsiteY2-118" fmla="*/ 294872 h 805558"/>
                  <a:gd name="connsiteX3-119" fmla="*/ 1020196 w 4592096"/>
                  <a:gd name="connsiteY3-120" fmla="*/ 80559 h 805558"/>
                  <a:gd name="connsiteX4-121" fmla="*/ 2020328 w 4592096"/>
                  <a:gd name="connsiteY4-122" fmla="*/ 9121 h 805558"/>
                  <a:gd name="connsiteX5-123" fmla="*/ 3821367 w 4592096"/>
                  <a:gd name="connsiteY5-124" fmla="*/ 135288 h 805558"/>
                  <a:gd name="connsiteX6-125" fmla="*/ 4592096 w 4592096"/>
                  <a:gd name="connsiteY6-126" fmla="*/ 624688 h 805558"/>
                  <a:gd name="connsiteX0-127" fmla="*/ 0 w 4592096"/>
                  <a:gd name="connsiteY0-128" fmla="*/ 799222 h 799222"/>
                  <a:gd name="connsiteX1-129" fmla="*/ 162940 w 4592096"/>
                  <a:gd name="connsiteY1-130" fmla="*/ 502850 h 799222"/>
                  <a:gd name="connsiteX2-131" fmla="*/ 591568 w 4592096"/>
                  <a:gd name="connsiteY2-132" fmla="*/ 288536 h 799222"/>
                  <a:gd name="connsiteX3-133" fmla="*/ 1091634 w 4592096"/>
                  <a:gd name="connsiteY3-134" fmla="*/ 145660 h 799222"/>
                  <a:gd name="connsiteX4-135" fmla="*/ 2020328 w 4592096"/>
                  <a:gd name="connsiteY4-136" fmla="*/ 2785 h 799222"/>
                  <a:gd name="connsiteX5-137" fmla="*/ 3821367 w 4592096"/>
                  <a:gd name="connsiteY5-138" fmla="*/ 128952 h 799222"/>
                  <a:gd name="connsiteX6-139" fmla="*/ 4592096 w 4592096"/>
                  <a:gd name="connsiteY6-140" fmla="*/ 618352 h 799222"/>
                  <a:gd name="connsiteX0-141" fmla="*/ 0 w 4592096"/>
                  <a:gd name="connsiteY0-142" fmla="*/ 760958 h 760958"/>
                  <a:gd name="connsiteX1-143" fmla="*/ 162940 w 4592096"/>
                  <a:gd name="connsiteY1-144" fmla="*/ 464586 h 760958"/>
                  <a:gd name="connsiteX2-145" fmla="*/ 591568 w 4592096"/>
                  <a:gd name="connsiteY2-146" fmla="*/ 250272 h 760958"/>
                  <a:gd name="connsiteX3-147" fmla="*/ 1091634 w 4592096"/>
                  <a:gd name="connsiteY3-148" fmla="*/ 107396 h 760958"/>
                  <a:gd name="connsiteX4-149" fmla="*/ 2091766 w 4592096"/>
                  <a:gd name="connsiteY4-150" fmla="*/ 35958 h 760958"/>
                  <a:gd name="connsiteX5-151" fmla="*/ 3821367 w 4592096"/>
                  <a:gd name="connsiteY5-152" fmla="*/ 90688 h 760958"/>
                  <a:gd name="connsiteX6-153" fmla="*/ 4592096 w 4592096"/>
                  <a:gd name="connsiteY6-154" fmla="*/ 580088 h 76095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592096" h="760958">
                    <a:moveTo>
                      <a:pt x="0" y="760958"/>
                    </a:moveTo>
                    <a:cubicBezTo>
                      <a:pt x="4187" y="656287"/>
                      <a:pt x="64346" y="549700"/>
                      <a:pt x="162940" y="464586"/>
                    </a:cubicBezTo>
                    <a:cubicBezTo>
                      <a:pt x="261534" y="379472"/>
                      <a:pt x="436786" y="309804"/>
                      <a:pt x="591568" y="250272"/>
                    </a:cubicBezTo>
                    <a:cubicBezTo>
                      <a:pt x="746350" y="190740"/>
                      <a:pt x="841601" y="143115"/>
                      <a:pt x="1091634" y="107396"/>
                    </a:cubicBezTo>
                    <a:cubicBezTo>
                      <a:pt x="1341667" y="71677"/>
                      <a:pt x="1636811" y="38743"/>
                      <a:pt x="2091766" y="35958"/>
                    </a:cubicBezTo>
                    <a:cubicBezTo>
                      <a:pt x="2546721" y="33173"/>
                      <a:pt x="3404645" y="0"/>
                      <a:pt x="3821367" y="90688"/>
                    </a:cubicBezTo>
                    <a:cubicBezTo>
                      <a:pt x="4238089" y="181376"/>
                      <a:pt x="4297344" y="323855"/>
                      <a:pt x="4592096" y="580088"/>
                    </a:cubicBezTo>
                  </a:path>
                </a:pathLst>
              </a:custGeom>
              <a:ln w="19050">
                <a:solidFill>
                  <a:schemeClr val="dk1"/>
                </a:solidFill>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grpSp>
      <p:sp>
        <p:nvSpPr>
          <p:cNvPr id="38" name="灯片编号占位符 37"/>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141</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spTree>
    <p:extLst>
      <p:ext uri="{BB962C8B-B14F-4D97-AF65-F5344CB8AC3E}">
        <p14:creationId xmlns:p14="http://schemas.microsoft.com/office/powerpoint/2010/main" val="392175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255553" y="264882"/>
            <a:ext cx="2500330" cy="398780"/>
          </a:xfrm>
          <a:prstGeom prst="rect">
            <a:avLst/>
          </a:prstGeom>
          <a:noFill/>
        </p:spPr>
        <p:txBody>
          <a:bodyPr wrap="square" rtlCol="0">
            <a:spAutoFit/>
          </a:bodyPr>
          <a:lstStyle/>
          <a:p>
            <a:pPr algn="l">
              <a:lnSpc>
                <a:spcPct val="100000"/>
              </a:lnSpc>
            </a:pPr>
            <a:r>
              <a:rPr lang="zh-CN" altLang="en-US" sz="2000" b="0" dirty="0">
                <a:solidFill>
                  <a:schemeClr val="accent1"/>
                </a:solidFill>
                <a:latin typeface="微软雅黑" panose="020B0503020204020204" charset="-122"/>
                <a:ea typeface="微软雅黑" panose="020B0503020204020204" charset="-122"/>
                <a:sym typeface="Arial" panose="020B0604020202020204" pitchFamily="34" charset="0"/>
              </a:rPr>
              <a:t>循环结束条件？</a:t>
            </a:r>
          </a:p>
        </p:txBody>
      </p:sp>
      <p:sp>
        <p:nvSpPr>
          <p:cNvPr id="31" name="TextBox 30"/>
          <p:cNvSpPr txBox="1"/>
          <p:nvPr>
            <p:custDataLst>
              <p:tags r:id="rId1"/>
            </p:custDataLst>
          </p:nvPr>
        </p:nvSpPr>
        <p:spPr>
          <a:xfrm>
            <a:off x="1087585" y="1455479"/>
            <a:ext cx="2897700" cy="398780"/>
          </a:xfrm>
          <a:prstGeom prst="rect">
            <a:avLst/>
          </a:prstGeom>
          <a:noFill/>
        </p:spPr>
        <p:txBody>
          <a:bodyPr wrap="square" rtlCol="0">
            <a:spAutoFit/>
          </a:bodyPr>
          <a:lstStyle/>
          <a:p>
            <a:pPr algn="l">
              <a:lnSpc>
                <a:spcPct val="100000"/>
              </a:lnSpc>
            </a:pPr>
            <a:r>
              <a:rPr lang="zh-CN" altLang="en-US"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en-US"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）结点个数为奇数</a:t>
            </a:r>
          </a:p>
        </p:txBody>
      </p:sp>
      <p:grpSp>
        <p:nvGrpSpPr>
          <p:cNvPr id="72" name="组合 71"/>
          <p:cNvGrpSpPr/>
          <p:nvPr/>
        </p:nvGrpSpPr>
        <p:grpSpPr>
          <a:xfrm>
            <a:off x="1307190" y="1969328"/>
            <a:ext cx="9397322" cy="1917260"/>
            <a:chOff x="357158" y="1720566"/>
            <a:chExt cx="7429552" cy="1917260"/>
          </a:xfrm>
        </p:grpSpPr>
        <p:sp>
          <p:nvSpPr>
            <p:cNvPr id="5" name="Text Box 25" descr="60%"/>
            <p:cNvSpPr txBox="1">
              <a:spLocks noChangeArrowheads="1"/>
            </p:cNvSpPr>
            <p:nvPr>
              <p:custDataLst>
                <p:tags r:id="rId34"/>
              </p:custDataLst>
            </p:nvPr>
          </p:nvSpPr>
          <p:spPr bwMode="auto">
            <a:xfrm>
              <a:off x="1606277" y="2289793"/>
              <a:ext cx="393956" cy="303247"/>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 name="Text Box 24"/>
            <p:cNvSpPr txBox="1">
              <a:spLocks noChangeArrowheads="1"/>
            </p:cNvSpPr>
            <p:nvPr>
              <p:custDataLst>
                <p:tags r:id="rId35"/>
              </p:custDataLst>
            </p:nvPr>
          </p:nvSpPr>
          <p:spPr bwMode="auto">
            <a:xfrm>
              <a:off x="2002562" y="2289793"/>
              <a:ext cx="303293" cy="303247"/>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7" name="Text Box 23" descr="浅色上对角线"/>
            <p:cNvSpPr txBox="1">
              <a:spLocks noChangeArrowheads="1"/>
            </p:cNvSpPr>
            <p:nvPr>
              <p:custDataLst>
                <p:tags r:id="rId36"/>
              </p:custDataLst>
            </p:nvPr>
          </p:nvSpPr>
          <p:spPr bwMode="auto">
            <a:xfrm>
              <a:off x="1312704" y="2289793"/>
              <a:ext cx="302321" cy="303247"/>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8" name="Text Box 22"/>
            <p:cNvSpPr txBox="1">
              <a:spLocks noChangeArrowheads="1"/>
            </p:cNvSpPr>
            <p:nvPr>
              <p:custDataLst>
                <p:tags r:id="rId37"/>
              </p:custDataLst>
            </p:nvPr>
          </p:nvSpPr>
          <p:spPr bwMode="auto">
            <a:xfrm>
              <a:off x="357158" y="2289793"/>
              <a:ext cx="776681" cy="303247"/>
            </a:xfrm>
            <a:prstGeom prst="rect">
              <a:avLst/>
            </a:prstGeom>
            <a:solidFill>
              <a:srgbClr val="FFFFFF"/>
            </a:solidFill>
            <a:ln w="9525">
              <a:noFill/>
              <a:miter lim="800000"/>
              <a:tailEnd type="none" w="sm" len="sm"/>
            </a:ln>
          </p:spPr>
          <p:txBody>
            <a:bodyPr vert="horz" wrap="square" lIns="18000" tIns="0" rIns="9144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dhead</a:t>
              </a:r>
            </a:p>
          </p:txBody>
        </p:sp>
        <p:sp>
          <p:nvSpPr>
            <p:cNvPr id="9" name="Line 21"/>
            <p:cNvSpPr>
              <a:spLocks noChangeShapeType="1"/>
            </p:cNvSpPr>
            <p:nvPr>
              <p:custDataLst>
                <p:tags r:id="rId38"/>
              </p:custDataLst>
            </p:nvPr>
          </p:nvSpPr>
          <p:spPr bwMode="auto">
            <a:xfrm>
              <a:off x="1015243" y="2425866"/>
              <a:ext cx="287739" cy="972"/>
            </a:xfrm>
            <a:prstGeom prst="line">
              <a:avLst/>
            </a:prstGeom>
            <a:ln w="19050">
              <a:solidFill>
                <a:schemeClr val="dk1"/>
              </a:solidFill>
              <a:tailEnd type="arrow" w="sm"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0" name="Text Box 20"/>
            <p:cNvSpPr txBox="1">
              <a:spLocks noChangeArrowheads="1"/>
            </p:cNvSpPr>
            <p:nvPr>
              <p:custDataLst>
                <p:tags r:id="rId39"/>
              </p:custDataLst>
            </p:nvPr>
          </p:nvSpPr>
          <p:spPr bwMode="auto">
            <a:xfrm>
              <a:off x="2877773" y="2289793"/>
              <a:ext cx="40834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p>
          </p:txBody>
        </p:sp>
        <p:sp>
          <p:nvSpPr>
            <p:cNvPr id="11" name="Text Box 19"/>
            <p:cNvSpPr txBox="1">
              <a:spLocks noChangeArrowheads="1"/>
            </p:cNvSpPr>
            <p:nvPr>
              <p:custDataLst>
                <p:tags r:id="rId40"/>
              </p:custDataLst>
            </p:nvPr>
          </p:nvSpPr>
          <p:spPr bwMode="auto">
            <a:xfrm>
              <a:off x="3284108" y="2289793"/>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 name="Text Box 18"/>
            <p:cNvSpPr txBox="1">
              <a:spLocks noChangeArrowheads="1"/>
            </p:cNvSpPr>
            <p:nvPr>
              <p:custDataLst>
                <p:tags r:id="rId41"/>
              </p:custDataLst>
            </p:nvPr>
          </p:nvSpPr>
          <p:spPr bwMode="auto">
            <a:xfrm>
              <a:off x="2584201" y="2289793"/>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3" name="Line 17"/>
            <p:cNvSpPr>
              <a:spLocks noChangeShapeType="1"/>
            </p:cNvSpPr>
            <p:nvPr>
              <p:custDataLst>
                <p:tags r:id="rId42"/>
              </p:custDataLst>
            </p:nvPr>
          </p:nvSpPr>
          <p:spPr bwMode="auto">
            <a:xfrm>
              <a:off x="2216750" y="2383100"/>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4" name="Line 16"/>
            <p:cNvSpPr>
              <a:spLocks noChangeShapeType="1"/>
            </p:cNvSpPr>
            <p:nvPr>
              <p:custDataLst>
                <p:tags r:id="rId43"/>
              </p:custDataLst>
            </p:nvPr>
          </p:nvSpPr>
          <p:spPr bwMode="auto">
            <a:xfrm flipH="1">
              <a:off x="2333401" y="2485154"/>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5" name="Text Box 15"/>
            <p:cNvSpPr txBox="1">
              <a:spLocks noChangeArrowheads="1"/>
            </p:cNvSpPr>
            <p:nvPr>
              <p:custDataLst>
                <p:tags r:id="rId44"/>
              </p:custDataLst>
            </p:nvPr>
          </p:nvSpPr>
          <p:spPr bwMode="auto">
            <a:xfrm>
              <a:off x="4143439" y="2289793"/>
              <a:ext cx="410400"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a:t>
              </a:r>
            </a:p>
          </p:txBody>
        </p:sp>
        <p:sp>
          <p:nvSpPr>
            <p:cNvPr id="16" name="Text Box 14"/>
            <p:cNvSpPr txBox="1">
              <a:spLocks noChangeArrowheads="1"/>
            </p:cNvSpPr>
            <p:nvPr>
              <p:custDataLst>
                <p:tags r:id="rId45"/>
              </p:custDataLst>
            </p:nvPr>
          </p:nvSpPr>
          <p:spPr bwMode="auto">
            <a:xfrm>
              <a:off x="4549773" y="2289793"/>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7" name="Text Box 13"/>
            <p:cNvSpPr txBox="1">
              <a:spLocks noChangeArrowheads="1"/>
            </p:cNvSpPr>
            <p:nvPr>
              <p:custDataLst>
                <p:tags r:id="rId46"/>
              </p:custDataLst>
            </p:nvPr>
          </p:nvSpPr>
          <p:spPr bwMode="auto">
            <a:xfrm>
              <a:off x="3849866" y="2289793"/>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8" name="Text Box 12"/>
            <p:cNvSpPr txBox="1">
              <a:spLocks noChangeArrowheads="1"/>
            </p:cNvSpPr>
            <p:nvPr>
              <p:custDataLst>
                <p:tags r:id="rId47"/>
              </p:custDataLst>
            </p:nvPr>
          </p:nvSpPr>
          <p:spPr bwMode="auto">
            <a:xfrm>
              <a:off x="5437076" y="2289793"/>
              <a:ext cx="410400"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p>
          </p:txBody>
        </p:sp>
        <p:sp>
          <p:nvSpPr>
            <p:cNvPr id="19" name="Text Box 11"/>
            <p:cNvSpPr txBox="1">
              <a:spLocks noChangeArrowheads="1"/>
            </p:cNvSpPr>
            <p:nvPr>
              <p:custDataLst>
                <p:tags r:id="rId48"/>
              </p:custDataLst>
            </p:nvPr>
          </p:nvSpPr>
          <p:spPr bwMode="auto">
            <a:xfrm>
              <a:off x="5143504" y="2289793"/>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0" name="Line 10"/>
            <p:cNvSpPr>
              <a:spLocks noChangeShapeType="1"/>
            </p:cNvSpPr>
            <p:nvPr>
              <p:custDataLst>
                <p:tags r:id="rId49"/>
              </p:custDataLst>
            </p:nvPr>
          </p:nvSpPr>
          <p:spPr bwMode="auto">
            <a:xfrm>
              <a:off x="3499912" y="2383100"/>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1" name="Line 9"/>
            <p:cNvSpPr>
              <a:spLocks noChangeShapeType="1"/>
            </p:cNvSpPr>
            <p:nvPr>
              <p:custDataLst>
                <p:tags r:id="rId50"/>
              </p:custDataLst>
            </p:nvPr>
          </p:nvSpPr>
          <p:spPr bwMode="auto">
            <a:xfrm flipH="1">
              <a:off x="3616564" y="2485154"/>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3" name="Line 7"/>
            <p:cNvSpPr>
              <a:spLocks noChangeShapeType="1"/>
            </p:cNvSpPr>
            <p:nvPr>
              <p:custDataLst>
                <p:tags r:id="rId51"/>
              </p:custDataLst>
            </p:nvPr>
          </p:nvSpPr>
          <p:spPr bwMode="auto">
            <a:xfrm>
              <a:off x="4783075" y="2383100"/>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4" name="Line 6"/>
            <p:cNvSpPr>
              <a:spLocks noChangeShapeType="1"/>
            </p:cNvSpPr>
            <p:nvPr>
              <p:custDataLst>
                <p:tags r:id="rId52"/>
              </p:custDataLst>
            </p:nvPr>
          </p:nvSpPr>
          <p:spPr bwMode="auto">
            <a:xfrm flipH="1">
              <a:off x="4899726" y="2485154"/>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7" name="Text Box 3"/>
            <p:cNvSpPr txBox="1">
              <a:spLocks noChangeArrowheads="1"/>
            </p:cNvSpPr>
            <p:nvPr>
              <p:custDataLst>
                <p:tags r:id="rId53"/>
              </p:custDataLst>
            </p:nvPr>
          </p:nvSpPr>
          <p:spPr bwMode="auto">
            <a:xfrm>
              <a:off x="5843411" y="2289793"/>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25200" tIns="0" rIns="0" bIns="0" numCol="1" anchor="t" anchorCtr="0" compatLnSpc="1"/>
            <a:lstStyle/>
            <a:p>
              <a:pPr>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8" name="任意多边形 27"/>
            <p:cNvSpPr/>
            <p:nvPr>
              <p:custDataLst>
                <p:tags r:id="rId54"/>
              </p:custDataLst>
            </p:nvPr>
          </p:nvSpPr>
          <p:spPr>
            <a:xfrm>
              <a:off x="1714480" y="2488247"/>
              <a:ext cx="4286280" cy="576716"/>
            </a:xfrm>
            <a:custGeom>
              <a:avLst/>
              <a:gdLst>
                <a:gd name="connsiteX0" fmla="*/ 4863402 w 4896897"/>
                <a:gd name="connsiteY0" fmla="*/ 0 h 599552"/>
                <a:gd name="connsiteX1" fmla="*/ 4803112 w 4896897"/>
                <a:gd name="connsiteY1" fmla="*/ 251209 h 599552"/>
                <a:gd name="connsiteX2" fmla="*/ 4702629 w 4896897"/>
                <a:gd name="connsiteY2" fmla="*/ 361741 h 599552"/>
                <a:gd name="connsiteX3" fmla="*/ 3637503 w 4896897"/>
                <a:gd name="connsiteY3" fmla="*/ 482321 h 599552"/>
                <a:gd name="connsiteX4" fmla="*/ 823965 w 4896897"/>
                <a:gd name="connsiteY4" fmla="*/ 542611 h 599552"/>
                <a:gd name="connsiteX5" fmla="*/ 0 w 4896897"/>
                <a:gd name="connsiteY5" fmla="*/ 140677 h 599552"/>
                <a:gd name="connsiteX0-1" fmla="*/ 4863402 w 4866853"/>
                <a:gd name="connsiteY0-2" fmla="*/ 0 h 599552"/>
                <a:gd name="connsiteX1-3" fmla="*/ 4803112 w 4866853"/>
                <a:gd name="connsiteY1-4" fmla="*/ 251209 h 599552"/>
                <a:gd name="connsiteX2-5" fmla="*/ 4480955 w 4866853"/>
                <a:gd name="connsiteY2-6" fmla="*/ 442593 h 599552"/>
                <a:gd name="connsiteX3-7" fmla="*/ 3637503 w 4866853"/>
                <a:gd name="connsiteY3-8" fmla="*/ 482321 h 599552"/>
                <a:gd name="connsiteX4-9" fmla="*/ 823965 w 4866853"/>
                <a:gd name="connsiteY4-10" fmla="*/ 542611 h 599552"/>
                <a:gd name="connsiteX5-11" fmla="*/ 0 w 4866853"/>
                <a:gd name="connsiteY5-12" fmla="*/ 140677 h 599552"/>
                <a:gd name="connsiteX0-13" fmla="*/ 4863402 w 4866853"/>
                <a:gd name="connsiteY0-14" fmla="*/ 0 h 616743"/>
                <a:gd name="connsiteX1-15" fmla="*/ 4803112 w 4866853"/>
                <a:gd name="connsiteY1-16" fmla="*/ 251209 h 616743"/>
                <a:gd name="connsiteX2-17" fmla="*/ 4480955 w 4866853"/>
                <a:gd name="connsiteY2-18" fmla="*/ 442593 h 616743"/>
                <a:gd name="connsiteX3-19" fmla="*/ 3552261 w 4866853"/>
                <a:gd name="connsiteY3-20" fmla="*/ 585469 h 616743"/>
                <a:gd name="connsiteX4-21" fmla="*/ 823965 w 4866853"/>
                <a:gd name="connsiteY4-22" fmla="*/ 542611 h 616743"/>
                <a:gd name="connsiteX5-23" fmla="*/ 0 w 4866853"/>
                <a:gd name="connsiteY5-24" fmla="*/ 140677 h 616743"/>
                <a:gd name="connsiteX0-25" fmla="*/ 4286280 w 4835558"/>
                <a:gd name="connsiteY0-26" fmla="*/ 0 h 571504"/>
                <a:gd name="connsiteX1-27" fmla="*/ 4803112 w 4835558"/>
                <a:gd name="connsiteY1-28" fmla="*/ 205970 h 571504"/>
                <a:gd name="connsiteX2-29" fmla="*/ 4480955 w 4835558"/>
                <a:gd name="connsiteY2-30" fmla="*/ 397354 h 571504"/>
                <a:gd name="connsiteX3-31" fmla="*/ 3552261 w 4835558"/>
                <a:gd name="connsiteY3-32" fmla="*/ 540230 h 571504"/>
                <a:gd name="connsiteX4-33" fmla="*/ 823965 w 4835558"/>
                <a:gd name="connsiteY4-34" fmla="*/ 497372 h 571504"/>
                <a:gd name="connsiteX5-35" fmla="*/ 0 w 4835558"/>
                <a:gd name="connsiteY5-36" fmla="*/ 95438 h 571504"/>
                <a:gd name="connsiteX0-37" fmla="*/ 4286280 w 4840939"/>
                <a:gd name="connsiteY0-38" fmla="*/ 0 h 588173"/>
                <a:gd name="connsiteX1-39" fmla="*/ 4803112 w 4840939"/>
                <a:gd name="connsiteY1-40" fmla="*/ 205970 h 588173"/>
                <a:gd name="connsiteX2-41" fmla="*/ 4480955 w 4840939"/>
                <a:gd name="connsiteY2-42" fmla="*/ 397354 h 588173"/>
                <a:gd name="connsiteX3-43" fmla="*/ 2643206 w 4840939"/>
                <a:gd name="connsiteY3-44" fmla="*/ 571503 h 588173"/>
                <a:gd name="connsiteX4-45" fmla="*/ 823965 w 4840939"/>
                <a:gd name="connsiteY4-46" fmla="*/ 497372 h 588173"/>
                <a:gd name="connsiteX5-47" fmla="*/ 0 w 4840939"/>
                <a:gd name="connsiteY5-48" fmla="*/ 95438 h 588173"/>
                <a:gd name="connsiteX0-49" fmla="*/ 4286280 w 4910269"/>
                <a:gd name="connsiteY0-50" fmla="*/ 0 h 576716"/>
                <a:gd name="connsiteX1-51" fmla="*/ 4803112 w 4910269"/>
                <a:gd name="connsiteY1-52" fmla="*/ 205970 h 576716"/>
                <a:gd name="connsiteX2-53" fmla="*/ 3643338 w 4910269"/>
                <a:gd name="connsiteY2-54" fmla="*/ 500065 h 576716"/>
                <a:gd name="connsiteX3-55" fmla="*/ 2643206 w 4910269"/>
                <a:gd name="connsiteY3-56" fmla="*/ 571503 h 576716"/>
                <a:gd name="connsiteX4-57" fmla="*/ 823965 w 4910269"/>
                <a:gd name="connsiteY4-58" fmla="*/ 497372 h 576716"/>
                <a:gd name="connsiteX5-59" fmla="*/ 0 w 4910269"/>
                <a:gd name="connsiteY5-60" fmla="*/ 95438 h 576716"/>
                <a:gd name="connsiteX0-61" fmla="*/ 4286280 w 4286280"/>
                <a:gd name="connsiteY0-62" fmla="*/ 0 h 576716"/>
                <a:gd name="connsiteX1-63" fmla="*/ 4143404 w 4286280"/>
                <a:gd name="connsiteY1-64" fmla="*/ 357189 h 576716"/>
                <a:gd name="connsiteX2-65" fmla="*/ 3643338 w 4286280"/>
                <a:gd name="connsiteY2-66" fmla="*/ 500065 h 576716"/>
                <a:gd name="connsiteX3-67" fmla="*/ 2643206 w 4286280"/>
                <a:gd name="connsiteY3-68" fmla="*/ 571503 h 576716"/>
                <a:gd name="connsiteX4-69" fmla="*/ 823965 w 4286280"/>
                <a:gd name="connsiteY4-70" fmla="*/ 497372 h 576716"/>
                <a:gd name="connsiteX5-71" fmla="*/ 0 w 4286280"/>
                <a:gd name="connsiteY5-72" fmla="*/ 95438 h 5767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286280" h="576716">
                  <a:moveTo>
                    <a:pt x="4286280" y="0"/>
                  </a:moveTo>
                  <a:cubicBezTo>
                    <a:pt x="4269533" y="95459"/>
                    <a:pt x="4250561" y="273845"/>
                    <a:pt x="4143404" y="357189"/>
                  </a:cubicBezTo>
                  <a:cubicBezTo>
                    <a:pt x="4036247" y="440533"/>
                    <a:pt x="3893371" y="464346"/>
                    <a:pt x="3643338" y="500065"/>
                  </a:cubicBezTo>
                  <a:cubicBezTo>
                    <a:pt x="3393305" y="535784"/>
                    <a:pt x="3113101" y="571952"/>
                    <a:pt x="2643206" y="571503"/>
                  </a:cubicBezTo>
                  <a:cubicBezTo>
                    <a:pt x="2173311" y="571054"/>
                    <a:pt x="1264499" y="576716"/>
                    <a:pt x="823965" y="497372"/>
                  </a:cubicBezTo>
                  <a:cubicBezTo>
                    <a:pt x="383431" y="418028"/>
                    <a:pt x="108857" y="267934"/>
                    <a:pt x="0" y="95438"/>
                  </a:cubicBezTo>
                </a:path>
              </a:pathLst>
            </a:custGeom>
            <a:ln w="19050">
              <a:solidFill>
                <a:schemeClr val="dk1"/>
              </a:solidFill>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29" name="任意多边形 28"/>
            <p:cNvSpPr/>
            <p:nvPr>
              <p:custDataLst>
                <p:tags r:id="rId55"/>
              </p:custDataLst>
            </p:nvPr>
          </p:nvSpPr>
          <p:spPr>
            <a:xfrm>
              <a:off x="1428728" y="1720566"/>
              <a:ext cx="4286280" cy="742820"/>
            </a:xfrm>
            <a:custGeom>
              <a:avLst/>
              <a:gdLst>
                <a:gd name="connsiteX0" fmla="*/ 0 w 4592096"/>
                <a:gd name="connsiteY0" fmla="*/ 914400 h 914400"/>
                <a:gd name="connsiteX1" fmla="*/ 50242 w 4592096"/>
                <a:gd name="connsiteY1" fmla="*/ 602901 h 914400"/>
                <a:gd name="connsiteX2" fmla="*/ 251209 w 4592096"/>
                <a:gd name="connsiteY2" fmla="*/ 301451 h 914400"/>
                <a:gd name="connsiteX3" fmla="*/ 753626 w 4592096"/>
                <a:gd name="connsiteY3" fmla="*/ 150725 h 914400"/>
                <a:gd name="connsiteX4" fmla="*/ 1919235 w 4592096"/>
                <a:gd name="connsiteY4" fmla="*/ 70338 h 914400"/>
                <a:gd name="connsiteX5" fmla="*/ 3557116 w 4592096"/>
                <a:gd name="connsiteY5" fmla="*/ 110532 h 914400"/>
                <a:gd name="connsiteX6" fmla="*/ 4592096 w 4592096"/>
                <a:gd name="connsiteY6" fmla="*/ 733530 h 914400"/>
                <a:gd name="connsiteX0-1" fmla="*/ 0 w 4592096"/>
                <a:gd name="connsiteY0-2" fmla="*/ 859629 h 859629"/>
                <a:gd name="connsiteX1-3" fmla="*/ 50242 w 4592096"/>
                <a:gd name="connsiteY1-4" fmla="*/ 548130 h 859629"/>
                <a:gd name="connsiteX2-5" fmla="*/ 251209 w 4592096"/>
                <a:gd name="connsiteY2-6" fmla="*/ 246680 h 859629"/>
                <a:gd name="connsiteX3-7" fmla="*/ 753626 w 4592096"/>
                <a:gd name="connsiteY3-8" fmla="*/ 95954 h 859629"/>
                <a:gd name="connsiteX4-9" fmla="*/ 1919235 w 4592096"/>
                <a:gd name="connsiteY4-10" fmla="*/ 15567 h 859629"/>
                <a:gd name="connsiteX5-11" fmla="*/ 3821367 w 4592096"/>
                <a:gd name="connsiteY5-12" fmla="*/ 189359 h 859629"/>
                <a:gd name="connsiteX6-13" fmla="*/ 4592096 w 4592096"/>
                <a:gd name="connsiteY6-14" fmla="*/ 678759 h 859629"/>
                <a:gd name="connsiteX0-15" fmla="*/ 0 w 4592096"/>
                <a:gd name="connsiteY0-16" fmla="*/ 867875 h 867875"/>
                <a:gd name="connsiteX1-17" fmla="*/ 50242 w 4592096"/>
                <a:gd name="connsiteY1-18" fmla="*/ 556376 h 867875"/>
                <a:gd name="connsiteX2-19" fmla="*/ 251209 w 4592096"/>
                <a:gd name="connsiteY2-20" fmla="*/ 254926 h 867875"/>
                <a:gd name="connsiteX3-21" fmla="*/ 963847 w 4592096"/>
                <a:gd name="connsiteY3-22" fmla="*/ 54729 h 867875"/>
                <a:gd name="connsiteX4-23" fmla="*/ 1919235 w 4592096"/>
                <a:gd name="connsiteY4-24" fmla="*/ 23813 h 867875"/>
                <a:gd name="connsiteX5-25" fmla="*/ 3821367 w 4592096"/>
                <a:gd name="connsiteY5-26" fmla="*/ 197605 h 867875"/>
                <a:gd name="connsiteX6-27" fmla="*/ 4592096 w 4592096"/>
                <a:gd name="connsiteY6-28" fmla="*/ 687005 h 867875"/>
                <a:gd name="connsiteX0-29" fmla="*/ 3242 w 4595338"/>
                <a:gd name="connsiteY0-30" fmla="*/ 867875 h 867875"/>
                <a:gd name="connsiteX1-31" fmla="*/ 53484 w 4595338"/>
                <a:gd name="connsiteY1-32" fmla="*/ 556376 h 867875"/>
                <a:gd name="connsiteX2-33" fmla="*/ 324147 w 4595338"/>
                <a:gd name="connsiteY2-34" fmla="*/ 269043 h 867875"/>
                <a:gd name="connsiteX3-35" fmla="*/ 967089 w 4595338"/>
                <a:gd name="connsiteY3-36" fmla="*/ 54729 h 867875"/>
                <a:gd name="connsiteX4-37" fmla="*/ 1922477 w 4595338"/>
                <a:gd name="connsiteY4-38" fmla="*/ 23813 h 867875"/>
                <a:gd name="connsiteX5-39" fmla="*/ 3824609 w 4595338"/>
                <a:gd name="connsiteY5-40" fmla="*/ 197605 h 867875"/>
                <a:gd name="connsiteX6-41" fmla="*/ 4595338 w 4595338"/>
                <a:gd name="connsiteY6-42" fmla="*/ 687005 h 867875"/>
                <a:gd name="connsiteX0-43" fmla="*/ 24540 w 4616636"/>
                <a:gd name="connsiteY0-44" fmla="*/ 867875 h 867875"/>
                <a:gd name="connsiteX1-45" fmla="*/ 74782 w 4616636"/>
                <a:gd name="connsiteY1-46" fmla="*/ 556376 h 867875"/>
                <a:gd name="connsiteX2-47" fmla="*/ 473232 w 4616636"/>
                <a:gd name="connsiteY2-48" fmla="*/ 285752 h 867875"/>
                <a:gd name="connsiteX3-49" fmla="*/ 988387 w 4616636"/>
                <a:gd name="connsiteY3-50" fmla="*/ 54729 h 867875"/>
                <a:gd name="connsiteX4-51" fmla="*/ 1943775 w 4616636"/>
                <a:gd name="connsiteY4-52" fmla="*/ 23813 h 867875"/>
                <a:gd name="connsiteX5-53" fmla="*/ 3845907 w 4616636"/>
                <a:gd name="connsiteY5-54" fmla="*/ 197605 h 867875"/>
                <a:gd name="connsiteX6-55" fmla="*/ 4616636 w 4616636"/>
                <a:gd name="connsiteY6-56" fmla="*/ 687005 h 867875"/>
                <a:gd name="connsiteX0-57" fmla="*/ 24540 w 4616636"/>
                <a:gd name="connsiteY0-58" fmla="*/ 853183 h 853183"/>
                <a:gd name="connsiteX1-59" fmla="*/ 74782 w 4616636"/>
                <a:gd name="connsiteY1-60" fmla="*/ 541684 h 853183"/>
                <a:gd name="connsiteX2-61" fmla="*/ 473232 w 4616636"/>
                <a:gd name="connsiteY2-62" fmla="*/ 271060 h 853183"/>
                <a:gd name="connsiteX3-63" fmla="*/ 1044736 w 4616636"/>
                <a:gd name="connsiteY3-64" fmla="*/ 128184 h 853183"/>
                <a:gd name="connsiteX4-65" fmla="*/ 1943775 w 4616636"/>
                <a:gd name="connsiteY4-66" fmla="*/ 9121 h 853183"/>
                <a:gd name="connsiteX5-67" fmla="*/ 3845907 w 4616636"/>
                <a:gd name="connsiteY5-68" fmla="*/ 182913 h 853183"/>
                <a:gd name="connsiteX6-69" fmla="*/ 4616636 w 4616636"/>
                <a:gd name="connsiteY6-70" fmla="*/ 672313 h 853183"/>
                <a:gd name="connsiteX0-71" fmla="*/ 24540 w 4616636"/>
                <a:gd name="connsiteY0-72" fmla="*/ 805558 h 805558"/>
                <a:gd name="connsiteX1-73" fmla="*/ 74782 w 4616636"/>
                <a:gd name="connsiteY1-74" fmla="*/ 494059 h 805558"/>
                <a:gd name="connsiteX2-75" fmla="*/ 473232 w 4616636"/>
                <a:gd name="connsiteY2-76" fmla="*/ 223435 h 805558"/>
                <a:gd name="connsiteX3-77" fmla="*/ 1044736 w 4616636"/>
                <a:gd name="connsiteY3-78" fmla="*/ 80559 h 805558"/>
                <a:gd name="connsiteX4-79" fmla="*/ 2044868 w 4616636"/>
                <a:gd name="connsiteY4-80" fmla="*/ 9121 h 805558"/>
                <a:gd name="connsiteX5-81" fmla="*/ 3845907 w 4616636"/>
                <a:gd name="connsiteY5-82" fmla="*/ 135288 h 805558"/>
                <a:gd name="connsiteX6-83" fmla="*/ 4616636 w 4616636"/>
                <a:gd name="connsiteY6-84" fmla="*/ 624688 h 805558"/>
                <a:gd name="connsiteX0-85" fmla="*/ 0 w 4592096"/>
                <a:gd name="connsiteY0-86" fmla="*/ 805558 h 805558"/>
                <a:gd name="connsiteX1-87" fmla="*/ 162940 w 4592096"/>
                <a:gd name="connsiteY1-88" fmla="*/ 509186 h 805558"/>
                <a:gd name="connsiteX2-89" fmla="*/ 448692 w 4592096"/>
                <a:gd name="connsiteY2-90" fmla="*/ 223435 h 805558"/>
                <a:gd name="connsiteX3-91" fmla="*/ 1020196 w 4592096"/>
                <a:gd name="connsiteY3-92" fmla="*/ 80559 h 805558"/>
                <a:gd name="connsiteX4-93" fmla="*/ 2020328 w 4592096"/>
                <a:gd name="connsiteY4-94" fmla="*/ 9121 h 805558"/>
                <a:gd name="connsiteX5-95" fmla="*/ 3821367 w 4592096"/>
                <a:gd name="connsiteY5-96" fmla="*/ 135288 h 805558"/>
                <a:gd name="connsiteX6-97" fmla="*/ 4592096 w 4592096"/>
                <a:gd name="connsiteY6-98" fmla="*/ 624688 h 805558"/>
                <a:gd name="connsiteX0-99" fmla="*/ 0 w 4592096"/>
                <a:gd name="connsiteY0-100" fmla="*/ 805558 h 805558"/>
                <a:gd name="connsiteX1-101" fmla="*/ 162940 w 4592096"/>
                <a:gd name="connsiteY1-102" fmla="*/ 509186 h 805558"/>
                <a:gd name="connsiteX2-103" fmla="*/ 591568 w 4592096"/>
                <a:gd name="connsiteY2-104" fmla="*/ 294872 h 805558"/>
                <a:gd name="connsiteX3-105" fmla="*/ 1020196 w 4592096"/>
                <a:gd name="connsiteY3-106" fmla="*/ 80559 h 805558"/>
                <a:gd name="connsiteX4-107" fmla="*/ 2020328 w 4592096"/>
                <a:gd name="connsiteY4-108" fmla="*/ 9121 h 805558"/>
                <a:gd name="connsiteX5-109" fmla="*/ 3821367 w 4592096"/>
                <a:gd name="connsiteY5-110" fmla="*/ 135288 h 805558"/>
                <a:gd name="connsiteX6-111" fmla="*/ 4592096 w 4592096"/>
                <a:gd name="connsiteY6-112" fmla="*/ 624688 h 805558"/>
                <a:gd name="connsiteX0-113" fmla="*/ 0 w 4592096"/>
                <a:gd name="connsiteY0-114" fmla="*/ 805558 h 805558"/>
                <a:gd name="connsiteX1-115" fmla="*/ 162940 w 4592096"/>
                <a:gd name="connsiteY1-116" fmla="*/ 509186 h 805558"/>
                <a:gd name="connsiteX2-117" fmla="*/ 591568 w 4592096"/>
                <a:gd name="connsiteY2-118" fmla="*/ 294872 h 805558"/>
                <a:gd name="connsiteX3-119" fmla="*/ 1020196 w 4592096"/>
                <a:gd name="connsiteY3-120" fmla="*/ 80559 h 805558"/>
                <a:gd name="connsiteX4-121" fmla="*/ 2020328 w 4592096"/>
                <a:gd name="connsiteY4-122" fmla="*/ 9121 h 805558"/>
                <a:gd name="connsiteX5-123" fmla="*/ 3821367 w 4592096"/>
                <a:gd name="connsiteY5-124" fmla="*/ 135288 h 805558"/>
                <a:gd name="connsiteX6-125" fmla="*/ 4592096 w 4592096"/>
                <a:gd name="connsiteY6-126" fmla="*/ 624688 h 805558"/>
                <a:gd name="connsiteX0-127" fmla="*/ 0 w 4592096"/>
                <a:gd name="connsiteY0-128" fmla="*/ 799222 h 799222"/>
                <a:gd name="connsiteX1-129" fmla="*/ 162940 w 4592096"/>
                <a:gd name="connsiteY1-130" fmla="*/ 502850 h 799222"/>
                <a:gd name="connsiteX2-131" fmla="*/ 591568 w 4592096"/>
                <a:gd name="connsiteY2-132" fmla="*/ 288536 h 799222"/>
                <a:gd name="connsiteX3-133" fmla="*/ 1091634 w 4592096"/>
                <a:gd name="connsiteY3-134" fmla="*/ 145660 h 799222"/>
                <a:gd name="connsiteX4-135" fmla="*/ 2020328 w 4592096"/>
                <a:gd name="connsiteY4-136" fmla="*/ 2785 h 799222"/>
                <a:gd name="connsiteX5-137" fmla="*/ 3821367 w 4592096"/>
                <a:gd name="connsiteY5-138" fmla="*/ 128952 h 799222"/>
                <a:gd name="connsiteX6-139" fmla="*/ 4592096 w 4592096"/>
                <a:gd name="connsiteY6-140" fmla="*/ 618352 h 799222"/>
                <a:gd name="connsiteX0-141" fmla="*/ 0 w 4592096"/>
                <a:gd name="connsiteY0-142" fmla="*/ 760958 h 760958"/>
                <a:gd name="connsiteX1-143" fmla="*/ 162940 w 4592096"/>
                <a:gd name="connsiteY1-144" fmla="*/ 464586 h 760958"/>
                <a:gd name="connsiteX2-145" fmla="*/ 591568 w 4592096"/>
                <a:gd name="connsiteY2-146" fmla="*/ 250272 h 760958"/>
                <a:gd name="connsiteX3-147" fmla="*/ 1091634 w 4592096"/>
                <a:gd name="connsiteY3-148" fmla="*/ 107396 h 760958"/>
                <a:gd name="connsiteX4-149" fmla="*/ 2091766 w 4592096"/>
                <a:gd name="connsiteY4-150" fmla="*/ 35958 h 760958"/>
                <a:gd name="connsiteX5-151" fmla="*/ 3821367 w 4592096"/>
                <a:gd name="connsiteY5-152" fmla="*/ 90688 h 760958"/>
                <a:gd name="connsiteX6-153" fmla="*/ 4592096 w 4592096"/>
                <a:gd name="connsiteY6-154" fmla="*/ 580088 h 760958"/>
                <a:gd name="connsiteX0-155" fmla="*/ 0 w 4286280"/>
                <a:gd name="connsiteY0-156" fmla="*/ 759528 h 759528"/>
                <a:gd name="connsiteX1-157" fmla="*/ 162940 w 4286280"/>
                <a:gd name="connsiteY1-158" fmla="*/ 463156 h 759528"/>
                <a:gd name="connsiteX2-159" fmla="*/ 591568 w 4286280"/>
                <a:gd name="connsiteY2-160" fmla="*/ 248842 h 759528"/>
                <a:gd name="connsiteX3-161" fmla="*/ 1091634 w 4286280"/>
                <a:gd name="connsiteY3-162" fmla="*/ 105966 h 759528"/>
                <a:gd name="connsiteX4-163" fmla="*/ 2091766 w 4286280"/>
                <a:gd name="connsiteY4-164" fmla="*/ 34528 h 759528"/>
                <a:gd name="connsiteX5-165" fmla="*/ 3821367 w 4286280"/>
                <a:gd name="connsiteY5-166" fmla="*/ 89258 h 759528"/>
                <a:gd name="connsiteX6-167" fmla="*/ 4286280 w 4286280"/>
                <a:gd name="connsiteY6-168" fmla="*/ 570074 h 759528"/>
                <a:gd name="connsiteX0-169" fmla="*/ 0 w 4286280"/>
                <a:gd name="connsiteY0-170" fmla="*/ 742820 h 742820"/>
                <a:gd name="connsiteX1-171" fmla="*/ 162940 w 4286280"/>
                <a:gd name="connsiteY1-172" fmla="*/ 446448 h 742820"/>
                <a:gd name="connsiteX2-173" fmla="*/ 591568 w 4286280"/>
                <a:gd name="connsiteY2-174" fmla="*/ 232134 h 742820"/>
                <a:gd name="connsiteX3-175" fmla="*/ 1091634 w 4286280"/>
                <a:gd name="connsiteY3-176" fmla="*/ 89258 h 742820"/>
                <a:gd name="connsiteX4-177" fmla="*/ 2091766 w 4286280"/>
                <a:gd name="connsiteY4-178" fmla="*/ 17820 h 742820"/>
                <a:gd name="connsiteX5-179" fmla="*/ 3714776 w 4286280"/>
                <a:gd name="connsiteY5-180" fmla="*/ 196176 h 742820"/>
                <a:gd name="connsiteX6-181" fmla="*/ 4286280 w 4286280"/>
                <a:gd name="connsiteY6-182" fmla="*/ 553366 h 7428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286280" h="742820">
                  <a:moveTo>
                    <a:pt x="0" y="742820"/>
                  </a:moveTo>
                  <a:cubicBezTo>
                    <a:pt x="4187" y="638149"/>
                    <a:pt x="64346" y="531562"/>
                    <a:pt x="162940" y="446448"/>
                  </a:cubicBezTo>
                  <a:cubicBezTo>
                    <a:pt x="261534" y="361334"/>
                    <a:pt x="436786" y="291666"/>
                    <a:pt x="591568" y="232134"/>
                  </a:cubicBezTo>
                  <a:cubicBezTo>
                    <a:pt x="746350" y="172602"/>
                    <a:pt x="841601" y="124977"/>
                    <a:pt x="1091634" y="89258"/>
                  </a:cubicBezTo>
                  <a:cubicBezTo>
                    <a:pt x="1341667" y="53539"/>
                    <a:pt x="1654576" y="0"/>
                    <a:pt x="2091766" y="17820"/>
                  </a:cubicBezTo>
                  <a:cubicBezTo>
                    <a:pt x="2528956" y="35640"/>
                    <a:pt x="3349024" y="106918"/>
                    <a:pt x="3714776" y="196176"/>
                  </a:cubicBezTo>
                  <a:cubicBezTo>
                    <a:pt x="4080528" y="285434"/>
                    <a:pt x="3991528" y="297133"/>
                    <a:pt x="4286280" y="553366"/>
                  </a:cubicBezTo>
                </a:path>
              </a:pathLst>
            </a:custGeom>
            <a:ln w="19050">
              <a:solidFill>
                <a:schemeClr val="dk1"/>
              </a:solidFill>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32" name="TextBox 31"/>
            <p:cNvSpPr txBox="1"/>
            <p:nvPr>
              <p:custDataLst>
                <p:tags r:id="rId56"/>
              </p:custDataLst>
            </p:nvPr>
          </p:nvSpPr>
          <p:spPr>
            <a:xfrm>
              <a:off x="3714744" y="3325406"/>
              <a:ext cx="500066" cy="312420"/>
            </a:xfrm>
            <a:prstGeom prst="rect">
              <a:avLst/>
            </a:prstGeom>
            <a:noFill/>
          </p:spPr>
          <p:txBody>
            <a:bodyPr wrap="square" rtlCol="0">
              <a:spAutoFit/>
            </a:bodyPr>
            <a:lstStyle/>
            <a:p>
              <a:r>
                <a:rPr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p>
          </p:txBody>
        </p:sp>
        <p:cxnSp>
          <p:nvCxnSpPr>
            <p:cNvPr id="33" name="直接箭头连接符 32"/>
            <p:cNvCxnSpPr/>
            <p:nvPr/>
          </p:nvCxnSpPr>
          <p:spPr>
            <a:xfrm rot="16200000" flipH="1">
              <a:off x="3669707" y="2994617"/>
              <a:ext cx="765721" cy="38732"/>
            </a:xfrm>
            <a:prstGeom prst="straightConnector1">
              <a:avLst/>
            </a:prstGeom>
            <a:ln w="19050">
              <a:solidFill>
                <a:srgbClr val="FF3399"/>
              </a:solidFill>
              <a:headEnd type="arrow"/>
              <a:tailEnd type="none"/>
            </a:ln>
          </p:spPr>
          <p:style>
            <a:lnRef idx="2">
              <a:schemeClr val="dk1"/>
            </a:lnRef>
            <a:fillRef idx="0">
              <a:schemeClr val="dk1"/>
            </a:fillRef>
            <a:effectRef idx="1">
              <a:schemeClr val="dk1"/>
            </a:effectRef>
            <a:fontRef idx="minor">
              <a:schemeClr val="tx1"/>
            </a:fontRef>
          </p:style>
        </p:cxnSp>
        <p:sp>
          <p:nvSpPr>
            <p:cNvPr id="34" name="TextBox 33"/>
            <p:cNvSpPr txBox="1"/>
            <p:nvPr>
              <p:custDataLst>
                <p:tags r:id="rId57"/>
              </p:custDataLst>
            </p:nvPr>
          </p:nvSpPr>
          <p:spPr>
            <a:xfrm>
              <a:off x="4357686" y="3313346"/>
              <a:ext cx="500066" cy="312420"/>
            </a:xfrm>
            <a:prstGeom prst="rect">
              <a:avLst/>
            </a:prstGeom>
            <a:noFill/>
          </p:spPr>
          <p:txBody>
            <a:bodyPr wrap="square" rtlCol="0">
              <a:spAutoFit/>
            </a:bodyPr>
            <a:lstStyle/>
            <a:p>
              <a:r>
                <a:rPr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a:t>
              </a:r>
            </a:p>
          </p:txBody>
        </p:sp>
        <p:cxnSp>
          <p:nvCxnSpPr>
            <p:cNvPr id="35" name="直接箭头连接符 34"/>
            <p:cNvCxnSpPr/>
            <p:nvPr/>
          </p:nvCxnSpPr>
          <p:spPr>
            <a:xfrm rot="16200000" flipH="1">
              <a:off x="4312649" y="2982557"/>
              <a:ext cx="765721" cy="38732"/>
            </a:xfrm>
            <a:prstGeom prst="straightConnector1">
              <a:avLst/>
            </a:prstGeom>
            <a:ln w="19050">
              <a:solidFill>
                <a:srgbClr val="FF3399"/>
              </a:solidFill>
              <a:headEnd type="arrow"/>
              <a:tailEnd type="none"/>
            </a:ln>
          </p:spPr>
          <p:style>
            <a:lnRef idx="2">
              <a:schemeClr val="dk1"/>
            </a:lnRef>
            <a:fillRef idx="0">
              <a:schemeClr val="dk1"/>
            </a:fillRef>
            <a:effectRef idx="1">
              <a:schemeClr val="dk1"/>
            </a:effectRef>
            <a:fontRef idx="minor">
              <a:schemeClr val="tx1"/>
            </a:fontRef>
          </p:style>
        </p:cxnSp>
        <p:sp>
          <p:nvSpPr>
            <p:cNvPr id="36" name="TextBox 35"/>
            <p:cNvSpPr txBox="1"/>
            <p:nvPr>
              <p:custDataLst>
                <p:tags r:id="rId58"/>
              </p:custDataLst>
            </p:nvPr>
          </p:nvSpPr>
          <p:spPr>
            <a:xfrm>
              <a:off x="6786578" y="2315226"/>
              <a:ext cx="1000132" cy="368300"/>
            </a:xfrm>
            <a:prstGeom prst="rect">
              <a:avLst/>
            </a:prstGeom>
            <a:noFill/>
          </p:spPr>
          <p:txBody>
            <a:bodyPr wrap="square" rtlCol="0">
              <a:spAutoFit/>
            </a:bodyPr>
            <a:lstStyle/>
            <a:p>
              <a:pPr>
                <a:lnSpc>
                  <a:spcPct val="100000"/>
                </a:lnSpc>
              </a:pPr>
              <a:r>
                <a:rPr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a:t>
              </a:r>
            </a:p>
          </p:txBody>
        </p:sp>
        <p:sp>
          <p:nvSpPr>
            <p:cNvPr id="37" name="右箭头 36"/>
            <p:cNvSpPr/>
            <p:nvPr>
              <p:custDataLst>
                <p:tags r:id="rId59"/>
              </p:custDataLst>
            </p:nvPr>
          </p:nvSpPr>
          <p:spPr>
            <a:xfrm>
              <a:off x="6429388" y="2416808"/>
              <a:ext cx="357190" cy="214314"/>
            </a:xfrm>
            <a:prstGeom prst="right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grpSp>
        <p:nvGrpSpPr>
          <p:cNvPr id="73" name="组合 72"/>
          <p:cNvGrpSpPr/>
          <p:nvPr/>
        </p:nvGrpSpPr>
        <p:grpSpPr>
          <a:xfrm>
            <a:off x="1230460" y="4542196"/>
            <a:ext cx="9474051" cy="1871729"/>
            <a:chOff x="357158" y="4337865"/>
            <a:chExt cx="8572560" cy="1871729"/>
          </a:xfrm>
        </p:grpSpPr>
        <p:sp>
          <p:nvSpPr>
            <p:cNvPr id="38" name="Text Box 25" descr="60%"/>
            <p:cNvSpPr txBox="1">
              <a:spLocks noChangeArrowheads="1"/>
            </p:cNvSpPr>
            <p:nvPr>
              <p:custDataLst>
                <p:tags r:id="rId3"/>
              </p:custDataLst>
            </p:nvPr>
          </p:nvSpPr>
          <p:spPr bwMode="auto">
            <a:xfrm>
              <a:off x="1606277" y="4861561"/>
              <a:ext cx="393956" cy="303247"/>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9" name="Text Box 24"/>
            <p:cNvSpPr txBox="1">
              <a:spLocks noChangeArrowheads="1"/>
            </p:cNvSpPr>
            <p:nvPr>
              <p:custDataLst>
                <p:tags r:id="rId4"/>
              </p:custDataLst>
            </p:nvPr>
          </p:nvSpPr>
          <p:spPr bwMode="auto">
            <a:xfrm>
              <a:off x="2002562" y="4861561"/>
              <a:ext cx="303293" cy="303247"/>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0" name="Text Box 23" descr="浅色上对角线"/>
            <p:cNvSpPr txBox="1">
              <a:spLocks noChangeArrowheads="1"/>
            </p:cNvSpPr>
            <p:nvPr>
              <p:custDataLst>
                <p:tags r:id="rId5"/>
              </p:custDataLst>
            </p:nvPr>
          </p:nvSpPr>
          <p:spPr bwMode="auto">
            <a:xfrm>
              <a:off x="1312704" y="4861561"/>
              <a:ext cx="302321" cy="303247"/>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1" name="Text Box 22"/>
            <p:cNvSpPr txBox="1">
              <a:spLocks noChangeArrowheads="1"/>
            </p:cNvSpPr>
            <p:nvPr>
              <p:custDataLst>
                <p:tags r:id="rId6"/>
              </p:custDataLst>
            </p:nvPr>
          </p:nvSpPr>
          <p:spPr bwMode="auto">
            <a:xfrm>
              <a:off x="357158" y="4861561"/>
              <a:ext cx="776681" cy="303247"/>
            </a:xfrm>
            <a:prstGeom prst="rect">
              <a:avLst/>
            </a:prstGeom>
            <a:solidFill>
              <a:srgbClr val="FFFFFF"/>
            </a:solidFill>
            <a:ln w="9525">
              <a:noFill/>
              <a:miter lim="800000"/>
              <a:tailEnd type="none" w="sm" len="sm"/>
            </a:ln>
          </p:spPr>
          <p:txBody>
            <a:bodyPr vert="horz" wrap="square" lIns="18000" tIns="0" rIns="9144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dhead</a:t>
              </a:r>
            </a:p>
          </p:txBody>
        </p:sp>
        <p:sp>
          <p:nvSpPr>
            <p:cNvPr id="42" name="Line 21"/>
            <p:cNvSpPr>
              <a:spLocks noChangeShapeType="1"/>
            </p:cNvSpPr>
            <p:nvPr>
              <p:custDataLst>
                <p:tags r:id="rId7"/>
              </p:custDataLst>
            </p:nvPr>
          </p:nvSpPr>
          <p:spPr bwMode="auto">
            <a:xfrm>
              <a:off x="1015243" y="4997634"/>
              <a:ext cx="287739" cy="972"/>
            </a:xfrm>
            <a:prstGeom prst="line">
              <a:avLst/>
            </a:prstGeom>
            <a:ln w="19050">
              <a:solidFill>
                <a:schemeClr val="dk1"/>
              </a:solidFill>
              <a:tailEnd type="arrow" w="sm"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3" name="Text Box 20"/>
            <p:cNvSpPr txBox="1">
              <a:spLocks noChangeArrowheads="1"/>
            </p:cNvSpPr>
            <p:nvPr>
              <p:custDataLst>
                <p:tags r:id="rId8"/>
              </p:custDataLst>
            </p:nvPr>
          </p:nvSpPr>
          <p:spPr bwMode="auto">
            <a:xfrm>
              <a:off x="2877773" y="4861561"/>
              <a:ext cx="40834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p>
          </p:txBody>
        </p:sp>
        <p:sp>
          <p:nvSpPr>
            <p:cNvPr id="44" name="Text Box 19"/>
            <p:cNvSpPr txBox="1">
              <a:spLocks noChangeArrowheads="1"/>
            </p:cNvSpPr>
            <p:nvPr>
              <p:custDataLst>
                <p:tags r:id="rId9"/>
              </p:custDataLst>
            </p:nvPr>
          </p:nvSpPr>
          <p:spPr bwMode="auto">
            <a:xfrm>
              <a:off x="3284108" y="4861561"/>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5" name="Text Box 18"/>
            <p:cNvSpPr txBox="1">
              <a:spLocks noChangeArrowheads="1"/>
            </p:cNvSpPr>
            <p:nvPr>
              <p:custDataLst>
                <p:tags r:id="rId10"/>
              </p:custDataLst>
            </p:nvPr>
          </p:nvSpPr>
          <p:spPr bwMode="auto">
            <a:xfrm>
              <a:off x="2584201" y="4861561"/>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6" name="Line 17"/>
            <p:cNvSpPr>
              <a:spLocks noChangeShapeType="1"/>
            </p:cNvSpPr>
            <p:nvPr>
              <p:custDataLst>
                <p:tags r:id="rId11"/>
              </p:custDataLst>
            </p:nvPr>
          </p:nvSpPr>
          <p:spPr bwMode="auto">
            <a:xfrm>
              <a:off x="2216750" y="4954868"/>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7" name="Line 16"/>
            <p:cNvSpPr>
              <a:spLocks noChangeShapeType="1"/>
            </p:cNvSpPr>
            <p:nvPr>
              <p:custDataLst>
                <p:tags r:id="rId12"/>
              </p:custDataLst>
            </p:nvPr>
          </p:nvSpPr>
          <p:spPr bwMode="auto">
            <a:xfrm flipH="1">
              <a:off x="2333401" y="5056922"/>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8" name="Text Box 15"/>
            <p:cNvSpPr txBox="1">
              <a:spLocks noChangeArrowheads="1"/>
            </p:cNvSpPr>
            <p:nvPr>
              <p:custDataLst>
                <p:tags r:id="rId13"/>
              </p:custDataLst>
            </p:nvPr>
          </p:nvSpPr>
          <p:spPr bwMode="auto">
            <a:xfrm>
              <a:off x="4143439" y="4861561"/>
              <a:ext cx="410400"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a:t>
              </a:r>
            </a:p>
          </p:txBody>
        </p:sp>
        <p:sp>
          <p:nvSpPr>
            <p:cNvPr id="49" name="Text Box 14"/>
            <p:cNvSpPr txBox="1">
              <a:spLocks noChangeArrowheads="1"/>
            </p:cNvSpPr>
            <p:nvPr>
              <p:custDataLst>
                <p:tags r:id="rId14"/>
              </p:custDataLst>
            </p:nvPr>
          </p:nvSpPr>
          <p:spPr bwMode="auto">
            <a:xfrm>
              <a:off x="4549773" y="4861561"/>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0" name="Text Box 13"/>
            <p:cNvSpPr txBox="1">
              <a:spLocks noChangeArrowheads="1"/>
            </p:cNvSpPr>
            <p:nvPr>
              <p:custDataLst>
                <p:tags r:id="rId15"/>
              </p:custDataLst>
            </p:nvPr>
          </p:nvSpPr>
          <p:spPr bwMode="auto">
            <a:xfrm>
              <a:off x="3849866" y="4861561"/>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1" name="Text Box 12"/>
            <p:cNvSpPr txBox="1">
              <a:spLocks noChangeArrowheads="1"/>
            </p:cNvSpPr>
            <p:nvPr>
              <p:custDataLst>
                <p:tags r:id="rId16"/>
              </p:custDataLst>
            </p:nvPr>
          </p:nvSpPr>
          <p:spPr bwMode="auto">
            <a:xfrm>
              <a:off x="5437076" y="4861561"/>
              <a:ext cx="410400"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a:t>
              </a:r>
            </a:p>
          </p:txBody>
        </p:sp>
        <p:sp>
          <p:nvSpPr>
            <p:cNvPr id="52" name="Text Box 11"/>
            <p:cNvSpPr txBox="1">
              <a:spLocks noChangeArrowheads="1"/>
            </p:cNvSpPr>
            <p:nvPr>
              <p:custDataLst>
                <p:tags r:id="rId17"/>
              </p:custDataLst>
            </p:nvPr>
          </p:nvSpPr>
          <p:spPr bwMode="auto">
            <a:xfrm>
              <a:off x="5143504" y="4861561"/>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3" name="Line 10"/>
            <p:cNvSpPr>
              <a:spLocks noChangeShapeType="1"/>
            </p:cNvSpPr>
            <p:nvPr>
              <p:custDataLst>
                <p:tags r:id="rId18"/>
              </p:custDataLst>
            </p:nvPr>
          </p:nvSpPr>
          <p:spPr bwMode="auto">
            <a:xfrm>
              <a:off x="3499912" y="4954868"/>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4" name="Line 9"/>
            <p:cNvSpPr>
              <a:spLocks noChangeShapeType="1"/>
            </p:cNvSpPr>
            <p:nvPr>
              <p:custDataLst>
                <p:tags r:id="rId19"/>
              </p:custDataLst>
            </p:nvPr>
          </p:nvSpPr>
          <p:spPr bwMode="auto">
            <a:xfrm flipH="1">
              <a:off x="3616564" y="5056922"/>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5" name="Line 7"/>
            <p:cNvSpPr>
              <a:spLocks noChangeShapeType="1"/>
            </p:cNvSpPr>
            <p:nvPr>
              <p:custDataLst>
                <p:tags r:id="rId20"/>
              </p:custDataLst>
            </p:nvPr>
          </p:nvSpPr>
          <p:spPr bwMode="auto">
            <a:xfrm>
              <a:off x="4783075" y="4954868"/>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6" name="Line 6"/>
            <p:cNvSpPr>
              <a:spLocks noChangeShapeType="1"/>
            </p:cNvSpPr>
            <p:nvPr>
              <p:custDataLst>
                <p:tags r:id="rId21"/>
              </p:custDataLst>
            </p:nvPr>
          </p:nvSpPr>
          <p:spPr bwMode="auto">
            <a:xfrm flipH="1">
              <a:off x="4899726" y="5056922"/>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7" name="Text Box 3"/>
            <p:cNvSpPr txBox="1">
              <a:spLocks noChangeArrowheads="1"/>
            </p:cNvSpPr>
            <p:nvPr>
              <p:custDataLst>
                <p:tags r:id="rId22"/>
              </p:custDataLst>
            </p:nvPr>
          </p:nvSpPr>
          <p:spPr bwMode="auto">
            <a:xfrm>
              <a:off x="5843411" y="4861561"/>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25200" tIns="0" rIns="0" bIns="0" numCol="1" anchor="t" anchorCtr="0" compatLnSpc="1"/>
            <a:lstStyle/>
            <a:p>
              <a:pPr>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9" name="任意多边形 58"/>
            <p:cNvSpPr/>
            <p:nvPr>
              <p:custDataLst>
                <p:tags r:id="rId23"/>
              </p:custDataLst>
            </p:nvPr>
          </p:nvSpPr>
          <p:spPr>
            <a:xfrm>
              <a:off x="1428728" y="4337865"/>
              <a:ext cx="5214974" cy="697290"/>
            </a:xfrm>
            <a:custGeom>
              <a:avLst/>
              <a:gdLst>
                <a:gd name="connsiteX0" fmla="*/ 0 w 4592096"/>
                <a:gd name="connsiteY0" fmla="*/ 914400 h 914400"/>
                <a:gd name="connsiteX1" fmla="*/ 50242 w 4592096"/>
                <a:gd name="connsiteY1" fmla="*/ 602901 h 914400"/>
                <a:gd name="connsiteX2" fmla="*/ 251209 w 4592096"/>
                <a:gd name="connsiteY2" fmla="*/ 301451 h 914400"/>
                <a:gd name="connsiteX3" fmla="*/ 753626 w 4592096"/>
                <a:gd name="connsiteY3" fmla="*/ 150725 h 914400"/>
                <a:gd name="connsiteX4" fmla="*/ 1919235 w 4592096"/>
                <a:gd name="connsiteY4" fmla="*/ 70338 h 914400"/>
                <a:gd name="connsiteX5" fmla="*/ 3557116 w 4592096"/>
                <a:gd name="connsiteY5" fmla="*/ 110532 h 914400"/>
                <a:gd name="connsiteX6" fmla="*/ 4592096 w 4592096"/>
                <a:gd name="connsiteY6" fmla="*/ 733530 h 914400"/>
                <a:gd name="connsiteX0-1" fmla="*/ 0 w 4592096"/>
                <a:gd name="connsiteY0-2" fmla="*/ 859629 h 859629"/>
                <a:gd name="connsiteX1-3" fmla="*/ 50242 w 4592096"/>
                <a:gd name="connsiteY1-4" fmla="*/ 548130 h 859629"/>
                <a:gd name="connsiteX2-5" fmla="*/ 251209 w 4592096"/>
                <a:gd name="connsiteY2-6" fmla="*/ 246680 h 859629"/>
                <a:gd name="connsiteX3-7" fmla="*/ 753626 w 4592096"/>
                <a:gd name="connsiteY3-8" fmla="*/ 95954 h 859629"/>
                <a:gd name="connsiteX4-9" fmla="*/ 1919235 w 4592096"/>
                <a:gd name="connsiteY4-10" fmla="*/ 15567 h 859629"/>
                <a:gd name="connsiteX5-11" fmla="*/ 3821367 w 4592096"/>
                <a:gd name="connsiteY5-12" fmla="*/ 189359 h 859629"/>
                <a:gd name="connsiteX6-13" fmla="*/ 4592096 w 4592096"/>
                <a:gd name="connsiteY6-14" fmla="*/ 678759 h 859629"/>
                <a:gd name="connsiteX0-15" fmla="*/ 0 w 4592096"/>
                <a:gd name="connsiteY0-16" fmla="*/ 867875 h 867875"/>
                <a:gd name="connsiteX1-17" fmla="*/ 50242 w 4592096"/>
                <a:gd name="connsiteY1-18" fmla="*/ 556376 h 867875"/>
                <a:gd name="connsiteX2-19" fmla="*/ 251209 w 4592096"/>
                <a:gd name="connsiteY2-20" fmla="*/ 254926 h 867875"/>
                <a:gd name="connsiteX3-21" fmla="*/ 963847 w 4592096"/>
                <a:gd name="connsiteY3-22" fmla="*/ 54729 h 867875"/>
                <a:gd name="connsiteX4-23" fmla="*/ 1919235 w 4592096"/>
                <a:gd name="connsiteY4-24" fmla="*/ 23813 h 867875"/>
                <a:gd name="connsiteX5-25" fmla="*/ 3821367 w 4592096"/>
                <a:gd name="connsiteY5-26" fmla="*/ 197605 h 867875"/>
                <a:gd name="connsiteX6-27" fmla="*/ 4592096 w 4592096"/>
                <a:gd name="connsiteY6-28" fmla="*/ 687005 h 867875"/>
                <a:gd name="connsiteX0-29" fmla="*/ 3242 w 4595338"/>
                <a:gd name="connsiteY0-30" fmla="*/ 867875 h 867875"/>
                <a:gd name="connsiteX1-31" fmla="*/ 53484 w 4595338"/>
                <a:gd name="connsiteY1-32" fmla="*/ 556376 h 867875"/>
                <a:gd name="connsiteX2-33" fmla="*/ 324147 w 4595338"/>
                <a:gd name="connsiteY2-34" fmla="*/ 269043 h 867875"/>
                <a:gd name="connsiteX3-35" fmla="*/ 967089 w 4595338"/>
                <a:gd name="connsiteY3-36" fmla="*/ 54729 h 867875"/>
                <a:gd name="connsiteX4-37" fmla="*/ 1922477 w 4595338"/>
                <a:gd name="connsiteY4-38" fmla="*/ 23813 h 867875"/>
                <a:gd name="connsiteX5-39" fmla="*/ 3824609 w 4595338"/>
                <a:gd name="connsiteY5-40" fmla="*/ 197605 h 867875"/>
                <a:gd name="connsiteX6-41" fmla="*/ 4595338 w 4595338"/>
                <a:gd name="connsiteY6-42" fmla="*/ 687005 h 867875"/>
                <a:gd name="connsiteX0-43" fmla="*/ 24540 w 4616636"/>
                <a:gd name="connsiteY0-44" fmla="*/ 867875 h 867875"/>
                <a:gd name="connsiteX1-45" fmla="*/ 74782 w 4616636"/>
                <a:gd name="connsiteY1-46" fmla="*/ 556376 h 867875"/>
                <a:gd name="connsiteX2-47" fmla="*/ 473232 w 4616636"/>
                <a:gd name="connsiteY2-48" fmla="*/ 285752 h 867875"/>
                <a:gd name="connsiteX3-49" fmla="*/ 988387 w 4616636"/>
                <a:gd name="connsiteY3-50" fmla="*/ 54729 h 867875"/>
                <a:gd name="connsiteX4-51" fmla="*/ 1943775 w 4616636"/>
                <a:gd name="connsiteY4-52" fmla="*/ 23813 h 867875"/>
                <a:gd name="connsiteX5-53" fmla="*/ 3845907 w 4616636"/>
                <a:gd name="connsiteY5-54" fmla="*/ 197605 h 867875"/>
                <a:gd name="connsiteX6-55" fmla="*/ 4616636 w 4616636"/>
                <a:gd name="connsiteY6-56" fmla="*/ 687005 h 867875"/>
                <a:gd name="connsiteX0-57" fmla="*/ 24540 w 4616636"/>
                <a:gd name="connsiteY0-58" fmla="*/ 853183 h 853183"/>
                <a:gd name="connsiteX1-59" fmla="*/ 74782 w 4616636"/>
                <a:gd name="connsiteY1-60" fmla="*/ 541684 h 853183"/>
                <a:gd name="connsiteX2-61" fmla="*/ 473232 w 4616636"/>
                <a:gd name="connsiteY2-62" fmla="*/ 271060 h 853183"/>
                <a:gd name="connsiteX3-63" fmla="*/ 1044736 w 4616636"/>
                <a:gd name="connsiteY3-64" fmla="*/ 128184 h 853183"/>
                <a:gd name="connsiteX4-65" fmla="*/ 1943775 w 4616636"/>
                <a:gd name="connsiteY4-66" fmla="*/ 9121 h 853183"/>
                <a:gd name="connsiteX5-67" fmla="*/ 3845907 w 4616636"/>
                <a:gd name="connsiteY5-68" fmla="*/ 182913 h 853183"/>
                <a:gd name="connsiteX6-69" fmla="*/ 4616636 w 4616636"/>
                <a:gd name="connsiteY6-70" fmla="*/ 672313 h 853183"/>
                <a:gd name="connsiteX0-71" fmla="*/ 24540 w 4616636"/>
                <a:gd name="connsiteY0-72" fmla="*/ 805558 h 805558"/>
                <a:gd name="connsiteX1-73" fmla="*/ 74782 w 4616636"/>
                <a:gd name="connsiteY1-74" fmla="*/ 494059 h 805558"/>
                <a:gd name="connsiteX2-75" fmla="*/ 473232 w 4616636"/>
                <a:gd name="connsiteY2-76" fmla="*/ 223435 h 805558"/>
                <a:gd name="connsiteX3-77" fmla="*/ 1044736 w 4616636"/>
                <a:gd name="connsiteY3-78" fmla="*/ 80559 h 805558"/>
                <a:gd name="connsiteX4-79" fmla="*/ 2044868 w 4616636"/>
                <a:gd name="connsiteY4-80" fmla="*/ 9121 h 805558"/>
                <a:gd name="connsiteX5-81" fmla="*/ 3845907 w 4616636"/>
                <a:gd name="connsiteY5-82" fmla="*/ 135288 h 805558"/>
                <a:gd name="connsiteX6-83" fmla="*/ 4616636 w 4616636"/>
                <a:gd name="connsiteY6-84" fmla="*/ 624688 h 805558"/>
                <a:gd name="connsiteX0-85" fmla="*/ 0 w 4592096"/>
                <a:gd name="connsiteY0-86" fmla="*/ 805558 h 805558"/>
                <a:gd name="connsiteX1-87" fmla="*/ 162940 w 4592096"/>
                <a:gd name="connsiteY1-88" fmla="*/ 509186 h 805558"/>
                <a:gd name="connsiteX2-89" fmla="*/ 448692 w 4592096"/>
                <a:gd name="connsiteY2-90" fmla="*/ 223435 h 805558"/>
                <a:gd name="connsiteX3-91" fmla="*/ 1020196 w 4592096"/>
                <a:gd name="connsiteY3-92" fmla="*/ 80559 h 805558"/>
                <a:gd name="connsiteX4-93" fmla="*/ 2020328 w 4592096"/>
                <a:gd name="connsiteY4-94" fmla="*/ 9121 h 805558"/>
                <a:gd name="connsiteX5-95" fmla="*/ 3821367 w 4592096"/>
                <a:gd name="connsiteY5-96" fmla="*/ 135288 h 805558"/>
                <a:gd name="connsiteX6-97" fmla="*/ 4592096 w 4592096"/>
                <a:gd name="connsiteY6-98" fmla="*/ 624688 h 805558"/>
                <a:gd name="connsiteX0-99" fmla="*/ 0 w 4592096"/>
                <a:gd name="connsiteY0-100" fmla="*/ 805558 h 805558"/>
                <a:gd name="connsiteX1-101" fmla="*/ 162940 w 4592096"/>
                <a:gd name="connsiteY1-102" fmla="*/ 509186 h 805558"/>
                <a:gd name="connsiteX2-103" fmla="*/ 591568 w 4592096"/>
                <a:gd name="connsiteY2-104" fmla="*/ 294872 h 805558"/>
                <a:gd name="connsiteX3-105" fmla="*/ 1020196 w 4592096"/>
                <a:gd name="connsiteY3-106" fmla="*/ 80559 h 805558"/>
                <a:gd name="connsiteX4-107" fmla="*/ 2020328 w 4592096"/>
                <a:gd name="connsiteY4-108" fmla="*/ 9121 h 805558"/>
                <a:gd name="connsiteX5-109" fmla="*/ 3821367 w 4592096"/>
                <a:gd name="connsiteY5-110" fmla="*/ 135288 h 805558"/>
                <a:gd name="connsiteX6-111" fmla="*/ 4592096 w 4592096"/>
                <a:gd name="connsiteY6-112" fmla="*/ 624688 h 805558"/>
                <a:gd name="connsiteX0-113" fmla="*/ 0 w 4592096"/>
                <a:gd name="connsiteY0-114" fmla="*/ 805558 h 805558"/>
                <a:gd name="connsiteX1-115" fmla="*/ 162940 w 4592096"/>
                <a:gd name="connsiteY1-116" fmla="*/ 509186 h 805558"/>
                <a:gd name="connsiteX2-117" fmla="*/ 591568 w 4592096"/>
                <a:gd name="connsiteY2-118" fmla="*/ 294872 h 805558"/>
                <a:gd name="connsiteX3-119" fmla="*/ 1020196 w 4592096"/>
                <a:gd name="connsiteY3-120" fmla="*/ 80559 h 805558"/>
                <a:gd name="connsiteX4-121" fmla="*/ 2020328 w 4592096"/>
                <a:gd name="connsiteY4-122" fmla="*/ 9121 h 805558"/>
                <a:gd name="connsiteX5-123" fmla="*/ 3821367 w 4592096"/>
                <a:gd name="connsiteY5-124" fmla="*/ 135288 h 805558"/>
                <a:gd name="connsiteX6-125" fmla="*/ 4592096 w 4592096"/>
                <a:gd name="connsiteY6-126" fmla="*/ 624688 h 805558"/>
                <a:gd name="connsiteX0-127" fmla="*/ 0 w 4592096"/>
                <a:gd name="connsiteY0-128" fmla="*/ 799222 h 799222"/>
                <a:gd name="connsiteX1-129" fmla="*/ 162940 w 4592096"/>
                <a:gd name="connsiteY1-130" fmla="*/ 502850 h 799222"/>
                <a:gd name="connsiteX2-131" fmla="*/ 591568 w 4592096"/>
                <a:gd name="connsiteY2-132" fmla="*/ 288536 h 799222"/>
                <a:gd name="connsiteX3-133" fmla="*/ 1091634 w 4592096"/>
                <a:gd name="connsiteY3-134" fmla="*/ 145660 h 799222"/>
                <a:gd name="connsiteX4-135" fmla="*/ 2020328 w 4592096"/>
                <a:gd name="connsiteY4-136" fmla="*/ 2785 h 799222"/>
                <a:gd name="connsiteX5-137" fmla="*/ 3821367 w 4592096"/>
                <a:gd name="connsiteY5-138" fmla="*/ 128952 h 799222"/>
                <a:gd name="connsiteX6-139" fmla="*/ 4592096 w 4592096"/>
                <a:gd name="connsiteY6-140" fmla="*/ 618352 h 799222"/>
                <a:gd name="connsiteX0-141" fmla="*/ 0 w 4592096"/>
                <a:gd name="connsiteY0-142" fmla="*/ 760958 h 760958"/>
                <a:gd name="connsiteX1-143" fmla="*/ 162940 w 4592096"/>
                <a:gd name="connsiteY1-144" fmla="*/ 464586 h 760958"/>
                <a:gd name="connsiteX2-145" fmla="*/ 591568 w 4592096"/>
                <a:gd name="connsiteY2-146" fmla="*/ 250272 h 760958"/>
                <a:gd name="connsiteX3-147" fmla="*/ 1091634 w 4592096"/>
                <a:gd name="connsiteY3-148" fmla="*/ 107396 h 760958"/>
                <a:gd name="connsiteX4-149" fmla="*/ 2091766 w 4592096"/>
                <a:gd name="connsiteY4-150" fmla="*/ 35958 h 760958"/>
                <a:gd name="connsiteX5-151" fmla="*/ 3821367 w 4592096"/>
                <a:gd name="connsiteY5-152" fmla="*/ 90688 h 760958"/>
                <a:gd name="connsiteX6-153" fmla="*/ 4592096 w 4592096"/>
                <a:gd name="connsiteY6-154" fmla="*/ 580088 h 760958"/>
                <a:gd name="connsiteX0-155" fmla="*/ 0 w 4286280"/>
                <a:gd name="connsiteY0-156" fmla="*/ 759528 h 759528"/>
                <a:gd name="connsiteX1-157" fmla="*/ 162940 w 4286280"/>
                <a:gd name="connsiteY1-158" fmla="*/ 463156 h 759528"/>
                <a:gd name="connsiteX2-159" fmla="*/ 591568 w 4286280"/>
                <a:gd name="connsiteY2-160" fmla="*/ 248842 h 759528"/>
                <a:gd name="connsiteX3-161" fmla="*/ 1091634 w 4286280"/>
                <a:gd name="connsiteY3-162" fmla="*/ 105966 h 759528"/>
                <a:gd name="connsiteX4-163" fmla="*/ 2091766 w 4286280"/>
                <a:gd name="connsiteY4-164" fmla="*/ 34528 h 759528"/>
                <a:gd name="connsiteX5-165" fmla="*/ 3821367 w 4286280"/>
                <a:gd name="connsiteY5-166" fmla="*/ 89258 h 759528"/>
                <a:gd name="connsiteX6-167" fmla="*/ 4286280 w 4286280"/>
                <a:gd name="connsiteY6-168" fmla="*/ 570074 h 759528"/>
                <a:gd name="connsiteX0-169" fmla="*/ 0 w 4286280"/>
                <a:gd name="connsiteY0-170" fmla="*/ 742820 h 742820"/>
                <a:gd name="connsiteX1-171" fmla="*/ 162940 w 4286280"/>
                <a:gd name="connsiteY1-172" fmla="*/ 446448 h 742820"/>
                <a:gd name="connsiteX2-173" fmla="*/ 591568 w 4286280"/>
                <a:gd name="connsiteY2-174" fmla="*/ 232134 h 742820"/>
                <a:gd name="connsiteX3-175" fmla="*/ 1091634 w 4286280"/>
                <a:gd name="connsiteY3-176" fmla="*/ 89258 h 742820"/>
                <a:gd name="connsiteX4-177" fmla="*/ 2091766 w 4286280"/>
                <a:gd name="connsiteY4-178" fmla="*/ 17820 h 742820"/>
                <a:gd name="connsiteX5-179" fmla="*/ 3714776 w 4286280"/>
                <a:gd name="connsiteY5-180" fmla="*/ 196176 h 742820"/>
                <a:gd name="connsiteX6-181" fmla="*/ 4286280 w 4286280"/>
                <a:gd name="connsiteY6-182" fmla="*/ 553366 h 742820"/>
                <a:gd name="connsiteX0-183" fmla="*/ 0 w 5214974"/>
                <a:gd name="connsiteY0-184" fmla="*/ 742820 h 742820"/>
                <a:gd name="connsiteX1-185" fmla="*/ 162940 w 5214974"/>
                <a:gd name="connsiteY1-186" fmla="*/ 446448 h 742820"/>
                <a:gd name="connsiteX2-187" fmla="*/ 591568 w 5214974"/>
                <a:gd name="connsiteY2-188" fmla="*/ 232134 h 742820"/>
                <a:gd name="connsiteX3-189" fmla="*/ 1091634 w 5214974"/>
                <a:gd name="connsiteY3-190" fmla="*/ 89258 h 742820"/>
                <a:gd name="connsiteX4-191" fmla="*/ 2091766 w 5214974"/>
                <a:gd name="connsiteY4-192" fmla="*/ 17820 h 742820"/>
                <a:gd name="connsiteX5-193" fmla="*/ 3714776 w 5214974"/>
                <a:gd name="connsiteY5-194" fmla="*/ 196176 h 742820"/>
                <a:gd name="connsiteX6-195" fmla="*/ 5214974 w 5214974"/>
                <a:gd name="connsiteY6-196" fmla="*/ 565426 h 742820"/>
                <a:gd name="connsiteX0-197" fmla="*/ 0 w 5214974"/>
                <a:gd name="connsiteY0-198" fmla="*/ 742820 h 742820"/>
                <a:gd name="connsiteX1-199" fmla="*/ 162940 w 5214974"/>
                <a:gd name="connsiteY1-200" fmla="*/ 446448 h 742820"/>
                <a:gd name="connsiteX2-201" fmla="*/ 591568 w 5214974"/>
                <a:gd name="connsiteY2-202" fmla="*/ 232134 h 742820"/>
                <a:gd name="connsiteX3-203" fmla="*/ 1091634 w 5214974"/>
                <a:gd name="connsiteY3-204" fmla="*/ 89258 h 742820"/>
                <a:gd name="connsiteX4-205" fmla="*/ 2091766 w 5214974"/>
                <a:gd name="connsiteY4-206" fmla="*/ 17820 h 742820"/>
                <a:gd name="connsiteX5-207" fmla="*/ 3714776 w 5214974"/>
                <a:gd name="connsiteY5-208" fmla="*/ 196176 h 742820"/>
                <a:gd name="connsiteX6-209" fmla="*/ 5214974 w 5214974"/>
                <a:gd name="connsiteY6-210" fmla="*/ 565426 h 742820"/>
                <a:gd name="connsiteX0-211" fmla="*/ 0 w 5214974"/>
                <a:gd name="connsiteY0-212" fmla="*/ 732923 h 732923"/>
                <a:gd name="connsiteX1-213" fmla="*/ 162940 w 5214974"/>
                <a:gd name="connsiteY1-214" fmla="*/ 436551 h 732923"/>
                <a:gd name="connsiteX2-215" fmla="*/ 591568 w 5214974"/>
                <a:gd name="connsiteY2-216" fmla="*/ 222237 h 732923"/>
                <a:gd name="connsiteX3-217" fmla="*/ 1091634 w 5214974"/>
                <a:gd name="connsiteY3-218" fmla="*/ 79361 h 732923"/>
                <a:gd name="connsiteX4-219" fmla="*/ 2091766 w 5214974"/>
                <a:gd name="connsiteY4-220" fmla="*/ 7923 h 732923"/>
                <a:gd name="connsiteX5-221" fmla="*/ 3786214 w 5214974"/>
                <a:gd name="connsiteY5-222" fmla="*/ 126901 h 732923"/>
                <a:gd name="connsiteX6-223" fmla="*/ 5214974 w 5214974"/>
                <a:gd name="connsiteY6-224" fmla="*/ 555529 h 732923"/>
                <a:gd name="connsiteX0-225" fmla="*/ 0 w 5214974"/>
                <a:gd name="connsiteY0-226" fmla="*/ 697290 h 697290"/>
                <a:gd name="connsiteX1-227" fmla="*/ 162940 w 5214974"/>
                <a:gd name="connsiteY1-228" fmla="*/ 400918 h 697290"/>
                <a:gd name="connsiteX2-229" fmla="*/ 591568 w 5214974"/>
                <a:gd name="connsiteY2-230" fmla="*/ 186604 h 697290"/>
                <a:gd name="connsiteX3-231" fmla="*/ 1091634 w 5214974"/>
                <a:gd name="connsiteY3-232" fmla="*/ 43728 h 697290"/>
                <a:gd name="connsiteX4-233" fmla="*/ 2071702 w 5214974"/>
                <a:gd name="connsiteY4-234" fmla="*/ 19830 h 697290"/>
                <a:gd name="connsiteX5-235" fmla="*/ 3786214 w 5214974"/>
                <a:gd name="connsiteY5-236" fmla="*/ 91268 h 697290"/>
                <a:gd name="connsiteX6-237" fmla="*/ 5214974 w 5214974"/>
                <a:gd name="connsiteY6-238" fmla="*/ 519896 h 697290"/>
                <a:gd name="connsiteX0-239" fmla="*/ 0 w 5214974"/>
                <a:gd name="connsiteY0-240" fmla="*/ 697291 h 697291"/>
                <a:gd name="connsiteX1-241" fmla="*/ 162940 w 5214974"/>
                <a:gd name="connsiteY1-242" fmla="*/ 400919 h 697291"/>
                <a:gd name="connsiteX2-243" fmla="*/ 591568 w 5214974"/>
                <a:gd name="connsiteY2-244" fmla="*/ 186605 h 697291"/>
                <a:gd name="connsiteX3-245" fmla="*/ 1091634 w 5214974"/>
                <a:gd name="connsiteY3-246" fmla="*/ 43729 h 697291"/>
                <a:gd name="connsiteX4-247" fmla="*/ 2071702 w 5214974"/>
                <a:gd name="connsiteY4-248" fmla="*/ 19831 h 697291"/>
                <a:gd name="connsiteX5-249" fmla="*/ 4000528 w 5214974"/>
                <a:gd name="connsiteY5-250" fmla="*/ 91268 h 697291"/>
                <a:gd name="connsiteX6-251" fmla="*/ 5214974 w 5214974"/>
                <a:gd name="connsiteY6-252" fmla="*/ 519897 h 697291"/>
                <a:gd name="connsiteX0-253" fmla="*/ 0 w 5214974"/>
                <a:gd name="connsiteY0-254" fmla="*/ 697290 h 697290"/>
                <a:gd name="connsiteX1-255" fmla="*/ 162940 w 5214974"/>
                <a:gd name="connsiteY1-256" fmla="*/ 400918 h 697290"/>
                <a:gd name="connsiteX2-257" fmla="*/ 591568 w 5214974"/>
                <a:gd name="connsiteY2-258" fmla="*/ 186604 h 697290"/>
                <a:gd name="connsiteX3-259" fmla="*/ 1091634 w 5214974"/>
                <a:gd name="connsiteY3-260" fmla="*/ 43728 h 697290"/>
                <a:gd name="connsiteX4-261" fmla="*/ 2071702 w 5214974"/>
                <a:gd name="connsiteY4-262" fmla="*/ 19830 h 697290"/>
                <a:gd name="connsiteX5-263" fmla="*/ 4071966 w 5214974"/>
                <a:gd name="connsiteY5-264" fmla="*/ 91268 h 697290"/>
                <a:gd name="connsiteX6-265" fmla="*/ 5214974 w 5214974"/>
                <a:gd name="connsiteY6-266" fmla="*/ 519896 h 6972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214974" h="697290">
                  <a:moveTo>
                    <a:pt x="0" y="697290"/>
                  </a:moveTo>
                  <a:cubicBezTo>
                    <a:pt x="4187" y="592619"/>
                    <a:pt x="64346" y="486032"/>
                    <a:pt x="162940" y="400918"/>
                  </a:cubicBezTo>
                  <a:cubicBezTo>
                    <a:pt x="261534" y="315804"/>
                    <a:pt x="436786" y="246136"/>
                    <a:pt x="591568" y="186604"/>
                  </a:cubicBezTo>
                  <a:cubicBezTo>
                    <a:pt x="746350" y="127072"/>
                    <a:pt x="844945" y="71524"/>
                    <a:pt x="1091634" y="43728"/>
                  </a:cubicBezTo>
                  <a:cubicBezTo>
                    <a:pt x="1338323" y="15932"/>
                    <a:pt x="1574980" y="11907"/>
                    <a:pt x="2071702" y="19830"/>
                  </a:cubicBezTo>
                  <a:cubicBezTo>
                    <a:pt x="2568424" y="27753"/>
                    <a:pt x="3551431" y="0"/>
                    <a:pt x="4071966" y="91268"/>
                  </a:cubicBezTo>
                  <a:cubicBezTo>
                    <a:pt x="5058329" y="142335"/>
                    <a:pt x="4920222" y="263663"/>
                    <a:pt x="5214974" y="519896"/>
                  </a:cubicBezTo>
                </a:path>
              </a:pathLst>
            </a:custGeom>
            <a:ln w="19050">
              <a:solidFill>
                <a:schemeClr val="dk1"/>
              </a:solidFill>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60" name="TextBox 59"/>
            <p:cNvSpPr txBox="1"/>
            <p:nvPr>
              <p:custDataLst>
                <p:tags r:id="rId24"/>
              </p:custDataLst>
            </p:nvPr>
          </p:nvSpPr>
          <p:spPr>
            <a:xfrm>
              <a:off x="3714744" y="5897174"/>
              <a:ext cx="500066" cy="312420"/>
            </a:xfrm>
            <a:prstGeom prst="rect">
              <a:avLst/>
            </a:prstGeom>
            <a:noFill/>
          </p:spPr>
          <p:txBody>
            <a:bodyPr wrap="square" rtlCol="0">
              <a:spAutoFit/>
            </a:bodyPr>
            <a:lstStyle/>
            <a:p>
              <a:r>
                <a:rPr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p>
          </p:txBody>
        </p:sp>
        <p:cxnSp>
          <p:nvCxnSpPr>
            <p:cNvPr id="61" name="直接箭头连接符 60"/>
            <p:cNvCxnSpPr/>
            <p:nvPr/>
          </p:nvCxnSpPr>
          <p:spPr>
            <a:xfrm rot="16200000" flipH="1">
              <a:off x="3669707" y="5566385"/>
              <a:ext cx="765721" cy="38732"/>
            </a:xfrm>
            <a:prstGeom prst="straightConnector1">
              <a:avLst/>
            </a:prstGeom>
            <a:ln w="19050">
              <a:solidFill>
                <a:srgbClr val="FF3399"/>
              </a:solidFill>
              <a:headEnd type="arrow"/>
              <a:tailEnd type="none"/>
            </a:ln>
          </p:spPr>
          <p:style>
            <a:lnRef idx="2">
              <a:schemeClr val="dk1"/>
            </a:lnRef>
            <a:fillRef idx="0">
              <a:schemeClr val="dk1"/>
            </a:fillRef>
            <a:effectRef idx="1">
              <a:schemeClr val="dk1"/>
            </a:effectRef>
            <a:fontRef idx="minor">
              <a:schemeClr val="tx1"/>
            </a:fontRef>
          </p:style>
        </p:cxnSp>
        <p:sp>
          <p:nvSpPr>
            <p:cNvPr id="62" name="TextBox 61"/>
            <p:cNvSpPr txBox="1"/>
            <p:nvPr>
              <p:custDataLst>
                <p:tags r:id="rId25"/>
              </p:custDataLst>
            </p:nvPr>
          </p:nvSpPr>
          <p:spPr>
            <a:xfrm>
              <a:off x="5357818" y="5885114"/>
              <a:ext cx="500066" cy="312420"/>
            </a:xfrm>
            <a:prstGeom prst="rect">
              <a:avLst/>
            </a:prstGeom>
            <a:noFill/>
          </p:spPr>
          <p:txBody>
            <a:bodyPr wrap="square" rtlCol="0">
              <a:spAutoFit/>
            </a:bodyPr>
            <a:lstStyle/>
            <a:p>
              <a:r>
                <a:rPr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a:t>
              </a:r>
            </a:p>
          </p:txBody>
        </p:sp>
        <p:cxnSp>
          <p:nvCxnSpPr>
            <p:cNvPr id="63" name="直接箭头连接符 62"/>
            <p:cNvCxnSpPr/>
            <p:nvPr/>
          </p:nvCxnSpPr>
          <p:spPr>
            <a:xfrm rot="16200000" flipH="1">
              <a:off x="5312781" y="5554325"/>
              <a:ext cx="765721" cy="38732"/>
            </a:xfrm>
            <a:prstGeom prst="straightConnector1">
              <a:avLst/>
            </a:prstGeom>
            <a:ln w="19050">
              <a:solidFill>
                <a:srgbClr val="FF3399"/>
              </a:solidFill>
              <a:headEnd type="arrow"/>
              <a:tailEnd type="none"/>
            </a:ln>
          </p:spPr>
          <p:style>
            <a:lnRef idx="2">
              <a:schemeClr val="dk1"/>
            </a:lnRef>
            <a:fillRef idx="0">
              <a:schemeClr val="dk1"/>
            </a:fillRef>
            <a:effectRef idx="1">
              <a:schemeClr val="dk1"/>
            </a:effectRef>
            <a:fontRef idx="minor">
              <a:schemeClr val="tx1"/>
            </a:fontRef>
          </p:style>
        </p:cxnSp>
        <p:sp>
          <p:nvSpPr>
            <p:cNvPr id="64" name="TextBox 63"/>
            <p:cNvSpPr txBox="1"/>
            <p:nvPr>
              <p:custDataLst>
                <p:tags r:id="rId26"/>
              </p:custDataLst>
            </p:nvPr>
          </p:nvSpPr>
          <p:spPr>
            <a:xfrm>
              <a:off x="7358082" y="5429264"/>
              <a:ext cx="1571636" cy="368300"/>
            </a:xfrm>
            <a:prstGeom prst="rect">
              <a:avLst/>
            </a:prstGeom>
            <a:noFill/>
          </p:spPr>
          <p:txBody>
            <a:bodyPr wrap="square" rtlCol="0">
              <a:spAutoFit/>
            </a:bodyPr>
            <a:lstStyle/>
            <a:p>
              <a:pPr>
                <a:lnSpc>
                  <a:spcPct val="100000"/>
                </a:lnSpc>
              </a:pPr>
              <a:r>
                <a:rPr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a:t>
              </a: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.prior</a:t>
              </a:r>
            </a:p>
          </p:txBody>
        </p:sp>
        <p:sp>
          <p:nvSpPr>
            <p:cNvPr id="65" name="右箭头 64"/>
            <p:cNvSpPr/>
            <p:nvPr>
              <p:custDataLst>
                <p:tags r:id="rId27"/>
              </p:custDataLst>
            </p:nvPr>
          </p:nvSpPr>
          <p:spPr>
            <a:xfrm>
              <a:off x="7000892" y="5530846"/>
              <a:ext cx="357190" cy="214314"/>
            </a:xfrm>
            <a:prstGeom prst="right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66" name="Text Box 12"/>
            <p:cNvSpPr txBox="1">
              <a:spLocks noChangeArrowheads="1"/>
            </p:cNvSpPr>
            <p:nvPr>
              <p:custDataLst>
                <p:tags r:id="rId28"/>
              </p:custDataLst>
            </p:nvPr>
          </p:nvSpPr>
          <p:spPr bwMode="auto">
            <a:xfrm>
              <a:off x="6654761" y="4857760"/>
              <a:ext cx="410400"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p>
          </p:txBody>
        </p:sp>
        <p:sp>
          <p:nvSpPr>
            <p:cNvPr id="67" name="Text Box 11"/>
            <p:cNvSpPr txBox="1">
              <a:spLocks noChangeArrowheads="1"/>
            </p:cNvSpPr>
            <p:nvPr>
              <p:custDataLst>
                <p:tags r:id="rId29"/>
              </p:custDataLst>
            </p:nvPr>
          </p:nvSpPr>
          <p:spPr bwMode="auto">
            <a:xfrm>
              <a:off x="6361189" y="4857760"/>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8" name="Line 7"/>
            <p:cNvSpPr>
              <a:spLocks noChangeShapeType="1"/>
            </p:cNvSpPr>
            <p:nvPr>
              <p:custDataLst>
                <p:tags r:id="rId30"/>
              </p:custDataLst>
            </p:nvPr>
          </p:nvSpPr>
          <p:spPr bwMode="auto">
            <a:xfrm>
              <a:off x="6000760" y="4951067"/>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9" name="Line 6"/>
            <p:cNvSpPr>
              <a:spLocks noChangeShapeType="1"/>
            </p:cNvSpPr>
            <p:nvPr>
              <p:custDataLst>
                <p:tags r:id="rId31"/>
              </p:custDataLst>
            </p:nvPr>
          </p:nvSpPr>
          <p:spPr bwMode="auto">
            <a:xfrm flipH="1">
              <a:off x="6117411" y="5053121"/>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70" name="Text Box 3"/>
            <p:cNvSpPr txBox="1">
              <a:spLocks noChangeArrowheads="1"/>
            </p:cNvSpPr>
            <p:nvPr>
              <p:custDataLst>
                <p:tags r:id="rId32"/>
              </p:custDataLst>
            </p:nvPr>
          </p:nvSpPr>
          <p:spPr bwMode="auto">
            <a:xfrm>
              <a:off x="7061096" y="4857760"/>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25200" tIns="0" rIns="0" bIns="0" numCol="1" anchor="t" anchorCtr="0" compatLnSpc="1"/>
            <a:lstStyle/>
            <a:p>
              <a:pPr>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8" name="任意多边形 57"/>
            <p:cNvSpPr/>
            <p:nvPr>
              <p:custDataLst>
                <p:tags r:id="rId33"/>
              </p:custDataLst>
            </p:nvPr>
          </p:nvSpPr>
          <p:spPr>
            <a:xfrm>
              <a:off x="1714480" y="5072074"/>
              <a:ext cx="5500726" cy="564657"/>
            </a:xfrm>
            <a:custGeom>
              <a:avLst/>
              <a:gdLst>
                <a:gd name="connsiteX0" fmla="*/ 4863402 w 4896897"/>
                <a:gd name="connsiteY0" fmla="*/ 0 h 599552"/>
                <a:gd name="connsiteX1" fmla="*/ 4803112 w 4896897"/>
                <a:gd name="connsiteY1" fmla="*/ 251209 h 599552"/>
                <a:gd name="connsiteX2" fmla="*/ 4702629 w 4896897"/>
                <a:gd name="connsiteY2" fmla="*/ 361741 h 599552"/>
                <a:gd name="connsiteX3" fmla="*/ 3637503 w 4896897"/>
                <a:gd name="connsiteY3" fmla="*/ 482321 h 599552"/>
                <a:gd name="connsiteX4" fmla="*/ 823965 w 4896897"/>
                <a:gd name="connsiteY4" fmla="*/ 542611 h 599552"/>
                <a:gd name="connsiteX5" fmla="*/ 0 w 4896897"/>
                <a:gd name="connsiteY5" fmla="*/ 140677 h 599552"/>
                <a:gd name="connsiteX0-1" fmla="*/ 4863402 w 4866853"/>
                <a:gd name="connsiteY0-2" fmla="*/ 0 h 599552"/>
                <a:gd name="connsiteX1-3" fmla="*/ 4803112 w 4866853"/>
                <a:gd name="connsiteY1-4" fmla="*/ 251209 h 599552"/>
                <a:gd name="connsiteX2-5" fmla="*/ 4480955 w 4866853"/>
                <a:gd name="connsiteY2-6" fmla="*/ 442593 h 599552"/>
                <a:gd name="connsiteX3-7" fmla="*/ 3637503 w 4866853"/>
                <a:gd name="connsiteY3-8" fmla="*/ 482321 h 599552"/>
                <a:gd name="connsiteX4-9" fmla="*/ 823965 w 4866853"/>
                <a:gd name="connsiteY4-10" fmla="*/ 542611 h 599552"/>
                <a:gd name="connsiteX5-11" fmla="*/ 0 w 4866853"/>
                <a:gd name="connsiteY5-12" fmla="*/ 140677 h 599552"/>
                <a:gd name="connsiteX0-13" fmla="*/ 4863402 w 4866853"/>
                <a:gd name="connsiteY0-14" fmla="*/ 0 h 616743"/>
                <a:gd name="connsiteX1-15" fmla="*/ 4803112 w 4866853"/>
                <a:gd name="connsiteY1-16" fmla="*/ 251209 h 616743"/>
                <a:gd name="connsiteX2-17" fmla="*/ 4480955 w 4866853"/>
                <a:gd name="connsiteY2-18" fmla="*/ 442593 h 616743"/>
                <a:gd name="connsiteX3-19" fmla="*/ 3552261 w 4866853"/>
                <a:gd name="connsiteY3-20" fmla="*/ 585469 h 616743"/>
                <a:gd name="connsiteX4-21" fmla="*/ 823965 w 4866853"/>
                <a:gd name="connsiteY4-22" fmla="*/ 542611 h 616743"/>
                <a:gd name="connsiteX5-23" fmla="*/ 0 w 4866853"/>
                <a:gd name="connsiteY5-24" fmla="*/ 140677 h 616743"/>
                <a:gd name="connsiteX0-25" fmla="*/ 4286280 w 4835558"/>
                <a:gd name="connsiteY0-26" fmla="*/ 0 h 571504"/>
                <a:gd name="connsiteX1-27" fmla="*/ 4803112 w 4835558"/>
                <a:gd name="connsiteY1-28" fmla="*/ 205970 h 571504"/>
                <a:gd name="connsiteX2-29" fmla="*/ 4480955 w 4835558"/>
                <a:gd name="connsiteY2-30" fmla="*/ 397354 h 571504"/>
                <a:gd name="connsiteX3-31" fmla="*/ 3552261 w 4835558"/>
                <a:gd name="connsiteY3-32" fmla="*/ 540230 h 571504"/>
                <a:gd name="connsiteX4-33" fmla="*/ 823965 w 4835558"/>
                <a:gd name="connsiteY4-34" fmla="*/ 497372 h 571504"/>
                <a:gd name="connsiteX5-35" fmla="*/ 0 w 4835558"/>
                <a:gd name="connsiteY5-36" fmla="*/ 95438 h 571504"/>
                <a:gd name="connsiteX0-37" fmla="*/ 4286280 w 4840939"/>
                <a:gd name="connsiteY0-38" fmla="*/ 0 h 588173"/>
                <a:gd name="connsiteX1-39" fmla="*/ 4803112 w 4840939"/>
                <a:gd name="connsiteY1-40" fmla="*/ 205970 h 588173"/>
                <a:gd name="connsiteX2-41" fmla="*/ 4480955 w 4840939"/>
                <a:gd name="connsiteY2-42" fmla="*/ 397354 h 588173"/>
                <a:gd name="connsiteX3-43" fmla="*/ 2643206 w 4840939"/>
                <a:gd name="connsiteY3-44" fmla="*/ 571503 h 588173"/>
                <a:gd name="connsiteX4-45" fmla="*/ 823965 w 4840939"/>
                <a:gd name="connsiteY4-46" fmla="*/ 497372 h 588173"/>
                <a:gd name="connsiteX5-47" fmla="*/ 0 w 4840939"/>
                <a:gd name="connsiteY5-48" fmla="*/ 95438 h 588173"/>
                <a:gd name="connsiteX0-49" fmla="*/ 4286280 w 4910269"/>
                <a:gd name="connsiteY0-50" fmla="*/ 0 h 576716"/>
                <a:gd name="connsiteX1-51" fmla="*/ 4803112 w 4910269"/>
                <a:gd name="connsiteY1-52" fmla="*/ 205970 h 576716"/>
                <a:gd name="connsiteX2-53" fmla="*/ 3643338 w 4910269"/>
                <a:gd name="connsiteY2-54" fmla="*/ 500065 h 576716"/>
                <a:gd name="connsiteX3-55" fmla="*/ 2643206 w 4910269"/>
                <a:gd name="connsiteY3-56" fmla="*/ 571503 h 576716"/>
                <a:gd name="connsiteX4-57" fmla="*/ 823965 w 4910269"/>
                <a:gd name="connsiteY4-58" fmla="*/ 497372 h 576716"/>
                <a:gd name="connsiteX5-59" fmla="*/ 0 w 4910269"/>
                <a:gd name="connsiteY5-60" fmla="*/ 95438 h 576716"/>
                <a:gd name="connsiteX0-61" fmla="*/ 4286280 w 4286280"/>
                <a:gd name="connsiteY0-62" fmla="*/ 0 h 576716"/>
                <a:gd name="connsiteX1-63" fmla="*/ 4143404 w 4286280"/>
                <a:gd name="connsiteY1-64" fmla="*/ 357189 h 576716"/>
                <a:gd name="connsiteX2-65" fmla="*/ 3643338 w 4286280"/>
                <a:gd name="connsiteY2-66" fmla="*/ 500065 h 576716"/>
                <a:gd name="connsiteX3-67" fmla="*/ 2643206 w 4286280"/>
                <a:gd name="connsiteY3-68" fmla="*/ 571503 h 576716"/>
                <a:gd name="connsiteX4-69" fmla="*/ 823965 w 4286280"/>
                <a:gd name="connsiteY4-70" fmla="*/ 497372 h 576716"/>
                <a:gd name="connsiteX5-71" fmla="*/ 0 w 4286280"/>
                <a:gd name="connsiteY5-72" fmla="*/ 95438 h 576716"/>
                <a:gd name="connsiteX0-73" fmla="*/ 5500726 w 5500726"/>
                <a:gd name="connsiteY0-74" fmla="*/ 0 h 564657"/>
                <a:gd name="connsiteX1-75" fmla="*/ 4143404 w 5500726"/>
                <a:gd name="connsiteY1-76" fmla="*/ 345130 h 564657"/>
                <a:gd name="connsiteX2-77" fmla="*/ 3643338 w 5500726"/>
                <a:gd name="connsiteY2-78" fmla="*/ 488006 h 564657"/>
                <a:gd name="connsiteX3-79" fmla="*/ 2643206 w 5500726"/>
                <a:gd name="connsiteY3-80" fmla="*/ 559444 h 564657"/>
                <a:gd name="connsiteX4-81" fmla="*/ 823965 w 5500726"/>
                <a:gd name="connsiteY4-82" fmla="*/ 485313 h 564657"/>
                <a:gd name="connsiteX5-83" fmla="*/ 0 w 5500726"/>
                <a:gd name="connsiteY5-84" fmla="*/ 83379 h 564657"/>
                <a:gd name="connsiteX0-85" fmla="*/ 5500726 w 5500726"/>
                <a:gd name="connsiteY0-86" fmla="*/ 0 h 564657"/>
                <a:gd name="connsiteX1-87" fmla="*/ 4857784 w 5500726"/>
                <a:gd name="connsiteY1-88" fmla="*/ 357190 h 564657"/>
                <a:gd name="connsiteX2-89" fmla="*/ 3643338 w 5500726"/>
                <a:gd name="connsiteY2-90" fmla="*/ 488006 h 564657"/>
                <a:gd name="connsiteX3-91" fmla="*/ 2643206 w 5500726"/>
                <a:gd name="connsiteY3-92" fmla="*/ 559444 h 564657"/>
                <a:gd name="connsiteX4-93" fmla="*/ 823965 w 5500726"/>
                <a:gd name="connsiteY4-94" fmla="*/ 485313 h 564657"/>
                <a:gd name="connsiteX5-95" fmla="*/ 0 w 5500726"/>
                <a:gd name="connsiteY5-96" fmla="*/ 83379 h 564657"/>
                <a:gd name="connsiteX0-97" fmla="*/ 5500726 w 5500726"/>
                <a:gd name="connsiteY0-98" fmla="*/ 0 h 564657"/>
                <a:gd name="connsiteX1-99" fmla="*/ 4857784 w 5500726"/>
                <a:gd name="connsiteY1-100" fmla="*/ 357190 h 564657"/>
                <a:gd name="connsiteX2-101" fmla="*/ 3714776 w 5500726"/>
                <a:gd name="connsiteY2-102" fmla="*/ 500066 h 564657"/>
                <a:gd name="connsiteX3-103" fmla="*/ 2643206 w 5500726"/>
                <a:gd name="connsiteY3-104" fmla="*/ 559444 h 564657"/>
                <a:gd name="connsiteX4-105" fmla="*/ 823965 w 5500726"/>
                <a:gd name="connsiteY4-106" fmla="*/ 485313 h 564657"/>
                <a:gd name="connsiteX5-107" fmla="*/ 0 w 5500726"/>
                <a:gd name="connsiteY5-108" fmla="*/ 83379 h 564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500726" h="564657">
                  <a:moveTo>
                    <a:pt x="5500726" y="0"/>
                  </a:moveTo>
                  <a:cubicBezTo>
                    <a:pt x="5483979" y="95459"/>
                    <a:pt x="5155442" y="273846"/>
                    <a:pt x="4857784" y="357190"/>
                  </a:cubicBezTo>
                  <a:cubicBezTo>
                    <a:pt x="4560126" y="440534"/>
                    <a:pt x="4083872" y="466357"/>
                    <a:pt x="3714776" y="500066"/>
                  </a:cubicBezTo>
                  <a:cubicBezTo>
                    <a:pt x="3345680" y="533775"/>
                    <a:pt x="3125008" y="561903"/>
                    <a:pt x="2643206" y="559444"/>
                  </a:cubicBezTo>
                  <a:cubicBezTo>
                    <a:pt x="2161404" y="556985"/>
                    <a:pt x="1264499" y="564657"/>
                    <a:pt x="823965" y="485313"/>
                  </a:cubicBezTo>
                  <a:cubicBezTo>
                    <a:pt x="383431" y="405969"/>
                    <a:pt x="108857" y="255875"/>
                    <a:pt x="0" y="83379"/>
                  </a:cubicBezTo>
                </a:path>
              </a:pathLst>
            </a:custGeom>
            <a:ln w="19050">
              <a:solidFill>
                <a:schemeClr val="dk1"/>
              </a:solidFill>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sp>
        <p:nvSpPr>
          <p:cNvPr id="71" name="TextBox 70"/>
          <p:cNvSpPr txBox="1"/>
          <p:nvPr>
            <p:custDataLst>
              <p:tags r:id="rId2"/>
            </p:custDataLst>
          </p:nvPr>
        </p:nvSpPr>
        <p:spPr>
          <a:xfrm>
            <a:off x="1087585" y="3975905"/>
            <a:ext cx="3285630" cy="398780"/>
          </a:xfrm>
          <a:prstGeom prst="rect">
            <a:avLst/>
          </a:prstGeom>
          <a:noFill/>
        </p:spPr>
        <p:txBody>
          <a:bodyPr wrap="square" rtlCol="0">
            <a:spAutoFit/>
          </a:bodyPr>
          <a:lstStyle/>
          <a:p>
            <a:pPr algn="l">
              <a:lnSpc>
                <a:spcPct val="100000"/>
              </a:lnSpc>
            </a:pPr>
            <a:r>
              <a:rPr lang="zh-CN" altLang="en-US"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a:t>
            </a:r>
            <a:r>
              <a:rPr lang="zh-CN" altLang="en-US"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）结点个数为偶数</a:t>
            </a:r>
          </a:p>
        </p:txBody>
      </p:sp>
      <p:sp>
        <p:nvSpPr>
          <p:cNvPr id="74" name="灯片编号占位符 73"/>
          <p:cNvSpPr>
            <a:spLocks noGrp="1"/>
          </p:cNvSpPr>
          <p:nvPr>
            <p:ph type="sldNum" sz="quarter" idx="12"/>
          </p:nvPr>
        </p:nvSpPr>
        <p:spPr/>
        <p:txBody>
          <a:bodyPr/>
          <a:lstStyle/>
          <a:p>
            <a:fld id="{67864EE2-EAB3-4814-A7EB-820BD7610F1E}"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142</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spTree>
    <p:extLst>
      <p:ext uri="{BB962C8B-B14F-4D97-AF65-F5344CB8AC3E}">
        <p14:creationId xmlns:p14="http://schemas.microsoft.com/office/powerpoint/2010/main" val="326958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1000"/>
                                        <p:tgtEl>
                                          <p:spTgt spid="31"/>
                                        </p:tgtEl>
                                      </p:cBhvr>
                                    </p:animEffect>
                                    <p:anim calcmode="lin" valueType="num">
                                      <p:cBhvr>
                                        <p:cTn id="14" dur="1000" fill="hold"/>
                                        <p:tgtEl>
                                          <p:spTgt spid="31"/>
                                        </p:tgtEl>
                                        <p:attrNameLst>
                                          <p:attrName>ppt_x</p:attrName>
                                        </p:attrNameLst>
                                      </p:cBhvr>
                                      <p:tavLst>
                                        <p:tav tm="0">
                                          <p:val>
                                            <p:strVal val="#ppt_x"/>
                                          </p:val>
                                        </p:tav>
                                        <p:tav tm="100000">
                                          <p:val>
                                            <p:strVal val="#ppt_x"/>
                                          </p:val>
                                        </p:tav>
                                      </p:tavLst>
                                    </p:anim>
                                    <p:anim calcmode="lin" valueType="num">
                                      <p:cBhvr>
                                        <p:cTn id="15" dur="1000" fill="hold"/>
                                        <p:tgtEl>
                                          <p:spTgt spid="3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1000"/>
                                        <p:tgtEl>
                                          <p:spTgt spid="72"/>
                                        </p:tgtEl>
                                      </p:cBhvr>
                                    </p:animEffect>
                                    <p:anim calcmode="lin" valueType="num">
                                      <p:cBhvr>
                                        <p:cTn id="20" dur="1000" fill="hold"/>
                                        <p:tgtEl>
                                          <p:spTgt spid="72"/>
                                        </p:tgtEl>
                                        <p:attrNameLst>
                                          <p:attrName>ppt_x</p:attrName>
                                        </p:attrNameLst>
                                      </p:cBhvr>
                                      <p:tavLst>
                                        <p:tav tm="0">
                                          <p:val>
                                            <p:strVal val="#ppt_x"/>
                                          </p:val>
                                        </p:tav>
                                        <p:tav tm="100000">
                                          <p:val>
                                            <p:strVal val="#ppt_x"/>
                                          </p:val>
                                        </p:tav>
                                      </p:tavLst>
                                    </p:anim>
                                    <p:anim calcmode="lin" valueType="num">
                                      <p:cBhvr>
                                        <p:cTn id="21" dur="1000" fill="hold"/>
                                        <p:tgtEl>
                                          <p:spTgt spid="7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1000"/>
                                        <p:tgtEl>
                                          <p:spTgt spid="71"/>
                                        </p:tgtEl>
                                      </p:cBhvr>
                                    </p:animEffect>
                                    <p:anim calcmode="lin" valueType="num">
                                      <p:cBhvr>
                                        <p:cTn id="26" dur="1000" fill="hold"/>
                                        <p:tgtEl>
                                          <p:spTgt spid="71"/>
                                        </p:tgtEl>
                                        <p:attrNameLst>
                                          <p:attrName>ppt_x</p:attrName>
                                        </p:attrNameLst>
                                      </p:cBhvr>
                                      <p:tavLst>
                                        <p:tav tm="0">
                                          <p:val>
                                            <p:strVal val="#ppt_x"/>
                                          </p:val>
                                        </p:tav>
                                        <p:tav tm="100000">
                                          <p:val>
                                            <p:strVal val="#ppt_x"/>
                                          </p:val>
                                        </p:tav>
                                      </p:tavLst>
                                    </p:anim>
                                    <p:anim calcmode="lin" valueType="num">
                                      <p:cBhvr>
                                        <p:cTn id="27" dur="1000" fill="hold"/>
                                        <p:tgtEl>
                                          <p:spTgt spid="7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1000"/>
                                        <p:tgtEl>
                                          <p:spTgt spid="73"/>
                                        </p:tgtEl>
                                      </p:cBhvr>
                                    </p:animEffect>
                                    <p:anim calcmode="lin" valueType="num">
                                      <p:cBhvr>
                                        <p:cTn id="32" dur="1000" fill="hold"/>
                                        <p:tgtEl>
                                          <p:spTgt spid="73"/>
                                        </p:tgtEl>
                                        <p:attrNameLst>
                                          <p:attrName>ppt_x</p:attrName>
                                        </p:attrNameLst>
                                      </p:cBhvr>
                                      <p:tavLst>
                                        <p:tav tm="0">
                                          <p:val>
                                            <p:strVal val="#ppt_x"/>
                                          </p:val>
                                        </p:tav>
                                        <p:tav tm="100000">
                                          <p:val>
                                            <p:strVal val="#ppt_x"/>
                                          </p:val>
                                        </p:tav>
                                      </p:tavLst>
                                    </p:anim>
                                    <p:anim calcmode="lin" valueType="num">
                                      <p:cBhvr>
                                        <p:cTn id="33"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71"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415480" y="1518601"/>
            <a:ext cx="9361040" cy="3996055"/>
          </a:xfrm>
          <a:prstGeom prst="rect">
            <a:avLst/>
          </a:prstGeom>
          <a:solidFill>
            <a:schemeClr val="lt1"/>
          </a:solid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Symm</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求解算法</a:t>
            </a: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flag=True;			#flag</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表示</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是否对称，初始时为真</a:t>
            </a: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L.dhead.next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指向首结点</a:t>
            </a: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q=</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L.dhead.prior</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#q</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指向尾结点</a:t>
            </a:r>
          </a:p>
          <a:p>
            <a:pPr algn="l">
              <a:lnSpc>
                <a:spcPct val="1500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while flag:</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if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p.data</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q.data</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对应结点值不相同，置</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flag</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为假</a:t>
            </a: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flag=False</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500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else:</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if p==q or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q.prior</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break</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q=</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q.prior</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#q</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前移一个结点 </a:t>
            </a: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后移一个结点</a:t>
            </a:r>
          </a:p>
          <a:p>
            <a:pPr algn="l">
              <a:lnSpc>
                <a:spcPts val="23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return flag</a:t>
            </a:r>
          </a:p>
        </p:txBody>
      </p:sp>
      <p:sp>
        <p:nvSpPr>
          <p:cNvPr id="5" name="灯片编号占位符 4"/>
          <p:cNvSpPr>
            <a:spLocks noGrp="1"/>
          </p:cNvSpPr>
          <p:nvPr>
            <p:ph type="sldNum" sz="quarter" idx="12"/>
          </p:nvPr>
        </p:nvSpPr>
        <p:spPr/>
        <p:txBody>
          <a:bodyPr/>
          <a:lstStyle/>
          <a:p>
            <a:fld id="{67864EE2-EAB3-4814-A7EB-820BD7610F1E}" type="slidenum">
              <a:rPr lang="en-US" altLang="zh-CN" smtClean="0">
                <a:solidFill>
                  <a:schemeClr val="accent1"/>
                </a:solidFill>
                <a:latin typeface="微软雅黑" panose="020B0503020204020204" charset="-122"/>
                <a:ea typeface="微软雅黑" panose="020B0503020204020204" charset="-122"/>
                <a:sym typeface="Arial" panose="020B0604020202020204" pitchFamily="34" charset="0"/>
              </a:rPr>
              <a:t>143</a:t>
            </a:fld>
            <a:endParaRPr lang="en-US" altLang="zh-CN" dirty="0">
              <a:solidFill>
                <a:schemeClr val="accent1"/>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rotWithShape="1">
          <a:blip r:embed="rId3" cstate="print">
            <a:extLst>
              <a:ext uri="{28A0092B-C50C-407E-A947-70E740481C1C}">
                <a14:useLocalDpi xmlns:a14="http://schemas.microsoft.com/office/drawing/2010/main" val="0"/>
              </a:ext>
            </a:extLst>
          </a:blip>
          <a:srcRect r="7351" b="-600"/>
          <a:stretch>
            <a:fillRect/>
          </a:stretch>
        </p:blipFill>
        <p:spPr>
          <a:xfrm flipH="1">
            <a:off x="8256240" y="3019237"/>
            <a:ext cx="2199338" cy="2290818"/>
          </a:xfrm>
          <a:prstGeom prst="rect">
            <a:avLst/>
          </a:prstGeom>
        </p:spPr>
      </p:pic>
    </p:spTree>
    <p:extLst>
      <p:ext uri="{BB962C8B-B14F-4D97-AF65-F5344CB8AC3E}">
        <p14:creationId xmlns:p14="http://schemas.microsoft.com/office/powerpoint/2010/main" val="372831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custDataLst>
              <p:tags r:id="rId2"/>
            </p:custDataLst>
          </p:nvPr>
        </p:nvPicPr>
        <p:blipFill>
          <a:blip r:embed="rId13">
            <a:alphaModFix amt="80000"/>
          </a:blip>
          <a:srcRect t="2767" b="2767"/>
          <a:stretch>
            <a:fillRect/>
          </a:stretch>
        </p:blipFill>
        <p:spPr>
          <a:xfrm>
            <a:off x="177247" y="846817"/>
            <a:ext cx="6393598" cy="6025666"/>
          </a:xfrm>
          <a:custGeom>
            <a:avLst/>
            <a:gdLst>
              <a:gd name="connsiteX0" fmla="*/ 2491969 w 6441550"/>
              <a:gd name="connsiteY0" fmla="*/ 519 h 6070858"/>
              <a:gd name="connsiteX1" fmla="*/ 2563302 w 6441550"/>
              <a:gd name="connsiteY1" fmla="*/ 1800 h 6070858"/>
              <a:gd name="connsiteX2" fmla="*/ 2885466 w 6441550"/>
              <a:gd name="connsiteY2" fmla="*/ 128822 h 6070858"/>
              <a:gd name="connsiteX3" fmla="*/ 6218719 w 6441550"/>
              <a:gd name="connsiteY3" fmla="*/ 2784446 h 6070858"/>
              <a:gd name="connsiteX4" fmla="*/ 6312729 w 6441550"/>
              <a:gd name="connsiteY4" fmla="*/ 3617917 h 6070858"/>
              <a:gd name="connsiteX5" fmla="*/ 4358456 w 6441550"/>
              <a:gd name="connsiteY5" fmla="*/ 6070858 h 6070858"/>
              <a:gd name="connsiteX6" fmla="*/ 1600697 w 6441550"/>
              <a:gd name="connsiteY6" fmla="*/ 6070858 h 6070858"/>
              <a:gd name="connsiteX7" fmla="*/ 0 w 6441550"/>
              <a:gd name="connsiteY7" fmla="*/ 4795573 h 6070858"/>
              <a:gd name="connsiteX8" fmla="*/ 0 w 6441550"/>
              <a:gd name="connsiteY8" fmla="*/ 2798430 h 6070858"/>
              <a:gd name="connsiteX9" fmla="*/ 2051995 w 6441550"/>
              <a:gd name="connsiteY9" fmla="*/ 222832 h 6070858"/>
              <a:gd name="connsiteX10" fmla="*/ 2491969 w 6441550"/>
              <a:gd name="connsiteY10" fmla="*/ 519 h 607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41550" h="6070858">
                <a:moveTo>
                  <a:pt x="2491969" y="519"/>
                </a:moveTo>
                <a:cubicBezTo>
                  <a:pt x="2515719" y="-469"/>
                  <a:pt x="2539543" y="-48"/>
                  <a:pt x="2563302" y="1800"/>
                </a:cubicBezTo>
                <a:cubicBezTo>
                  <a:pt x="2677345" y="10669"/>
                  <a:pt x="2789879" y="52399"/>
                  <a:pt x="2885466" y="128822"/>
                </a:cubicBezTo>
                <a:lnTo>
                  <a:pt x="6218719" y="2784446"/>
                </a:lnTo>
                <a:cubicBezTo>
                  <a:pt x="6473618" y="2987608"/>
                  <a:pt x="6516522" y="3363017"/>
                  <a:pt x="6312729" y="3617917"/>
                </a:cubicBezTo>
                <a:lnTo>
                  <a:pt x="4358456" y="6070858"/>
                </a:lnTo>
                <a:lnTo>
                  <a:pt x="1600697" y="6070858"/>
                </a:lnTo>
                <a:lnTo>
                  <a:pt x="0" y="4795573"/>
                </a:lnTo>
                <a:lnTo>
                  <a:pt x="0" y="2798430"/>
                </a:lnTo>
                <a:lnTo>
                  <a:pt x="2051995" y="222832"/>
                </a:lnTo>
                <a:cubicBezTo>
                  <a:pt x="2163099" y="83434"/>
                  <a:pt x="2325718" y="7438"/>
                  <a:pt x="2491969" y="519"/>
                </a:cubicBezTo>
                <a:close/>
              </a:path>
            </a:pathLst>
          </a:custGeom>
        </p:spPr>
      </p:pic>
      <p:sp>
        <p:nvSpPr>
          <p:cNvPr id="8" name="任意多边形: 形状 4"/>
          <p:cNvSpPr/>
          <p:nvPr>
            <p:custDataLst>
              <p:tags r:id="rId3"/>
            </p:custDataLst>
          </p:nvPr>
        </p:nvSpPr>
        <p:spPr>
          <a:xfrm>
            <a:off x="177248" y="846970"/>
            <a:ext cx="6638770" cy="6053171"/>
          </a:xfrm>
          <a:custGeom>
            <a:avLst/>
            <a:gdLst>
              <a:gd name="connsiteX0" fmla="*/ 0 w 6688561"/>
              <a:gd name="connsiteY0" fmla="*/ 4180593 h 6098570"/>
              <a:gd name="connsiteX1" fmla="*/ 1917977 w 6688561"/>
              <a:gd name="connsiteY1" fmla="*/ 6098570 h 6098570"/>
              <a:gd name="connsiteX2" fmla="*/ 1742982 w 6688561"/>
              <a:gd name="connsiteY2" fmla="*/ 6098570 h 6098570"/>
              <a:gd name="connsiteX3" fmla="*/ 0 w 6688561"/>
              <a:gd name="connsiteY3" fmla="*/ 4355588 h 6098570"/>
              <a:gd name="connsiteX4" fmla="*/ 3072570 w 6688561"/>
              <a:gd name="connsiteY4" fmla="*/ 0 h 6098570"/>
              <a:gd name="connsiteX5" fmla="*/ 3408955 w 6688561"/>
              <a:gd name="connsiteY5" fmla="*/ 139594 h 6098570"/>
              <a:gd name="connsiteX6" fmla="*/ 6548968 w 6688561"/>
              <a:gd name="connsiteY6" fmla="*/ 3278988 h 6098570"/>
              <a:gd name="connsiteX7" fmla="*/ 6548968 w 6688561"/>
              <a:gd name="connsiteY7" fmla="*/ 3952378 h 6098570"/>
              <a:gd name="connsiteX8" fmla="*/ 4402776 w 6688561"/>
              <a:gd name="connsiteY8" fmla="*/ 6098570 h 6098570"/>
              <a:gd name="connsiteX9" fmla="*/ 4227163 w 6688561"/>
              <a:gd name="connsiteY9" fmla="*/ 6098570 h 6098570"/>
              <a:gd name="connsiteX10" fmla="*/ 6373973 w 6688561"/>
              <a:gd name="connsiteY10" fmla="*/ 3951759 h 6098570"/>
              <a:gd name="connsiteX11" fmla="*/ 6373973 w 6688561"/>
              <a:gd name="connsiteY11" fmla="*/ 3278370 h 6098570"/>
              <a:gd name="connsiteX12" fmla="*/ 3409574 w 6688561"/>
              <a:gd name="connsiteY12" fmla="*/ 313970 h 6098570"/>
              <a:gd name="connsiteX13" fmla="*/ 2736184 w 6688561"/>
              <a:gd name="connsiteY13" fmla="*/ 313970 h 6098570"/>
              <a:gd name="connsiteX14" fmla="*/ 0 w 6688561"/>
              <a:gd name="connsiteY14" fmla="*/ 3049584 h 6098570"/>
              <a:gd name="connsiteX15" fmla="*/ 0 w 6688561"/>
              <a:gd name="connsiteY15" fmla="*/ 2875778 h 6098570"/>
              <a:gd name="connsiteX16" fmla="*/ 2736184 w 6688561"/>
              <a:gd name="connsiteY16" fmla="*/ 139594 h 6098570"/>
              <a:gd name="connsiteX17" fmla="*/ 3072570 w 6688561"/>
              <a:gd name="connsiteY17" fmla="*/ 0 h 609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88561" h="6098570">
                <a:moveTo>
                  <a:pt x="0" y="4180593"/>
                </a:moveTo>
                <a:lnTo>
                  <a:pt x="1917977" y="6098570"/>
                </a:lnTo>
                <a:lnTo>
                  <a:pt x="1742982" y="6098570"/>
                </a:lnTo>
                <a:lnTo>
                  <a:pt x="0" y="4355588"/>
                </a:lnTo>
                <a:close/>
                <a:moveTo>
                  <a:pt x="3072570" y="0"/>
                </a:moveTo>
                <a:cubicBezTo>
                  <a:pt x="3194386" y="0"/>
                  <a:pt x="3316202" y="46532"/>
                  <a:pt x="3408955" y="139594"/>
                </a:cubicBezTo>
                <a:lnTo>
                  <a:pt x="6548968" y="3278988"/>
                </a:lnTo>
                <a:cubicBezTo>
                  <a:pt x="6735093" y="3465113"/>
                  <a:pt x="6735093" y="3766252"/>
                  <a:pt x="6548968" y="3952378"/>
                </a:cubicBezTo>
                <a:lnTo>
                  <a:pt x="4402776" y="6098570"/>
                </a:lnTo>
                <a:lnTo>
                  <a:pt x="4227163" y="6098570"/>
                </a:lnTo>
                <a:lnTo>
                  <a:pt x="6373973" y="3951759"/>
                </a:lnTo>
                <a:cubicBezTo>
                  <a:pt x="6560098" y="3765634"/>
                  <a:pt x="6560098" y="3464495"/>
                  <a:pt x="6373973" y="3278370"/>
                </a:cubicBezTo>
                <a:lnTo>
                  <a:pt x="3409574" y="313970"/>
                </a:lnTo>
                <a:cubicBezTo>
                  <a:pt x="3223448" y="127845"/>
                  <a:pt x="2922309" y="127845"/>
                  <a:pt x="2736184" y="313970"/>
                </a:cubicBezTo>
                <a:lnTo>
                  <a:pt x="0" y="3049584"/>
                </a:lnTo>
                <a:lnTo>
                  <a:pt x="0" y="2875778"/>
                </a:lnTo>
                <a:lnTo>
                  <a:pt x="2736184" y="139594"/>
                </a:lnTo>
                <a:cubicBezTo>
                  <a:pt x="2828938" y="46532"/>
                  <a:pt x="2950754" y="0"/>
                  <a:pt x="3072570" y="0"/>
                </a:cubicBezTo>
                <a:close/>
              </a:path>
            </a:pathLst>
          </a:custGeom>
          <a:solidFill>
            <a:schemeClr val="accent1">
              <a:alpha val="33000"/>
            </a:schemeClr>
          </a:solidFill>
          <a:ln w="6176" cap="flat">
            <a:noFill/>
            <a:prstDash val="solid"/>
            <a:miter/>
          </a:ln>
        </p:spPr>
        <p:txBody>
          <a:bodyPr rtlCol="0" anchor="ctr"/>
          <a:lstStyle/>
          <a:p>
            <a:endParaRPr lang="zh-CN" altLang="en-US" sz="1800"/>
          </a:p>
        </p:txBody>
      </p:sp>
      <p:sp>
        <p:nvSpPr>
          <p:cNvPr id="9" name="任意多边形: 形状 6"/>
          <p:cNvSpPr/>
          <p:nvPr>
            <p:custDataLst>
              <p:tags r:id="rId4"/>
            </p:custDataLst>
          </p:nvPr>
        </p:nvSpPr>
        <p:spPr>
          <a:xfrm rot="729669">
            <a:off x="294148" y="42441"/>
            <a:ext cx="1446577" cy="1343301"/>
          </a:xfrm>
          <a:custGeom>
            <a:avLst/>
            <a:gdLst>
              <a:gd name="connsiteX0" fmla="*/ 464330 w 1457426"/>
              <a:gd name="connsiteY0" fmla="*/ 93746 h 1353376"/>
              <a:gd name="connsiteX1" fmla="*/ 510859 w 1457426"/>
              <a:gd name="connsiteY1" fmla="*/ 83719 h 1353376"/>
              <a:gd name="connsiteX2" fmla="*/ 83612 w 1457426"/>
              <a:gd name="connsiteY2" fmla="*/ 510966 h 1353376"/>
              <a:gd name="connsiteX3" fmla="*/ 83612 w 1457426"/>
              <a:gd name="connsiteY3" fmla="*/ 738360 h 1353376"/>
              <a:gd name="connsiteX4" fmla="*/ 615016 w 1457426"/>
              <a:gd name="connsiteY4" fmla="*/ 1269764 h 1353376"/>
              <a:gd name="connsiteX5" fmla="*/ 842410 w 1457426"/>
              <a:gd name="connsiteY5" fmla="*/ 1269764 h 1353376"/>
              <a:gd name="connsiteX6" fmla="*/ 1373814 w 1457426"/>
              <a:gd name="connsiteY6" fmla="*/ 738360 h 1353376"/>
              <a:gd name="connsiteX7" fmla="*/ 1373814 w 1457426"/>
              <a:gd name="connsiteY7" fmla="*/ 510966 h 1353376"/>
              <a:gd name="connsiteX8" fmla="*/ 869320 w 1457426"/>
              <a:gd name="connsiteY8" fmla="*/ 6472 h 1353376"/>
              <a:gd name="connsiteX9" fmla="*/ 899350 w 1457426"/>
              <a:gd name="connsiteY9" fmla="*/ 0 h 1353376"/>
              <a:gd name="connsiteX10" fmla="*/ 1410316 w 1457426"/>
              <a:gd name="connsiteY10" fmla="*/ 510966 h 1353376"/>
              <a:gd name="connsiteX11" fmla="*/ 1410316 w 1457426"/>
              <a:gd name="connsiteY11" fmla="*/ 738360 h 1353376"/>
              <a:gd name="connsiteX12" fmla="*/ 842410 w 1457426"/>
              <a:gd name="connsiteY12" fmla="*/ 1306266 h 1353376"/>
              <a:gd name="connsiteX13" fmla="*/ 615016 w 1457426"/>
              <a:gd name="connsiteY13" fmla="*/ 1306266 h 1353376"/>
              <a:gd name="connsiteX14" fmla="*/ 47110 w 1457426"/>
              <a:gd name="connsiteY14" fmla="*/ 738360 h 1353376"/>
              <a:gd name="connsiteX15" fmla="*/ 47110 w 1457426"/>
              <a:gd name="connsiteY15" fmla="*/ 510966 h 135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7426" h="1353376">
                <a:moveTo>
                  <a:pt x="464330" y="93746"/>
                </a:moveTo>
                <a:lnTo>
                  <a:pt x="510859" y="83719"/>
                </a:lnTo>
                <a:lnTo>
                  <a:pt x="83612" y="510966"/>
                </a:lnTo>
                <a:cubicBezTo>
                  <a:pt x="20798" y="573780"/>
                  <a:pt x="20798" y="675547"/>
                  <a:pt x="83612" y="738360"/>
                </a:cubicBezTo>
                <a:lnTo>
                  <a:pt x="615016" y="1269764"/>
                </a:lnTo>
                <a:cubicBezTo>
                  <a:pt x="677830" y="1332578"/>
                  <a:pt x="779597" y="1332578"/>
                  <a:pt x="842410" y="1269764"/>
                </a:cubicBezTo>
                <a:lnTo>
                  <a:pt x="1373814" y="738360"/>
                </a:lnTo>
                <a:cubicBezTo>
                  <a:pt x="1436628" y="675547"/>
                  <a:pt x="1436628" y="573780"/>
                  <a:pt x="1373814" y="510966"/>
                </a:cubicBezTo>
                <a:lnTo>
                  <a:pt x="869320" y="6472"/>
                </a:lnTo>
                <a:lnTo>
                  <a:pt x="899350" y="0"/>
                </a:lnTo>
                <a:lnTo>
                  <a:pt x="1410316" y="510966"/>
                </a:lnTo>
                <a:cubicBezTo>
                  <a:pt x="1473130" y="573780"/>
                  <a:pt x="1473130" y="675547"/>
                  <a:pt x="1410316" y="738360"/>
                </a:cubicBezTo>
                <a:lnTo>
                  <a:pt x="842410" y="1306266"/>
                </a:lnTo>
                <a:cubicBezTo>
                  <a:pt x="779597" y="1369080"/>
                  <a:pt x="677830" y="1369080"/>
                  <a:pt x="615016" y="1306266"/>
                </a:cubicBezTo>
                <a:lnTo>
                  <a:pt x="47110" y="738360"/>
                </a:lnTo>
                <a:cubicBezTo>
                  <a:pt x="-15703" y="675547"/>
                  <a:pt x="-15703" y="573780"/>
                  <a:pt x="47110" y="510966"/>
                </a:cubicBezTo>
                <a:close/>
              </a:path>
            </a:pathLst>
          </a:custGeom>
          <a:solidFill>
            <a:schemeClr val="accent1"/>
          </a:solidFill>
          <a:ln w="1290" cap="flat">
            <a:noFill/>
            <a:prstDash val="solid"/>
            <a:miter/>
          </a:ln>
        </p:spPr>
        <p:txBody>
          <a:bodyPr rtlCol="0" anchor="ctr"/>
          <a:lstStyle/>
          <a:p>
            <a:endParaRPr lang="zh-CN" altLang="en-US" sz="1800"/>
          </a:p>
        </p:txBody>
      </p:sp>
      <p:sp>
        <p:nvSpPr>
          <p:cNvPr id="17" name="任意多边形: 形状 8"/>
          <p:cNvSpPr/>
          <p:nvPr>
            <p:custDataLst>
              <p:tags r:id="rId5"/>
            </p:custDataLst>
          </p:nvPr>
        </p:nvSpPr>
        <p:spPr>
          <a:xfrm rot="3833208">
            <a:off x="237216" y="104324"/>
            <a:ext cx="600643" cy="867888"/>
          </a:xfrm>
          <a:custGeom>
            <a:avLst/>
            <a:gdLst>
              <a:gd name="connsiteX0" fmla="*/ 15417 w 605148"/>
              <a:gd name="connsiteY0" fmla="*/ 4233 h 874397"/>
              <a:gd name="connsiteX1" fmla="*/ 37163 w 605148"/>
              <a:gd name="connsiteY1" fmla="*/ 0 h 874397"/>
              <a:gd name="connsiteX2" fmla="*/ 125783 w 605148"/>
              <a:gd name="connsiteY2" fmla="*/ 36719 h 874397"/>
              <a:gd name="connsiteX3" fmla="*/ 568429 w 605148"/>
              <a:gd name="connsiteY3" fmla="*/ 479365 h 874397"/>
              <a:gd name="connsiteX4" fmla="*/ 568429 w 605148"/>
              <a:gd name="connsiteY4" fmla="*/ 656604 h 874397"/>
              <a:gd name="connsiteX5" fmla="*/ 350637 w 605148"/>
              <a:gd name="connsiteY5" fmla="*/ 874397 h 874397"/>
              <a:gd name="connsiteX6" fmla="*/ 331544 w 605148"/>
              <a:gd name="connsiteY6" fmla="*/ 865038 h 874397"/>
              <a:gd name="connsiteX7" fmla="*/ 539978 w 605148"/>
              <a:gd name="connsiteY7" fmla="*/ 656604 h 874397"/>
              <a:gd name="connsiteX8" fmla="*/ 539978 w 605148"/>
              <a:gd name="connsiteY8" fmla="*/ 479365 h 874397"/>
              <a:gd name="connsiteX9" fmla="*/ 125783 w 605148"/>
              <a:gd name="connsiteY9" fmla="*/ 65170 h 874397"/>
              <a:gd name="connsiteX10" fmla="*/ 37163 w 605148"/>
              <a:gd name="connsiteY10" fmla="*/ 28451 h 874397"/>
              <a:gd name="connsiteX11" fmla="*/ 0 w 605148"/>
              <a:gd name="connsiteY11" fmla="*/ 35685 h 87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48" h="874397">
                <a:moveTo>
                  <a:pt x="15417" y="4233"/>
                </a:moveTo>
                <a:lnTo>
                  <a:pt x="37163" y="0"/>
                </a:lnTo>
                <a:cubicBezTo>
                  <a:pt x="69233" y="0"/>
                  <a:pt x="101303" y="12240"/>
                  <a:pt x="125783" y="36719"/>
                </a:cubicBezTo>
                <a:lnTo>
                  <a:pt x="568429" y="479365"/>
                </a:lnTo>
                <a:cubicBezTo>
                  <a:pt x="617388" y="528325"/>
                  <a:pt x="617388" y="607646"/>
                  <a:pt x="568429" y="656604"/>
                </a:cubicBezTo>
                <a:lnTo>
                  <a:pt x="350637" y="874397"/>
                </a:lnTo>
                <a:lnTo>
                  <a:pt x="331544" y="865038"/>
                </a:lnTo>
                <a:lnTo>
                  <a:pt x="539978" y="656604"/>
                </a:lnTo>
                <a:cubicBezTo>
                  <a:pt x="588937" y="607646"/>
                  <a:pt x="588937" y="528325"/>
                  <a:pt x="539978" y="479365"/>
                </a:cubicBezTo>
                <a:lnTo>
                  <a:pt x="125783" y="65170"/>
                </a:lnTo>
                <a:cubicBezTo>
                  <a:pt x="101303" y="40690"/>
                  <a:pt x="69233" y="28451"/>
                  <a:pt x="37163" y="28451"/>
                </a:cubicBezTo>
                <a:lnTo>
                  <a:pt x="0" y="35685"/>
                </a:lnTo>
                <a:close/>
              </a:path>
            </a:pathLst>
          </a:custGeom>
          <a:solidFill>
            <a:schemeClr val="accent1">
              <a:alpha val="70000"/>
            </a:schemeClr>
          </a:solidFill>
          <a:ln w="1290" cap="flat">
            <a:noFill/>
            <a:prstDash val="solid"/>
            <a:miter/>
          </a:ln>
        </p:spPr>
        <p:txBody>
          <a:bodyPr wrap="square" rtlCol="0" anchor="ctr">
            <a:noAutofit/>
          </a:bodyPr>
          <a:lstStyle/>
          <a:p>
            <a:endParaRPr lang="zh-CN" altLang="en-US" sz="1800" dirty="0"/>
          </a:p>
        </p:txBody>
      </p:sp>
      <p:sp>
        <p:nvSpPr>
          <p:cNvPr id="3" name="灯片编号占位符 2"/>
          <p:cNvSpPr>
            <a:spLocks noGrp="1"/>
          </p:cNvSpPr>
          <p:nvPr>
            <p:ph type="sldNum" sz="quarter" idx="12"/>
          </p:nvPr>
        </p:nvSpPr>
        <p:spPr/>
        <p:txBody>
          <a:bodyPr/>
          <a:lstStyle/>
          <a:p>
            <a:fld id="{7AF016A1-9F15-429F-9EFD-84004B73C732}" type="slidenum">
              <a:rPr lang="en-US" altLang="zh-CN" smtClean="0"/>
              <a:t>144</a:t>
            </a:fld>
            <a:endParaRPr lang="en-US" altLang="zh-CN" dirty="0"/>
          </a:p>
        </p:txBody>
      </p:sp>
      <p:grpSp>
        <p:nvGrpSpPr>
          <p:cNvPr id="15" name="组合 14"/>
          <p:cNvGrpSpPr/>
          <p:nvPr/>
        </p:nvGrpSpPr>
        <p:grpSpPr>
          <a:xfrm>
            <a:off x="5701093" y="2918844"/>
            <a:ext cx="6360370" cy="928764"/>
            <a:chOff x="2000232" y="2479108"/>
            <a:chExt cx="4740198" cy="928764"/>
          </a:xfrm>
        </p:grpSpPr>
        <p:sp>
          <p:nvSpPr>
            <p:cNvPr id="10" name="TextBox 9"/>
            <p:cNvSpPr txBox="1"/>
            <p:nvPr>
              <p:custDataLst>
                <p:tags r:id="rId8"/>
              </p:custDataLst>
            </p:nvPr>
          </p:nvSpPr>
          <p:spPr>
            <a:xfrm>
              <a:off x="2000232" y="2786058"/>
              <a:ext cx="1357322" cy="386080"/>
            </a:xfrm>
            <a:prstGeom prst="rect">
              <a:avLst/>
            </a:prstGeom>
            <a:noFill/>
          </p:spPr>
          <p:txBody>
            <a:bodyPr wrap="square" rtlCol="0">
              <a:spAutoFit/>
            </a:bodyPr>
            <a:lstStyle/>
            <a:p>
              <a:pPr algn="l"/>
              <a:r>
                <a:rPr lang="zh-CN" altLang="en-US" sz="2400">
                  <a:solidFill>
                    <a:schemeClr val="dk1"/>
                  </a:solidFill>
                  <a:latin typeface="微软雅黑" panose="020B0503020204020204" charset="-122"/>
                  <a:ea typeface="微软雅黑" panose="020B0503020204020204" charset="-122"/>
                  <a:sym typeface="Arial" panose="020B0604020202020204" pitchFamily="34" charset="0"/>
                </a:rPr>
                <a:t>存储密度 </a:t>
              </a:r>
              <a:r>
                <a:rPr lang="en-US" altLang="zh-CN" sz="2400">
                  <a:solidFill>
                    <a:schemeClr val="dk1"/>
                  </a:solidFill>
                  <a:latin typeface="微软雅黑" panose="020B0503020204020204" charset="-122"/>
                  <a:ea typeface="微软雅黑" panose="020B0503020204020204" charset="-122"/>
                  <a:sym typeface="Arial" panose="020B0604020202020204" pitchFamily="34" charset="0"/>
                </a:rPr>
                <a:t>=</a:t>
              </a:r>
            </a:p>
          </p:txBody>
        </p:sp>
        <p:sp>
          <p:nvSpPr>
            <p:cNvPr id="11" name="TextBox 10"/>
            <p:cNvSpPr txBox="1"/>
            <p:nvPr>
              <p:custDataLst>
                <p:tags r:id="rId9"/>
              </p:custDataLst>
            </p:nvPr>
          </p:nvSpPr>
          <p:spPr>
            <a:xfrm>
              <a:off x="3500430" y="2479108"/>
              <a:ext cx="3214710" cy="368300"/>
            </a:xfrm>
            <a:prstGeom prst="rect">
              <a:avLst/>
            </a:prstGeom>
            <a:noFill/>
          </p:spPr>
          <p:txBody>
            <a:bodyPr wrap="square" rtlCol="0">
              <a:spAutoFit/>
            </a:bodyPr>
            <a:lstStyle/>
            <a:p>
              <a:pPr algn="l">
                <a:lnSpc>
                  <a:spcPct val="100000"/>
                </a:lnSpc>
              </a:pPr>
              <a:r>
                <a:rPr lang="zh-CN" altLang="en-US" sz="1800" dirty="0">
                  <a:solidFill>
                    <a:schemeClr val="dk1"/>
                  </a:solidFill>
                  <a:latin typeface="微软雅黑" panose="020B0503020204020204" charset="-122"/>
                  <a:ea typeface="微软雅黑" panose="020B0503020204020204" charset="-122"/>
                  <a:sym typeface="Arial" panose="020B0604020202020204" pitchFamily="34" charset="0"/>
                </a:rPr>
                <a:t>结点中数据本身占用的存储量</a:t>
              </a:r>
            </a:p>
          </p:txBody>
        </p:sp>
        <p:sp>
          <p:nvSpPr>
            <p:cNvPr id="12" name="TextBox 11"/>
            <p:cNvSpPr txBox="1"/>
            <p:nvPr>
              <p:custDataLst>
                <p:tags r:id="rId10"/>
              </p:custDataLst>
            </p:nvPr>
          </p:nvSpPr>
          <p:spPr>
            <a:xfrm>
              <a:off x="3857620" y="3039572"/>
              <a:ext cx="2500330" cy="368300"/>
            </a:xfrm>
            <a:prstGeom prst="rect">
              <a:avLst/>
            </a:prstGeom>
            <a:noFill/>
          </p:spPr>
          <p:txBody>
            <a:bodyPr wrap="square" rtlCol="0">
              <a:spAutoFit/>
            </a:bodyPr>
            <a:lstStyle/>
            <a:p>
              <a:pPr algn="l">
                <a:lnSpc>
                  <a:spcPct val="100000"/>
                </a:lnSpc>
              </a:pPr>
              <a:r>
                <a:rPr lang="zh-CN" altLang="en-US" sz="1800">
                  <a:solidFill>
                    <a:schemeClr val="dk1"/>
                  </a:solidFill>
                  <a:latin typeface="微软雅黑" panose="020B0503020204020204" charset="-122"/>
                  <a:ea typeface="微软雅黑" panose="020B0503020204020204" charset="-122"/>
                  <a:sym typeface="Arial" panose="020B0604020202020204" pitchFamily="34" charset="0"/>
                </a:rPr>
                <a:t>整个结点占用的存储量</a:t>
              </a:r>
            </a:p>
          </p:txBody>
        </p:sp>
        <p:cxnSp>
          <p:nvCxnSpPr>
            <p:cNvPr id="14" name="直接连接符 13"/>
            <p:cNvCxnSpPr/>
            <p:nvPr>
              <p:custDataLst>
                <p:tags r:id="rId11"/>
              </p:custDataLst>
            </p:nvPr>
          </p:nvCxnSpPr>
          <p:spPr>
            <a:xfrm>
              <a:off x="3500430" y="2950132"/>
              <a:ext cx="3240000" cy="0"/>
            </a:xfrm>
            <a:prstGeom prst="line">
              <a:avLst/>
            </a:prstGeom>
            <a:ln>
              <a:solidFill>
                <a:schemeClr val="dk1"/>
              </a:solidFill>
              <a:tailEnd type="none"/>
            </a:ln>
          </p:spPr>
          <p:style>
            <a:lnRef idx="2">
              <a:schemeClr val="dk1"/>
            </a:lnRef>
            <a:fillRef idx="0">
              <a:schemeClr val="dk1"/>
            </a:fillRef>
            <a:effectRef idx="1">
              <a:schemeClr val="dk1"/>
            </a:effectRef>
            <a:fontRef idx="minor">
              <a:schemeClr val="tx1"/>
            </a:fontRef>
          </p:style>
        </p:cxnSp>
      </p:grpSp>
      <p:sp>
        <p:nvSpPr>
          <p:cNvPr id="16" name="TextBox 15"/>
          <p:cNvSpPr txBox="1"/>
          <p:nvPr>
            <p:custDataLst>
              <p:tags r:id="rId6"/>
            </p:custDataLst>
          </p:nvPr>
        </p:nvSpPr>
        <p:spPr>
          <a:xfrm>
            <a:off x="6096000" y="4437380"/>
            <a:ext cx="5861050" cy="337185"/>
          </a:xfrm>
          <a:prstGeom prst="rect">
            <a:avLst/>
          </a:prstGeom>
          <a:noFill/>
        </p:spPr>
        <p:txBody>
          <a:bodyPr wrap="square" rtlCol="0">
            <a:spAutoFit/>
          </a:bodyPr>
          <a:lstStyle/>
          <a:p>
            <a:pPr algn="l"/>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一般地，存储密度越大，存储空间的利用率就越高。</a:t>
            </a:r>
          </a:p>
        </p:txBody>
      </p:sp>
      <p:sp>
        <p:nvSpPr>
          <p:cNvPr id="4" name="文本框 3"/>
          <p:cNvSpPr txBox="1"/>
          <p:nvPr/>
        </p:nvSpPr>
        <p:spPr>
          <a:xfrm>
            <a:off x="8400233" y="1773181"/>
            <a:ext cx="3661230" cy="386080"/>
          </a:xfrm>
          <a:prstGeom prst="rect">
            <a:avLst/>
          </a:prstGeom>
          <a:noFill/>
        </p:spPr>
        <p:txBody>
          <a:bodyPr wrap="square">
            <a:spAutoFit/>
          </a:bodyPr>
          <a:lstStyle/>
          <a:p>
            <a:r>
              <a:rPr lang="en-US" altLang="zh-CN" sz="2400" dirty="0">
                <a:solidFill>
                  <a:srgbClr val="000000"/>
                </a:solidFill>
                <a:latin typeface="微软雅黑" panose="020B0503020204020204" charset="-122"/>
                <a:ea typeface="微软雅黑" panose="020B0503020204020204" charset="-122"/>
              </a:rPr>
              <a:t>1. </a:t>
            </a:r>
            <a:r>
              <a:rPr lang="zh-CN" altLang="en-US" sz="2400" dirty="0">
                <a:solidFill>
                  <a:srgbClr val="000000"/>
                </a:solidFill>
                <a:latin typeface="微软雅黑" panose="020B0503020204020204" charset="-122"/>
                <a:ea typeface="微软雅黑" panose="020B0503020204020204" charset="-122"/>
              </a:rPr>
              <a:t>基于空间的考虑</a:t>
            </a:r>
          </a:p>
        </p:txBody>
      </p:sp>
      <p:cxnSp>
        <p:nvCxnSpPr>
          <p:cNvPr id="6" name="PA-直接连接符 26"/>
          <p:cNvCxnSpPr/>
          <p:nvPr>
            <p:custDataLst>
              <p:tags r:id="rId7"/>
            </p:custDataLst>
          </p:nvPr>
        </p:nvCxnSpPr>
        <p:spPr>
          <a:xfrm flipV="1">
            <a:off x="8533071" y="4893295"/>
            <a:ext cx="3528392" cy="15141"/>
          </a:xfrm>
          <a:prstGeom prst="line">
            <a:avLst/>
          </a:prstGeom>
          <a:ln w="38100">
            <a:solidFill>
              <a:schemeClr val="accent2"/>
            </a:solidFill>
            <a:tailEnd type="none"/>
          </a:ln>
        </p:spPr>
        <p:style>
          <a:lnRef idx="2">
            <a:schemeClr val="dk1"/>
          </a:lnRef>
          <a:fillRef idx="0">
            <a:schemeClr val="dk1"/>
          </a:fillRef>
          <a:effectRef idx="1">
            <a:schemeClr val="dk1"/>
          </a:effectRef>
          <a:fontRef idx="minor">
            <a:schemeClr val="tx1"/>
          </a:fontRef>
        </p:style>
      </p:cxnSp>
    </p:spTree>
    <p:custDataLst>
      <p:tags r:id="rId1"/>
    </p:custDataLst>
    <p:extLst>
      <p:ext uri="{BB962C8B-B14F-4D97-AF65-F5344CB8AC3E}">
        <p14:creationId xmlns:p14="http://schemas.microsoft.com/office/powerpoint/2010/main" val="40188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custDataLst>
              <p:tags r:id="rId2"/>
            </p:custDataLst>
          </p:nvPr>
        </p:nvSpPr>
        <p:spPr>
          <a:xfrm>
            <a:off x="4944061" y="5372841"/>
            <a:ext cx="4686719" cy="1364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矩形 22"/>
          <p:cNvSpPr/>
          <p:nvPr>
            <p:custDataLst>
              <p:tags r:id="rId3"/>
            </p:custDataLst>
          </p:nvPr>
        </p:nvSpPr>
        <p:spPr>
          <a:xfrm>
            <a:off x="4409243" y="1537578"/>
            <a:ext cx="277428" cy="36287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4" name="矩形 23"/>
          <p:cNvSpPr/>
          <p:nvPr>
            <p:custDataLst>
              <p:tags r:id="rId4"/>
            </p:custDataLst>
          </p:nvPr>
        </p:nvSpPr>
        <p:spPr>
          <a:xfrm>
            <a:off x="4409243" y="5321685"/>
            <a:ext cx="277428" cy="4660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矩形 24"/>
          <p:cNvSpPr/>
          <p:nvPr>
            <p:custDataLst>
              <p:tags r:id="rId5"/>
            </p:custDataLst>
          </p:nvPr>
        </p:nvSpPr>
        <p:spPr>
          <a:xfrm>
            <a:off x="4409243" y="5943122"/>
            <a:ext cx="277428" cy="8982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Title 6"/>
          <p:cNvSpPr txBox="1"/>
          <p:nvPr>
            <p:custDataLst>
              <p:tags r:id="rId6"/>
            </p:custDataLst>
          </p:nvPr>
        </p:nvSpPr>
        <p:spPr>
          <a:xfrm>
            <a:off x="5295966" y="1299228"/>
            <a:ext cx="6134125" cy="3954793"/>
          </a:xfrm>
          <a:prstGeom prst="rect">
            <a:avLst/>
          </a:prstGeom>
          <a:noFill/>
          <a:ln w="3175">
            <a:noFill/>
            <a:prstDash val="dash"/>
          </a:ln>
        </p:spPr>
        <p:txBody>
          <a:bodyPr wrap="square" lIns="63500" tIns="25400" rIns="63500" bIns="254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zh-CN" sz="1600" spc="18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Arial" panose="020B0604020202020204" pitchFamily="34" charset="0"/>
              </a:rPr>
              <a:t>顺序表的存储密度为1，而链表的存储密度小于1。仅从存储密度看，顺序表的存储空间利用率高。</a:t>
            </a:r>
          </a:p>
          <a:p>
            <a:pPr marL="0" lvl="0" indent="0" algn="l" fontAlgn="auto">
              <a:lnSpc>
                <a:spcPct val="120000"/>
              </a:lnSpc>
              <a:spcBef>
                <a:spcPts val="0"/>
              </a:spcBef>
              <a:spcAft>
                <a:spcPts val="800"/>
              </a:spcAft>
              <a:buSzPct val="100000"/>
              <a:buNone/>
            </a:pPr>
            <a:r>
              <a:rPr lang="zh-CN" altLang="zh-CN" sz="1600" spc="18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Arial" panose="020B0604020202020204" pitchFamily="34" charset="0"/>
              </a:rPr>
              <a:t>顺序表需要预先分配初始空间，所有数据占用一整片地址连续的内存空间，如果分配的空间过小，易出现上溢出，需要扩展空间导致大量元素移动而降低效率；如果分配的空间过大，会导致空间空闲而浪费。而链表的存储空间是动态分配的，只要内存有空闲，就不会出现上溢出。</a:t>
            </a:r>
          </a:p>
          <a:p>
            <a:pPr marL="0" lvl="0" indent="0" algn="l" fontAlgn="auto">
              <a:lnSpc>
                <a:spcPct val="120000"/>
              </a:lnSpc>
              <a:spcBef>
                <a:spcPts val="0"/>
              </a:spcBef>
              <a:spcAft>
                <a:spcPts val="800"/>
              </a:spcAft>
              <a:buSzPct val="100000"/>
              <a:buNone/>
            </a:pPr>
            <a:r>
              <a:rPr lang="zh-CN" altLang="en-US" sz="1600" spc="18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Arial" panose="020B0604020202020204" pitchFamily="34" charset="0"/>
              </a:rPr>
              <a:t>结论：当线性表的长度变化不大，易于事先确定的情况下，为了节省存储空间，宜采用顺序表作为存储结构。当线性表的长度变化较大，难以估计其存储大小时，为了节省存储空间，宜采用链表作为存储结构。</a:t>
            </a:r>
          </a:p>
          <a:p>
            <a:pPr marL="0" lvl="0" indent="0" algn="l" fontAlgn="auto">
              <a:lnSpc>
                <a:spcPct val="120000"/>
              </a:lnSpc>
              <a:spcBef>
                <a:spcPts val="0"/>
              </a:spcBef>
              <a:spcAft>
                <a:spcPts val="800"/>
              </a:spcAft>
              <a:buSzPct val="100000"/>
              <a:buNone/>
            </a:pPr>
            <a:endParaRPr lang="en-US" altLang="zh-CN" sz="1600" spc="1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2" name="矩形 3"/>
          <p:cNvSpPr/>
          <p:nvPr>
            <p:custDataLst>
              <p:tags r:id="rId7"/>
            </p:custDataLst>
          </p:nvPr>
        </p:nvSpPr>
        <p:spPr>
          <a:xfrm>
            <a:off x="12039599" y="1523985"/>
            <a:ext cx="152401" cy="38100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charset="-122"/>
              <a:ea typeface="微软雅黑" panose="020B0503020204020204" charset="-122"/>
            </a:endParaRPr>
          </a:p>
        </p:txBody>
      </p:sp>
      <p:sp>
        <p:nvSpPr>
          <p:cNvPr id="3" name="灯片编号占位符 2"/>
          <p:cNvSpPr>
            <a:spLocks noGrp="1"/>
          </p:cNvSpPr>
          <p:nvPr>
            <p:ph type="sldNum" sz="quarter" idx="12"/>
          </p:nvPr>
        </p:nvSpPr>
        <p:spPr/>
        <p:txBody>
          <a:bodyPr/>
          <a:lstStyle/>
          <a:p>
            <a:fld id="{7AF016A1-9F15-429F-9EFD-84004B73C732}" type="slidenum">
              <a:rPr lang="en-US" altLang="zh-CN" smtClean="0"/>
              <a:t>145</a:t>
            </a:fld>
            <a:endParaRPr lang="en-US" altLang="zh-CN" dirty="0"/>
          </a:p>
        </p:txBody>
      </p:sp>
      <p:pic>
        <p:nvPicPr>
          <p:cNvPr id="4" name="图片 3"/>
          <p:cNvPicPr/>
          <p:nvPr/>
        </p:nvPicPr>
        <p:blipFill rotWithShape="1">
          <a:blip r:embed="rId9" cstate="print">
            <a:extLst>
              <a:ext uri="{28A0092B-C50C-407E-A947-70E740481C1C}">
                <a14:useLocalDpi xmlns:a14="http://schemas.microsoft.com/office/drawing/2010/main" val="0"/>
              </a:ext>
            </a:extLst>
          </a:blip>
          <a:srcRect t="6800" b="7936"/>
          <a:stretch>
            <a:fillRect/>
          </a:stretch>
        </p:blipFill>
        <p:spPr>
          <a:xfrm>
            <a:off x="227727" y="1845303"/>
            <a:ext cx="3572795" cy="3035653"/>
          </a:xfrm>
          <a:prstGeom prst="rect">
            <a:avLst/>
          </a:prstGeom>
        </p:spPr>
      </p:pic>
    </p:spTree>
    <p:custDataLst>
      <p:tags r:id="rId1"/>
    </p:custDataLst>
    <p:extLst>
      <p:ext uri="{BB962C8B-B14F-4D97-AF65-F5344CB8AC3E}">
        <p14:creationId xmlns:p14="http://schemas.microsoft.com/office/powerpoint/2010/main" val="92595648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custDataLst>
              <p:tags r:id="rId2"/>
            </p:custDataLst>
          </p:nvPr>
        </p:nvSpPr>
        <p:spPr>
          <a:xfrm>
            <a:off x="6962822" y="4478767"/>
            <a:ext cx="933167" cy="927161"/>
          </a:xfrm>
          <a:prstGeom prst="rect">
            <a:avLst/>
          </a:prstGeom>
          <a:noFill/>
          <a:ln w="539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1" name="矩形 30"/>
          <p:cNvSpPr/>
          <p:nvPr>
            <p:custDataLst>
              <p:tags r:id="rId3"/>
            </p:custDataLst>
          </p:nvPr>
        </p:nvSpPr>
        <p:spPr>
          <a:xfrm>
            <a:off x="10229894" y="1455197"/>
            <a:ext cx="803889" cy="798715"/>
          </a:xfrm>
          <a:prstGeom prst="rect">
            <a:avLst/>
          </a:prstGeom>
          <a:noFill/>
          <a:ln w="50800">
            <a:solidFill>
              <a:schemeClr val="accent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33" name="矩形 32"/>
          <p:cNvSpPr/>
          <p:nvPr>
            <p:custDataLst>
              <p:tags r:id="rId4"/>
            </p:custDataLst>
          </p:nvPr>
        </p:nvSpPr>
        <p:spPr>
          <a:xfrm>
            <a:off x="10873535" y="1990172"/>
            <a:ext cx="508935" cy="490694"/>
          </a:xfrm>
          <a:prstGeom prst="rect">
            <a:avLst/>
          </a:prstGeom>
          <a:noFill/>
          <a:ln w="508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文本框 1"/>
          <p:cNvSpPr txBox="1"/>
          <p:nvPr>
            <p:custDataLst>
              <p:tags r:id="rId5"/>
            </p:custDataLst>
          </p:nvPr>
        </p:nvSpPr>
        <p:spPr>
          <a:xfrm>
            <a:off x="809585" y="1100582"/>
            <a:ext cx="5543550" cy="756627"/>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pt-BR" altLang="zh-CN" sz="3800" b="1" spc="220" dirty="0">
                <a:solidFill>
                  <a:schemeClr val="accent1"/>
                </a:solidFill>
                <a:uFillTx/>
                <a:latin typeface="微软雅黑" panose="020B0503020204020204" charset="-122"/>
                <a:ea typeface="微软雅黑" panose="020B0503020204020204" charset="-122"/>
                <a:sym typeface="Arial" panose="020B0604020202020204" pitchFamily="34" charset="0"/>
              </a:rPr>
              <a:t>2.基于时间的考虑</a:t>
            </a:r>
          </a:p>
        </p:txBody>
      </p:sp>
      <p:sp>
        <p:nvSpPr>
          <p:cNvPr id="11" name="Title 6"/>
          <p:cNvSpPr txBox="1"/>
          <p:nvPr>
            <p:custDataLst>
              <p:tags r:id="rId6"/>
            </p:custDataLst>
          </p:nvPr>
        </p:nvSpPr>
        <p:spPr>
          <a:xfrm>
            <a:off x="809585" y="2160791"/>
            <a:ext cx="5214407" cy="3596627"/>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en-US" altLang="zh-CN" sz="1600" spc="180" dirty="0" smtClean="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Arial" panose="020B0604020202020204" pitchFamily="34" charset="0"/>
              </a:rPr>
              <a:t>       </a:t>
            </a:r>
            <a:r>
              <a:rPr lang="zh-CN" altLang="zh-CN" sz="1600" spc="180" dirty="0" smtClean="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Arial" panose="020B0604020202020204" pitchFamily="34" charset="0"/>
              </a:rPr>
              <a:t>顺序</a:t>
            </a:r>
            <a:r>
              <a:rPr lang="zh-CN" altLang="zh-CN" sz="1600" spc="18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Arial" panose="020B0604020202020204" pitchFamily="34" charset="0"/>
              </a:rPr>
              <a:t>表具有随机存取特性，给定序号查找对应的元素值的时间为O(1)，而链表不具有随机存取特性，只能顺序访问，给定序号查找对应的元素值的时间为O(n)。</a:t>
            </a:r>
          </a:p>
          <a:p>
            <a:pPr marL="0" lvl="0" indent="0" algn="l" fontAlgn="auto">
              <a:lnSpc>
                <a:spcPct val="120000"/>
              </a:lnSpc>
              <a:spcBef>
                <a:spcPts val="0"/>
              </a:spcBef>
              <a:spcAft>
                <a:spcPts val="800"/>
              </a:spcAft>
              <a:buSzPct val="100000"/>
              <a:buNone/>
            </a:pPr>
            <a:r>
              <a:rPr lang="en-US" altLang="zh-CN" sz="1600" spc="180" dirty="0" smtClean="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Arial" panose="020B0604020202020204" pitchFamily="34" charset="0"/>
              </a:rPr>
              <a:t>      </a:t>
            </a:r>
            <a:r>
              <a:rPr lang="zh-CN" altLang="zh-CN" sz="1600" spc="180" dirty="0" smtClean="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Arial" panose="020B0604020202020204" pitchFamily="34" charset="0"/>
              </a:rPr>
              <a:t>在</a:t>
            </a:r>
            <a:r>
              <a:rPr lang="zh-CN" altLang="zh-CN" sz="1600" spc="18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Arial" panose="020B0604020202020204" pitchFamily="34" charset="0"/>
              </a:rPr>
              <a:t>顺序表中插入和删除操作时，通常需要平均移动半个表的元素。而在链表中插入和删除操作仅仅需要修改相关结点的指针成员，不必移动结点。</a:t>
            </a:r>
          </a:p>
          <a:p>
            <a:pPr marL="0" lvl="0" indent="0" algn="l" fontAlgn="auto">
              <a:lnSpc>
                <a:spcPct val="120000"/>
              </a:lnSpc>
              <a:spcBef>
                <a:spcPts val="0"/>
              </a:spcBef>
              <a:spcAft>
                <a:spcPts val="800"/>
              </a:spcAft>
              <a:buSzPct val="100000"/>
              <a:buNone/>
            </a:pPr>
            <a:r>
              <a:rPr lang="zh-CN" altLang="en-US" sz="1600" spc="180" dirty="0" smtClean="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Arial" panose="020B0604020202020204" pitchFamily="34" charset="0"/>
              </a:rPr>
              <a:t>      结论</a:t>
            </a:r>
            <a:r>
              <a:rPr lang="zh-CN" altLang="en-US" sz="1600" spc="18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Arial" panose="020B0604020202020204" pitchFamily="34" charset="0"/>
              </a:rPr>
              <a:t>：若线性表的运算主要是查找，很少做插入和删除操作，宜采用顺序表作为存储结构。若频繁地做插入和删除操作，宜采用链表作为存储结构。</a:t>
            </a:r>
          </a:p>
          <a:p>
            <a:pPr marL="0" lvl="0" indent="0" algn="l" fontAlgn="auto">
              <a:lnSpc>
                <a:spcPct val="120000"/>
              </a:lnSpc>
              <a:spcBef>
                <a:spcPts val="0"/>
              </a:spcBef>
              <a:spcAft>
                <a:spcPts val="800"/>
              </a:spcAft>
              <a:buSzPct val="100000"/>
              <a:buNone/>
            </a:pPr>
            <a:endParaRPr lang="en-US" altLang="zh-CN" sz="1600" spc="18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7AF016A1-9F15-429F-9EFD-84004B73C732}" type="slidenum">
              <a:rPr lang="en-US" altLang="zh-CN" smtClean="0"/>
              <a:t>146</a:t>
            </a:fld>
            <a:endParaRPr lang="en-US" altLang="zh-CN" dirty="0"/>
          </a:p>
        </p:txBody>
      </p:sp>
      <p:pic>
        <p:nvPicPr>
          <p:cNvPr id="4" name="图片 3"/>
          <p:cNvPicPr/>
          <p:nvPr/>
        </p:nvPicPr>
        <p:blipFill rotWithShape="1">
          <a:blip r:embed="rId8" cstate="print">
            <a:extLst>
              <a:ext uri="{28A0092B-C50C-407E-A947-70E740481C1C}">
                <a14:useLocalDpi xmlns:a14="http://schemas.microsoft.com/office/drawing/2010/main" val="0"/>
              </a:ext>
            </a:extLst>
          </a:blip>
          <a:srcRect t="6800" b="7936"/>
          <a:stretch>
            <a:fillRect/>
          </a:stretch>
        </p:blipFill>
        <p:spPr>
          <a:xfrm>
            <a:off x="8111887" y="2637148"/>
            <a:ext cx="3572795" cy="3035653"/>
          </a:xfrm>
          <a:prstGeom prst="rect">
            <a:avLst/>
          </a:prstGeom>
        </p:spPr>
      </p:pic>
    </p:spTree>
    <p:custDataLst>
      <p:tags r:id="rId1"/>
    </p:custDataLst>
    <p:extLst>
      <p:ext uri="{BB962C8B-B14F-4D97-AF65-F5344CB8AC3E}">
        <p14:creationId xmlns:p14="http://schemas.microsoft.com/office/powerpoint/2010/main" val="47955348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217981" y="2296755"/>
            <a:ext cx="3429024" cy="398780"/>
          </a:xfrm>
          <a:prstGeom prst="rect">
            <a:avLst/>
          </a:prstGeom>
          <a:noFill/>
        </p:spPr>
        <p:txBody>
          <a:bodyPr wrap="square" rtlCol="0">
            <a:spAutoFit/>
          </a:bodyPr>
          <a:lstStyle/>
          <a:p>
            <a:pPr algn="l">
              <a:lnSpc>
                <a:spcPct val="100000"/>
              </a:lnSpc>
            </a:pP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求两个多项式相加的程序</a:t>
            </a:r>
          </a:p>
        </p:txBody>
      </p:sp>
      <p:sp>
        <p:nvSpPr>
          <p:cNvPr id="3" name="文本框 2"/>
          <p:cNvSpPr txBox="1"/>
          <p:nvPr/>
        </p:nvSpPr>
        <p:spPr>
          <a:xfrm>
            <a:off x="1073369" y="144242"/>
            <a:ext cx="4994910" cy="460375"/>
          </a:xfrm>
          <a:prstGeom prst="rect">
            <a:avLst/>
          </a:prstGeom>
          <a:noFill/>
        </p:spPr>
        <p:txBody>
          <a:bodyPr wrap="none" rtlCol="0" anchor="ctr">
            <a:spAutoFit/>
          </a:bodyPr>
          <a:lstStyle/>
          <a:p>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2.5 </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线性表的应用</a:t>
            </a:r>
            <a:r>
              <a:rPr lang="en-US" altLang="zh-CN" sz="2400" dirty="0">
                <a:solidFill>
                  <a:srgbClr val="525252"/>
                </a:solidFill>
                <a:latin typeface="微软雅黑" panose="020B0503020204020204" pitchFamily="34" charset="-122"/>
                <a:ea typeface="微软雅黑" panose="020B0503020204020204" pitchFamily="34" charset="-122"/>
                <a:cs typeface="Arial" panose="020B0604020202020204"/>
              </a:rPr>
              <a:t>—</a:t>
            </a:r>
            <a:r>
              <a:rPr lang="zh-CN" altLang="en-US" sz="2400" dirty="0">
                <a:solidFill>
                  <a:srgbClr val="525252"/>
                </a:solidFill>
                <a:latin typeface="微软雅黑" panose="020B0503020204020204" pitchFamily="34" charset="-122"/>
                <a:ea typeface="微软雅黑" panose="020B0503020204020204" pitchFamily="34" charset="-122"/>
                <a:cs typeface="Arial" panose="020B0604020202020204"/>
              </a:rPr>
              <a:t>两个多项式相加</a:t>
            </a:r>
          </a:p>
        </p:txBody>
      </p:sp>
      <p:sp>
        <p:nvSpPr>
          <p:cNvPr id="11" name="矩形: 圆角 10"/>
          <p:cNvSpPr/>
          <p:nvPr/>
        </p:nvSpPr>
        <p:spPr>
          <a:xfrm>
            <a:off x="1168719" y="872698"/>
            <a:ext cx="2391068" cy="517274"/>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latin typeface="微软雅黑" panose="020B0503020204020204" pitchFamily="34" charset="-122"/>
              <a:ea typeface="微软雅黑" panose="020B0503020204020204" pitchFamily="34" charset="-122"/>
            </a:endParaRPr>
          </a:p>
          <a:p>
            <a:pPr algn="ctr"/>
            <a:r>
              <a:rPr lang="en-US" altLang="zh-CN" sz="2400" dirty="0">
                <a:latin typeface="微软雅黑" panose="020B0503020204020204" pitchFamily="34" charset="-122"/>
                <a:ea typeface="微软雅黑" panose="020B0503020204020204" pitchFamily="34" charset="-122"/>
              </a:rPr>
              <a:t>2.5.1 </a:t>
            </a:r>
            <a:r>
              <a:rPr lang="zh-CN" altLang="en-US" sz="2400" dirty="0">
                <a:latin typeface="微软雅黑" panose="020B0503020204020204" pitchFamily="34" charset="-122"/>
                <a:ea typeface="微软雅黑" panose="020B0503020204020204" pitchFamily="34" charset="-122"/>
              </a:rPr>
              <a:t>问题描述</a:t>
            </a:r>
          </a:p>
          <a:p>
            <a:pPr>
              <a:lnSpc>
                <a:spcPct val="100000"/>
              </a:lnSpc>
            </a:pPr>
            <a:endParaRPr lang="zh-CN" altLang="zh-CN" sz="2400" dirty="0">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1" name="组合 20"/>
          <p:cNvGrpSpPr/>
          <p:nvPr/>
        </p:nvGrpSpPr>
        <p:grpSpPr>
          <a:xfrm>
            <a:off x="1818230" y="2257250"/>
            <a:ext cx="3837966" cy="404572"/>
            <a:chOff x="1818230" y="2257250"/>
            <a:chExt cx="3837966" cy="404572"/>
          </a:xfrm>
        </p:grpSpPr>
        <p:pic>
          <p:nvPicPr>
            <p:cNvPr id="24577"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06771" y="2257250"/>
              <a:ext cx="3537882" cy="357190"/>
            </a:xfrm>
            <a:prstGeom prst="rect">
              <a:avLst/>
            </a:prstGeom>
            <a:noFill/>
          </p:spPr>
        </p:pic>
        <p:sp>
          <p:nvSpPr>
            <p:cNvPr id="6" name="矩形: 圆角 5"/>
            <p:cNvSpPr/>
            <p:nvPr/>
          </p:nvSpPr>
          <p:spPr>
            <a:xfrm>
              <a:off x="1818230" y="2292490"/>
              <a:ext cx="3837966" cy="369332"/>
            </a:xfrm>
            <a:prstGeom prst="roundRect">
              <a:avLst/>
            </a:prstGeom>
            <a:noFill/>
            <a:ln w="28575">
              <a:solidFill>
                <a:srgbClr val="CD51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矩形: 圆角 11"/>
          <p:cNvSpPr/>
          <p:nvPr/>
        </p:nvSpPr>
        <p:spPr>
          <a:xfrm>
            <a:off x="1477691" y="1577852"/>
            <a:ext cx="1214446" cy="412905"/>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dirty="0">
              <a:latin typeface="微软雅黑" panose="020B0503020204020204" pitchFamily="34" charset="-122"/>
              <a:ea typeface="微软雅黑" panose="020B0503020204020204" pitchFamily="34" charset="-122"/>
              <a:cs typeface="Consolas" panose="020B0609020204030204" pitchFamily="49" charset="0"/>
            </a:endParaRPr>
          </a:p>
          <a:p>
            <a:pPr algn="ctr"/>
            <a:r>
              <a:rPr lang="zh-CN" altLang="en-US" sz="1800" dirty="0">
                <a:latin typeface="微软雅黑" panose="020B0503020204020204" pitchFamily="34" charset="-122"/>
                <a:ea typeface="微软雅黑" panose="020B0503020204020204" pitchFamily="34" charset="-122"/>
                <a:cs typeface="Consolas" panose="020B0609020204030204" pitchFamily="49" charset="0"/>
              </a:rPr>
              <a:t>多项式</a:t>
            </a:r>
            <a:r>
              <a:rPr lang="en-US" altLang="zh-CN" sz="1800" dirty="0">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dirty="0">
              <a:latin typeface="微软雅黑" panose="020B0503020204020204" pitchFamily="34" charset="-122"/>
              <a:ea typeface="微软雅黑" panose="020B0503020204020204" pitchFamily="34" charset="-122"/>
              <a:cs typeface="Consolas" panose="020B0609020204030204" pitchFamily="49" charset="0"/>
            </a:endParaRPr>
          </a:p>
          <a:p>
            <a:pPr algn="ctr"/>
            <a:endParaRPr lang="zh-CN" altLang="en-US" dirty="0">
              <a:latin typeface="微软雅黑" panose="020B0503020204020204" pitchFamily="34" charset="-122"/>
              <a:ea typeface="微软雅黑" panose="020B0503020204020204" pitchFamily="34" charset="-122"/>
            </a:endParaRPr>
          </a:p>
        </p:txBody>
      </p:sp>
      <p:sp>
        <p:nvSpPr>
          <p:cNvPr id="13" name="矩形: 圆角 12"/>
          <p:cNvSpPr/>
          <p:nvPr/>
        </p:nvSpPr>
        <p:spPr>
          <a:xfrm>
            <a:off x="1477691" y="3560777"/>
            <a:ext cx="1214446" cy="412905"/>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dirty="0">
              <a:latin typeface="微软雅黑" panose="020B0503020204020204" pitchFamily="34" charset="-122"/>
              <a:ea typeface="微软雅黑" panose="020B0503020204020204" pitchFamily="34" charset="-122"/>
              <a:cs typeface="Consolas" panose="020B0609020204030204" pitchFamily="49" charset="0"/>
            </a:endParaRPr>
          </a:p>
          <a:p>
            <a:pPr algn="ctr"/>
            <a:r>
              <a:rPr lang="zh-CN" altLang="en-US" dirty="0">
                <a:latin typeface="微软雅黑" panose="020B0503020204020204" pitchFamily="34" charset="-122"/>
                <a:ea typeface="微软雅黑" panose="020B0503020204020204" pitchFamily="34" charset="-122"/>
                <a:cs typeface="Consolas" panose="020B0609020204030204" pitchFamily="49" charset="0"/>
              </a:rPr>
              <a:t>例如：</a:t>
            </a:r>
            <a:endParaRPr lang="zh-CN" altLang="en-US" sz="1800" dirty="0">
              <a:latin typeface="微软雅黑" panose="020B0503020204020204" pitchFamily="34" charset="-122"/>
              <a:ea typeface="微软雅黑" panose="020B0503020204020204" pitchFamily="34" charset="-122"/>
              <a:cs typeface="Consolas" panose="020B0609020204030204" pitchFamily="49" charset="0"/>
            </a:endParaRPr>
          </a:p>
          <a:p>
            <a:pPr algn="ctr"/>
            <a:endParaRPr lang="zh-CN" altLang="en-US" dirty="0">
              <a:latin typeface="微软雅黑" panose="020B0503020204020204" pitchFamily="34" charset="-122"/>
              <a:ea typeface="微软雅黑" panose="020B0503020204020204" pitchFamily="34" charset="-122"/>
            </a:endParaRPr>
          </a:p>
        </p:txBody>
      </p:sp>
      <p:grpSp>
        <p:nvGrpSpPr>
          <p:cNvPr id="22" name="组合 21"/>
          <p:cNvGrpSpPr/>
          <p:nvPr/>
        </p:nvGrpSpPr>
        <p:grpSpPr>
          <a:xfrm>
            <a:off x="2006771" y="4188382"/>
            <a:ext cx="9292858" cy="1484674"/>
            <a:chOff x="2006771" y="4188382"/>
            <a:chExt cx="9292858" cy="1484674"/>
          </a:xfrm>
        </p:grpSpPr>
        <p:grpSp>
          <p:nvGrpSpPr>
            <p:cNvPr id="10" name="组合 9"/>
            <p:cNvGrpSpPr/>
            <p:nvPr/>
          </p:nvGrpSpPr>
          <p:grpSpPr>
            <a:xfrm>
              <a:off x="2006771" y="4188382"/>
              <a:ext cx="9292858" cy="1484674"/>
              <a:chOff x="2006771" y="4188382"/>
              <a:chExt cx="9292858" cy="1484674"/>
            </a:xfrm>
          </p:grpSpPr>
          <p:grpSp>
            <p:nvGrpSpPr>
              <p:cNvPr id="8" name="组合 7"/>
              <p:cNvGrpSpPr/>
              <p:nvPr/>
            </p:nvGrpSpPr>
            <p:grpSpPr>
              <a:xfrm>
                <a:off x="2006771" y="4188382"/>
                <a:ext cx="9292858" cy="1484674"/>
                <a:chOff x="1446443" y="4201581"/>
                <a:chExt cx="9292858" cy="1484674"/>
              </a:xfrm>
            </p:grpSpPr>
            <p:sp>
              <p:nvSpPr>
                <p:cNvPr id="18" name="TextBox 17"/>
                <p:cNvSpPr txBox="1"/>
                <p:nvPr/>
              </p:nvSpPr>
              <p:spPr>
                <a:xfrm>
                  <a:off x="7024525" y="4616793"/>
                  <a:ext cx="3714776" cy="398780"/>
                </a:xfrm>
                <a:prstGeom prst="rect">
                  <a:avLst/>
                </a:prstGeom>
                <a:noFill/>
              </p:spPr>
              <p:txBody>
                <a:bodyPr wrap="square" rtlCol="0">
                  <a:spAutoFit/>
                </a:bodyPr>
                <a:lstStyle/>
                <a:p>
                  <a:pPr algn="l">
                    <a:lnSpc>
                      <a:spcPct val="100000"/>
                    </a:lnSpc>
                  </a:pPr>
                  <a:r>
                    <a:rPr lang="en-US" altLang="zh-CN" sz="2000" i="1" dirty="0">
                      <a:latin typeface="微软雅黑" panose="020B0503020204020204" pitchFamily="34" charset="-122"/>
                      <a:ea typeface="微软雅黑" panose="020B0503020204020204" pitchFamily="34" charset="-122"/>
                      <a:cs typeface="Consolas" panose="020B0609020204030204" pitchFamily="49" charset="0"/>
                    </a:rPr>
                    <a:t>r</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)=5</a:t>
                  </a:r>
                  <a:r>
                    <a:rPr lang="en-US" altLang="zh-CN" sz="2000"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sz="2000" baseline="30000" dirty="0">
                      <a:latin typeface="微软雅黑" panose="020B0503020204020204" pitchFamily="34" charset="-122"/>
                      <a:ea typeface="微软雅黑" panose="020B0503020204020204" pitchFamily="34" charset="-122"/>
                      <a:cs typeface="Consolas" panose="020B0609020204030204" pitchFamily="49" charset="0"/>
                    </a:rPr>
                    <a:t>5</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-2.5</a:t>
                  </a:r>
                  <a:r>
                    <a:rPr lang="en-US" altLang="zh-CN" sz="2000"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sz="2000" baseline="30000" dirty="0">
                      <a:latin typeface="微软雅黑" panose="020B0503020204020204" pitchFamily="34" charset="-122"/>
                      <a:ea typeface="微软雅黑" panose="020B0503020204020204" pitchFamily="34" charset="-122"/>
                      <a:cs typeface="Consolas" panose="020B0609020204030204" pitchFamily="49" charset="0"/>
                    </a:rPr>
                    <a:t>4</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sz="2000" baseline="30000" dirty="0">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+5</a:t>
                  </a:r>
                  <a:endParaRPr lang="zh-CN" altLang="en-US"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19" name="TextBox 18"/>
                <p:cNvSpPr txBox="1"/>
                <p:nvPr/>
              </p:nvSpPr>
              <p:spPr>
                <a:xfrm>
                  <a:off x="5095868" y="4201581"/>
                  <a:ext cx="2000264" cy="398780"/>
                </a:xfrm>
                <a:prstGeom prst="rect">
                  <a:avLst/>
                </a:prstGeom>
                <a:noFill/>
              </p:spPr>
              <p:txBody>
                <a:bodyPr wrap="square" rtlCol="0">
                  <a:spAutoFit/>
                </a:bodyPr>
                <a:lstStyle/>
                <a:p>
                  <a:pPr algn="l"/>
                  <a:r>
                    <a:rPr lang="en-US" altLang="zh-CN" sz="2000" i="1" dirty="0">
                      <a:latin typeface="微软雅黑" panose="020B0503020204020204" pitchFamily="34" charset="-122"/>
                      <a:ea typeface="微软雅黑" panose="020B0503020204020204" pitchFamily="34" charset="-122"/>
                      <a:cs typeface="Consolas" panose="020B0609020204030204" pitchFamily="49" charset="0"/>
                    </a:rPr>
                    <a:t>r</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latin typeface="微软雅黑" panose="020B0503020204020204" pitchFamily="34" charset="-122"/>
                      <a:ea typeface="微软雅黑" panose="020B0503020204020204" pitchFamily="34" charset="-122"/>
                      <a:cs typeface="Consolas" panose="020B0609020204030204" pitchFamily="49" charset="0"/>
                    </a:rPr>
                    <a:t>p</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latin typeface="微软雅黑" panose="020B0503020204020204" pitchFamily="34" charset="-122"/>
                      <a:ea typeface="微软雅黑" panose="020B0503020204020204" pitchFamily="34" charset="-122"/>
                      <a:cs typeface="Consolas" panose="020B0609020204030204" pitchFamily="49" charset="0"/>
                    </a:rPr>
                    <a:t>q</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latin typeface="微软雅黑" panose="020B0503020204020204" pitchFamily="34" charset="-122"/>
                    <a:ea typeface="微软雅黑" panose="020B0503020204020204" pitchFamily="34" charset="-122"/>
                  </a:endParaRPr>
                </a:p>
              </p:txBody>
            </p:sp>
            <p:sp>
              <p:nvSpPr>
                <p:cNvPr id="20" name="下箭头 19"/>
                <p:cNvSpPr/>
                <p:nvPr/>
              </p:nvSpPr>
              <p:spPr>
                <a:xfrm rot="16200000">
                  <a:off x="5873482" y="4104326"/>
                  <a:ext cx="400109" cy="1490207"/>
                </a:xfrm>
                <a:prstGeom prst="downArrow">
                  <a:avLst/>
                </a:prstGeom>
                <a:solidFill>
                  <a:srgbClr val="C0262E"/>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000">
                    <a:solidFill>
                      <a:schemeClr val="tx1"/>
                    </a:solidFill>
                    <a:latin typeface="思源黑体 CN Medium" panose="020B0600000000000000" pitchFamily="34" charset="-122"/>
                    <a:ea typeface="思源黑体 CN Medium" panose="020B0600000000000000" pitchFamily="34" charset="-122"/>
                  </a:endParaRPr>
                </a:p>
              </p:txBody>
            </p:sp>
            <p:sp>
              <p:nvSpPr>
                <p:cNvPr id="2" name="文本框 1"/>
                <p:cNvSpPr txBox="1"/>
                <p:nvPr/>
              </p:nvSpPr>
              <p:spPr>
                <a:xfrm>
                  <a:off x="1446443" y="4201581"/>
                  <a:ext cx="2584450" cy="368300"/>
                </a:xfrm>
                <a:prstGeom prst="rect">
                  <a:avLst/>
                </a:prstGeom>
                <a:noFill/>
              </p:spPr>
              <p:txBody>
                <a:bodyPr wrap="none" rtlCol="0">
                  <a:spAutoFit/>
                </a:bodyPr>
                <a:lstStyle/>
                <a:p>
                  <a:r>
                    <a:rPr lang="en-US" altLang="zh-CN" sz="1800" i="1" dirty="0">
                      <a:latin typeface="微软雅黑" panose="020B0503020204020204" pitchFamily="34" charset="-122"/>
                      <a:ea typeface="微软雅黑" panose="020B0503020204020204" pitchFamily="34" charset="-122"/>
                      <a:cs typeface="Consolas" panose="020B0609020204030204" pitchFamily="49" charset="0"/>
                    </a:rPr>
                    <a:t>p</a:t>
                  </a:r>
                  <a:r>
                    <a:rPr lang="en-US" altLang="zh-CN" sz="1800"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sz="1800" dirty="0">
                      <a:latin typeface="微软雅黑" panose="020B0503020204020204" pitchFamily="34" charset="-122"/>
                      <a:ea typeface="微软雅黑" panose="020B0503020204020204" pitchFamily="34" charset="-122"/>
                      <a:cs typeface="Consolas" panose="020B0609020204030204" pitchFamily="49" charset="0"/>
                    </a:rPr>
                    <a:t>)=2</a:t>
                  </a:r>
                  <a:r>
                    <a:rPr lang="en-US" altLang="zh-CN" sz="1800"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sz="1800" baseline="30000" dirty="0">
                      <a:latin typeface="微软雅黑" panose="020B0503020204020204" pitchFamily="34" charset="-122"/>
                      <a:ea typeface="微软雅黑" panose="020B0503020204020204" pitchFamily="34" charset="-122"/>
                      <a:cs typeface="Consolas" panose="020B0609020204030204" pitchFamily="49" charset="0"/>
                    </a:rPr>
                    <a:t>3</a:t>
                  </a:r>
                  <a:r>
                    <a:rPr lang="en-US" altLang="zh-CN" sz="1800" dirty="0">
                      <a:latin typeface="微软雅黑" panose="020B0503020204020204" pitchFamily="34" charset="-122"/>
                      <a:ea typeface="微软雅黑" panose="020B0503020204020204" pitchFamily="34" charset="-122"/>
                      <a:cs typeface="Consolas" panose="020B0609020204030204" pitchFamily="49" charset="0"/>
                    </a:rPr>
                    <a:t>+3.2</a:t>
                  </a:r>
                  <a:r>
                    <a:rPr lang="en-US" altLang="zh-CN" sz="1800"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sz="1800" baseline="30000" dirty="0">
                      <a:latin typeface="微软雅黑" panose="020B0503020204020204" pitchFamily="34" charset="-122"/>
                      <a:ea typeface="微软雅黑" panose="020B0503020204020204" pitchFamily="34" charset="-122"/>
                      <a:cs typeface="Consolas" panose="020B0609020204030204" pitchFamily="49" charset="0"/>
                    </a:rPr>
                    <a:t>5</a:t>
                  </a:r>
                  <a:r>
                    <a:rPr lang="en-US" altLang="zh-CN" sz="1800" dirty="0">
                      <a:latin typeface="微软雅黑" panose="020B0503020204020204" pitchFamily="34" charset="-122"/>
                      <a:ea typeface="微软雅黑" panose="020B0503020204020204" pitchFamily="34" charset="-122"/>
                      <a:cs typeface="Consolas" panose="020B0609020204030204" pitchFamily="49" charset="0"/>
                    </a:rPr>
                    <a:t>-6</a:t>
                  </a:r>
                  <a:r>
                    <a:rPr lang="en-US" altLang="zh-CN" sz="1800"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sz="1800" dirty="0">
                      <a:latin typeface="微软雅黑" panose="020B0503020204020204" pitchFamily="34" charset="-122"/>
                      <a:ea typeface="微软雅黑" panose="020B0503020204020204" pitchFamily="34" charset="-122"/>
                      <a:cs typeface="Consolas" panose="020B0609020204030204" pitchFamily="49" charset="0"/>
                    </a:rPr>
                    <a:t>+10</a:t>
                  </a:r>
                  <a:endParaRPr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446443" y="5317955"/>
                  <a:ext cx="3376930" cy="368300"/>
                </a:xfrm>
                <a:prstGeom prst="rect">
                  <a:avLst/>
                </a:prstGeom>
                <a:noFill/>
              </p:spPr>
              <p:txBody>
                <a:bodyPr wrap="none" rtlCol="0">
                  <a:spAutoFit/>
                </a:bodyPr>
                <a:lstStyle/>
                <a:p>
                  <a:r>
                    <a:rPr lang="en-US" altLang="zh-CN" sz="1800" i="1" dirty="0">
                      <a:latin typeface="微软雅黑" panose="020B0503020204020204" pitchFamily="34" charset="-122"/>
                      <a:ea typeface="微软雅黑" panose="020B0503020204020204" pitchFamily="34" charset="-122"/>
                      <a:cs typeface="Consolas" panose="020B0609020204030204" pitchFamily="49" charset="0"/>
                    </a:rPr>
                    <a:t>q</a:t>
                  </a:r>
                  <a:r>
                    <a:rPr lang="en-US" altLang="zh-CN" sz="1800"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sz="1800" dirty="0">
                      <a:latin typeface="微软雅黑" panose="020B0503020204020204" pitchFamily="34" charset="-122"/>
                      <a:ea typeface="微软雅黑" panose="020B0503020204020204" pitchFamily="34" charset="-122"/>
                      <a:cs typeface="Consolas" panose="020B0609020204030204" pitchFamily="49" charset="0"/>
                    </a:rPr>
                    <a:t>)=6</a:t>
                  </a:r>
                  <a:r>
                    <a:rPr lang="en-US" altLang="zh-CN" sz="1800"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sz="1800" dirty="0">
                      <a:latin typeface="微软雅黑" panose="020B0503020204020204" pitchFamily="34" charset="-122"/>
                      <a:ea typeface="微软雅黑" panose="020B0503020204020204" pitchFamily="34" charset="-122"/>
                      <a:cs typeface="Consolas" panose="020B0609020204030204" pitchFamily="49" charset="0"/>
                    </a:rPr>
                    <a:t>+1.8</a:t>
                  </a:r>
                  <a:r>
                    <a:rPr lang="en-US" altLang="zh-CN" sz="1800"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sz="1800" baseline="30000" dirty="0">
                      <a:latin typeface="微软雅黑" panose="020B0503020204020204" pitchFamily="34" charset="-122"/>
                      <a:ea typeface="微软雅黑" panose="020B0503020204020204" pitchFamily="34" charset="-122"/>
                      <a:cs typeface="Consolas" panose="020B0609020204030204" pitchFamily="49" charset="0"/>
                    </a:rPr>
                    <a:t>5</a:t>
                  </a:r>
                  <a:r>
                    <a:rPr lang="en-US" altLang="zh-CN" sz="1800" dirty="0">
                      <a:latin typeface="微软雅黑" panose="020B0503020204020204" pitchFamily="34" charset="-122"/>
                      <a:ea typeface="微软雅黑" panose="020B0503020204020204" pitchFamily="34" charset="-122"/>
                      <a:cs typeface="Consolas" panose="020B0609020204030204" pitchFamily="49" charset="0"/>
                    </a:rPr>
                    <a:t>-2</a:t>
                  </a:r>
                  <a:r>
                    <a:rPr lang="en-US" altLang="zh-CN" sz="1800"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sz="1800" baseline="30000" dirty="0">
                      <a:latin typeface="微软雅黑" panose="020B0503020204020204" pitchFamily="34" charset="-122"/>
                      <a:ea typeface="微软雅黑" panose="020B0503020204020204" pitchFamily="34" charset="-122"/>
                      <a:cs typeface="Consolas" panose="020B0609020204030204" pitchFamily="49" charset="0"/>
                    </a:rPr>
                    <a:t>3</a:t>
                  </a:r>
                  <a:r>
                    <a:rPr lang="en-US" altLang="zh-CN" sz="1800"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sz="1800" baseline="30000" dirty="0">
                      <a:latin typeface="微软雅黑" panose="020B0503020204020204" pitchFamily="34" charset="-122"/>
                      <a:ea typeface="微软雅黑" panose="020B0503020204020204" pitchFamily="34" charset="-122"/>
                      <a:cs typeface="Consolas" panose="020B0609020204030204" pitchFamily="49" charset="0"/>
                    </a:rPr>
                    <a:t>2</a:t>
                  </a:r>
                  <a:r>
                    <a:rPr lang="en-US" altLang="zh-CN" sz="1800" dirty="0">
                      <a:latin typeface="微软雅黑" panose="020B0503020204020204" pitchFamily="34" charset="-122"/>
                      <a:ea typeface="微软雅黑" panose="020B0503020204020204" pitchFamily="34" charset="-122"/>
                      <a:cs typeface="Consolas" panose="020B0609020204030204" pitchFamily="49" charset="0"/>
                    </a:rPr>
                    <a:t>-2.5</a:t>
                  </a:r>
                  <a:r>
                    <a:rPr lang="en-US" altLang="zh-CN" sz="1800"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sz="1800" baseline="30000" dirty="0">
                      <a:latin typeface="微软雅黑" panose="020B0503020204020204" pitchFamily="34" charset="-122"/>
                      <a:ea typeface="微软雅黑" panose="020B0503020204020204" pitchFamily="34" charset="-122"/>
                      <a:cs typeface="Consolas" panose="020B0609020204030204" pitchFamily="49" charset="0"/>
                    </a:rPr>
                    <a:t>4</a:t>
                  </a:r>
                  <a:r>
                    <a:rPr lang="en-US" altLang="zh-CN" sz="1800" dirty="0">
                      <a:latin typeface="微软雅黑" panose="020B0503020204020204" pitchFamily="34" charset="-122"/>
                      <a:ea typeface="微软雅黑" panose="020B0503020204020204" pitchFamily="34" charset="-122"/>
                      <a:cs typeface="Consolas" panose="020B0609020204030204" pitchFamily="49" charset="0"/>
                    </a:rPr>
                    <a:t>-5</a:t>
                  </a:r>
                  <a:endParaRPr lang="zh-CN" altLang="en-US" dirty="0">
                    <a:latin typeface="微软雅黑" panose="020B0503020204020204" pitchFamily="34" charset="-122"/>
                    <a:ea typeface="微软雅黑" panose="020B0503020204020204" pitchFamily="34" charset="-122"/>
                  </a:endParaRPr>
                </a:p>
              </p:txBody>
            </p:sp>
            <p:sp>
              <p:nvSpPr>
                <p:cNvPr id="5" name="右大括号 4"/>
                <p:cNvSpPr/>
                <p:nvPr/>
              </p:nvSpPr>
              <p:spPr>
                <a:xfrm>
                  <a:off x="4788879" y="4248953"/>
                  <a:ext cx="333669" cy="1178223"/>
                </a:xfrm>
                <a:prstGeom prst="rightBrace">
                  <a:avLst>
                    <a:gd name="adj1" fmla="val 14812"/>
                    <a:gd name="adj2" fmla="val 50000"/>
                  </a:avLst>
                </a:prstGeom>
                <a:noFill/>
                <a:ln w="28575">
                  <a:solidFill>
                    <a:srgbClr val="FF00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9" name="文本框 8"/>
              <p:cNvSpPr txBox="1"/>
              <p:nvPr/>
            </p:nvSpPr>
            <p:spPr>
              <a:xfrm>
                <a:off x="6217981" y="5083968"/>
                <a:ext cx="876693" cy="39878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相加</a:t>
                </a:r>
              </a:p>
            </p:txBody>
          </p:sp>
        </p:grpSp>
        <p:sp>
          <p:nvSpPr>
            <p:cNvPr id="16" name="矩形: 圆角 15"/>
            <p:cNvSpPr/>
            <p:nvPr/>
          </p:nvSpPr>
          <p:spPr>
            <a:xfrm>
              <a:off x="7500944" y="4620099"/>
              <a:ext cx="2736566" cy="409531"/>
            </a:xfrm>
            <a:prstGeom prst="roundRect">
              <a:avLst>
                <a:gd name="adj" fmla="val 29581"/>
              </a:avLst>
            </a:prstGeom>
            <a:noFill/>
            <a:ln w="28575">
              <a:solidFill>
                <a:srgbClr val="CD51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4" name="iconfont-10883-5200085"/>
          <p:cNvSpPr/>
          <p:nvPr/>
        </p:nvSpPr>
        <p:spPr>
          <a:xfrm>
            <a:off x="10185229" y="872698"/>
            <a:ext cx="1568564" cy="1624625"/>
          </a:xfrm>
          <a:custGeom>
            <a:avLst/>
            <a:gdLst>
              <a:gd name="connsiteX0" fmla="*/ 89713 w 426660"/>
              <a:gd name="connsiteY0" fmla="*/ 269805 h 426660"/>
              <a:gd name="connsiteX1" fmla="*/ 145522 w 426660"/>
              <a:gd name="connsiteY1" fmla="*/ 381327 h 426660"/>
              <a:gd name="connsiteX2" fmla="*/ 201378 w 426660"/>
              <a:gd name="connsiteY2" fmla="*/ 269805 h 426660"/>
              <a:gd name="connsiteX3" fmla="*/ 228282 w 426660"/>
              <a:gd name="connsiteY3" fmla="*/ 275377 h 426660"/>
              <a:gd name="connsiteX4" fmla="*/ 291091 w 426660"/>
              <a:gd name="connsiteY4" fmla="*/ 350423 h 426660"/>
              <a:gd name="connsiteX5" fmla="*/ 291329 w 426660"/>
              <a:gd name="connsiteY5" fmla="*/ 426660 h 426660"/>
              <a:gd name="connsiteX6" fmla="*/ 0 w 426660"/>
              <a:gd name="connsiteY6" fmla="*/ 426660 h 426660"/>
              <a:gd name="connsiteX7" fmla="*/ 0 w 426660"/>
              <a:gd name="connsiteY7" fmla="*/ 350423 h 426660"/>
              <a:gd name="connsiteX8" fmla="*/ 62809 w 426660"/>
              <a:gd name="connsiteY8" fmla="*/ 275377 h 426660"/>
              <a:gd name="connsiteX9" fmla="*/ 315245 w 426660"/>
              <a:gd name="connsiteY9" fmla="*/ 122379 h 426660"/>
              <a:gd name="connsiteX10" fmla="*/ 301043 w 426660"/>
              <a:gd name="connsiteY10" fmla="*/ 137093 h 426660"/>
              <a:gd name="connsiteX11" fmla="*/ 329804 w 426660"/>
              <a:gd name="connsiteY11" fmla="*/ 137093 h 426660"/>
              <a:gd name="connsiteX12" fmla="*/ 315245 w 426660"/>
              <a:gd name="connsiteY12" fmla="*/ 122379 h 426660"/>
              <a:gd name="connsiteX13" fmla="*/ 141720 w 426660"/>
              <a:gd name="connsiteY13" fmla="*/ 102375 h 426660"/>
              <a:gd name="connsiteX14" fmla="*/ 203074 w 426660"/>
              <a:gd name="connsiteY14" fmla="*/ 166084 h 426660"/>
              <a:gd name="connsiteX15" fmla="*/ 212792 w 426660"/>
              <a:gd name="connsiteY15" fmla="*/ 191177 h 426660"/>
              <a:gd name="connsiteX16" fmla="*/ 196024 w 426660"/>
              <a:gd name="connsiteY16" fmla="*/ 217937 h 426660"/>
              <a:gd name="connsiteX17" fmla="*/ 85367 w 426660"/>
              <a:gd name="connsiteY17" fmla="*/ 217937 h 426660"/>
              <a:gd name="connsiteX18" fmla="*/ 68599 w 426660"/>
              <a:gd name="connsiteY18" fmla="*/ 191177 h 426660"/>
              <a:gd name="connsiteX19" fmla="*/ 78555 w 426660"/>
              <a:gd name="connsiteY19" fmla="*/ 166084 h 426660"/>
              <a:gd name="connsiteX20" fmla="*/ 141720 w 426660"/>
              <a:gd name="connsiteY20" fmla="*/ 102375 h 426660"/>
              <a:gd name="connsiteX21" fmla="*/ 326596 w 426660"/>
              <a:gd name="connsiteY21" fmla="*/ 40321 h 426660"/>
              <a:gd name="connsiteX22" fmla="*/ 290614 w 426660"/>
              <a:gd name="connsiteY22" fmla="*/ 45999 h 426660"/>
              <a:gd name="connsiteX23" fmla="*/ 296186 w 426660"/>
              <a:gd name="connsiteY23" fmla="*/ 63666 h 426660"/>
              <a:gd name="connsiteX24" fmla="*/ 314471 w 426660"/>
              <a:gd name="connsiteY24" fmla="*/ 85284 h 426660"/>
              <a:gd name="connsiteX25" fmla="*/ 305233 w 426660"/>
              <a:gd name="connsiteY25" fmla="*/ 114808 h 426660"/>
              <a:gd name="connsiteX26" fmla="*/ 326519 w 426660"/>
              <a:gd name="connsiteY26" fmla="*/ 114808 h 426660"/>
              <a:gd name="connsiteX27" fmla="*/ 348328 w 426660"/>
              <a:gd name="connsiteY27" fmla="*/ 64570 h 426660"/>
              <a:gd name="connsiteX28" fmla="*/ 326596 w 426660"/>
              <a:gd name="connsiteY28" fmla="*/ 40321 h 426660"/>
              <a:gd name="connsiteX29" fmla="*/ 319566 w 426660"/>
              <a:gd name="connsiteY29" fmla="*/ 0 h 426660"/>
              <a:gd name="connsiteX30" fmla="*/ 426660 w 426660"/>
              <a:gd name="connsiteY30" fmla="*/ 92237 h 426660"/>
              <a:gd name="connsiteX31" fmla="*/ 319566 w 426660"/>
              <a:gd name="connsiteY31" fmla="*/ 184521 h 426660"/>
              <a:gd name="connsiteX32" fmla="*/ 278091 w 426660"/>
              <a:gd name="connsiteY32" fmla="*/ 205663 h 426660"/>
              <a:gd name="connsiteX33" fmla="*/ 269043 w 426660"/>
              <a:gd name="connsiteY33" fmla="*/ 206140 h 426660"/>
              <a:gd name="connsiteX34" fmla="*/ 262805 w 426660"/>
              <a:gd name="connsiteY34" fmla="*/ 199378 h 426660"/>
              <a:gd name="connsiteX35" fmla="*/ 250758 w 426660"/>
              <a:gd name="connsiteY35" fmla="*/ 162902 h 426660"/>
              <a:gd name="connsiteX36" fmla="*/ 212520 w 426660"/>
              <a:gd name="connsiteY36" fmla="*/ 92237 h 426660"/>
              <a:gd name="connsiteX37" fmla="*/ 319566 w 426660"/>
              <a:gd name="connsiteY37" fmla="*/ 0 h 426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26660" h="426660">
                <a:moveTo>
                  <a:pt x="89713" y="269805"/>
                </a:moveTo>
                <a:lnTo>
                  <a:pt x="145522" y="381327"/>
                </a:lnTo>
                <a:lnTo>
                  <a:pt x="201378" y="269805"/>
                </a:lnTo>
                <a:lnTo>
                  <a:pt x="228282" y="275377"/>
                </a:lnTo>
                <a:cubicBezTo>
                  <a:pt x="264901" y="283043"/>
                  <a:pt x="291091" y="314186"/>
                  <a:pt x="291091" y="350423"/>
                </a:cubicBezTo>
                <a:lnTo>
                  <a:pt x="291329" y="426660"/>
                </a:lnTo>
                <a:lnTo>
                  <a:pt x="0" y="426660"/>
                </a:lnTo>
                <a:lnTo>
                  <a:pt x="0" y="350423"/>
                </a:lnTo>
                <a:cubicBezTo>
                  <a:pt x="0" y="314424"/>
                  <a:pt x="26190" y="283043"/>
                  <a:pt x="62809" y="275377"/>
                </a:cubicBezTo>
                <a:close/>
                <a:moveTo>
                  <a:pt x="315245" y="122379"/>
                </a:moveTo>
                <a:cubicBezTo>
                  <a:pt x="308114" y="122463"/>
                  <a:pt x="301043" y="127451"/>
                  <a:pt x="301043" y="137093"/>
                </a:cubicBezTo>
                <a:cubicBezTo>
                  <a:pt x="301043" y="156617"/>
                  <a:pt x="329566" y="156617"/>
                  <a:pt x="329804" y="137093"/>
                </a:cubicBezTo>
                <a:cubicBezTo>
                  <a:pt x="329566" y="127117"/>
                  <a:pt x="322376" y="122296"/>
                  <a:pt x="315245" y="122379"/>
                </a:cubicBezTo>
                <a:close/>
                <a:moveTo>
                  <a:pt x="141720" y="102375"/>
                </a:moveTo>
                <a:cubicBezTo>
                  <a:pt x="182924" y="102375"/>
                  <a:pt x="201026" y="131515"/>
                  <a:pt x="203074" y="166084"/>
                </a:cubicBezTo>
                <a:cubicBezTo>
                  <a:pt x="213458" y="166084"/>
                  <a:pt x="214173" y="180273"/>
                  <a:pt x="212792" y="191177"/>
                </a:cubicBezTo>
                <a:cubicBezTo>
                  <a:pt x="211410" y="201319"/>
                  <a:pt x="203503" y="213890"/>
                  <a:pt x="196024" y="217937"/>
                </a:cubicBezTo>
                <a:cubicBezTo>
                  <a:pt x="172968" y="291312"/>
                  <a:pt x="108422" y="291550"/>
                  <a:pt x="85367" y="217937"/>
                </a:cubicBezTo>
                <a:cubicBezTo>
                  <a:pt x="77650" y="213652"/>
                  <a:pt x="69933" y="201319"/>
                  <a:pt x="68599" y="191177"/>
                </a:cubicBezTo>
                <a:cubicBezTo>
                  <a:pt x="67456" y="180273"/>
                  <a:pt x="68123" y="166084"/>
                  <a:pt x="78555" y="166084"/>
                </a:cubicBezTo>
                <a:cubicBezTo>
                  <a:pt x="81032" y="127706"/>
                  <a:pt x="101658" y="102375"/>
                  <a:pt x="141720" y="102375"/>
                </a:cubicBezTo>
                <a:close/>
                <a:moveTo>
                  <a:pt x="326596" y="40321"/>
                </a:moveTo>
                <a:cubicBezTo>
                  <a:pt x="314542" y="37881"/>
                  <a:pt x="300114" y="40428"/>
                  <a:pt x="290614" y="45999"/>
                </a:cubicBezTo>
                <a:lnTo>
                  <a:pt x="296186" y="63666"/>
                </a:lnTo>
                <a:cubicBezTo>
                  <a:pt x="309614" y="54380"/>
                  <a:pt x="338138" y="57190"/>
                  <a:pt x="314471" y="85284"/>
                </a:cubicBezTo>
                <a:cubicBezTo>
                  <a:pt x="305233" y="96665"/>
                  <a:pt x="304757" y="103665"/>
                  <a:pt x="305233" y="114808"/>
                </a:cubicBezTo>
                <a:lnTo>
                  <a:pt x="326519" y="114808"/>
                </a:lnTo>
                <a:cubicBezTo>
                  <a:pt x="326519" y="86903"/>
                  <a:pt x="348328" y="89237"/>
                  <a:pt x="348328" y="64570"/>
                </a:cubicBezTo>
                <a:cubicBezTo>
                  <a:pt x="348328" y="50190"/>
                  <a:pt x="338649" y="42761"/>
                  <a:pt x="326596" y="40321"/>
                </a:cubicBezTo>
                <a:close/>
                <a:moveTo>
                  <a:pt x="319566" y="0"/>
                </a:moveTo>
                <a:cubicBezTo>
                  <a:pt x="378708" y="0"/>
                  <a:pt x="426660" y="41142"/>
                  <a:pt x="426660" y="92237"/>
                </a:cubicBezTo>
                <a:cubicBezTo>
                  <a:pt x="426660" y="143141"/>
                  <a:pt x="378708" y="184521"/>
                  <a:pt x="319566" y="184521"/>
                </a:cubicBezTo>
                <a:lnTo>
                  <a:pt x="278091" y="205663"/>
                </a:lnTo>
                <a:cubicBezTo>
                  <a:pt x="275329" y="207282"/>
                  <a:pt x="272091" y="207282"/>
                  <a:pt x="269043" y="206140"/>
                </a:cubicBezTo>
                <a:cubicBezTo>
                  <a:pt x="266043" y="204949"/>
                  <a:pt x="263758" y="202425"/>
                  <a:pt x="262805" y="199378"/>
                </a:cubicBezTo>
                <a:lnTo>
                  <a:pt x="250758" y="162902"/>
                </a:lnTo>
                <a:cubicBezTo>
                  <a:pt x="227330" y="145950"/>
                  <a:pt x="212520" y="120617"/>
                  <a:pt x="212520" y="92237"/>
                </a:cubicBezTo>
                <a:cubicBezTo>
                  <a:pt x="212520" y="41380"/>
                  <a:pt x="260472" y="0"/>
                  <a:pt x="319566" y="0"/>
                </a:cubicBezTo>
                <a:close/>
              </a:path>
            </a:pathLst>
          </a:custGeom>
          <a:solidFill>
            <a:srgbClr val="CD5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516175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2" presetClass="entr" presetSubtype="4" fill="hold" grpId="0" nodeType="withEffect">
                                  <p:stCondLst>
                                    <p:cond delay="25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750"/>
                                        <p:tgtEl>
                                          <p:spTgt spid="24"/>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0-#ppt_w/2"/>
                                          </p:val>
                                        </p:tav>
                                        <p:tav tm="100000">
                                          <p:val>
                                            <p:strVal val="#ppt_x"/>
                                          </p:val>
                                        </p:tav>
                                      </p:tavLst>
                                    </p:anim>
                                    <p:anim calcmode="lin" valueType="num">
                                      <p:cBhvr additive="base">
                                        <p:cTn id="15" dur="500" fill="hold"/>
                                        <p:tgtEl>
                                          <p:spTgt spid="12"/>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50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par>
                                <p:cTn id="22" presetID="2" presetClass="entr" presetSubtype="8"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0-#ppt_w/2"/>
                                          </p:val>
                                        </p:tav>
                                        <p:tav tm="100000">
                                          <p:val>
                                            <p:strVal val="#ppt_x"/>
                                          </p:val>
                                        </p:tav>
                                      </p:tavLst>
                                    </p:anim>
                                    <p:anim calcmode="lin" valueType="num">
                                      <p:cBhvr additive="base">
                                        <p:cTn id="25" dur="500" fill="hold"/>
                                        <p:tgtEl>
                                          <p:spTgt spid="13"/>
                                        </p:tgtEl>
                                        <p:attrNameLst>
                                          <p:attrName>ppt_y</p:attrName>
                                        </p:attrNameLst>
                                      </p:cBhvr>
                                      <p:tavLst>
                                        <p:tav tm="0">
                                          <p:val>
                                            <p:strVal val="#ppt_y"/>
                                          </p:val>
                                        </p:tav>
                                        <p:tav tm="100000">
                                          <p:val>
                                            <p:strVal val="#ppt_y"/>
                                          </p:val>
                                        </p:tav>
                                      </p:tavLst>
                                    </p:anim>
                                  </p:childTnLst>
                                </p:cTn>
                              </p:par>
                              <p:par>
                                <p:cTn id="26" presetID="22" presetClass="entr" presetSubtype="1" fill="hold" grpId="0" nodeType="withEffect">
                                  <p:stCondLst>
                                    <p:cond delay="500"/>
                                  </p:stCondLst>
                                  <p:childTnLst>
                                    <p:set>
                                      <p:cBhvr>
                                        <p:cTn id="27" dur="1" fill="hold">
                                          <p:stCondLst>
                                            <p:cond delay="0"/>
                                          </p:stCondLst>
                                        </p:cTn>
                                        <p:tgtEl>
                                          <p:spTgt spid="15"/>
                                        </p:tgtEl>
                                        <p:attrNameLst>
                                          <p:attrName>style.visibility</p:attrName>
                                        </p:attrNameLst>
                                      </p:cBhvr>
                                      <p:to>
                                        <p:strVal val="visible"/>
                                      </p:to>
                                    </p:set>
                                    <p:animEffect transition="in" filter="wipe(up)">
                                      <p:cBhvr>
                                        <p:cTn id="28" dur="10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p:bldP spid="11" grpId="0" animBg="1"/>
      <p:bldP spid="12" grpId="0" animBg="1"/>
      <p:bldP spid="13" grpId="0" animBg="1"/>
      <p:bldP spid="24"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71464" y="4326636"/>
            <a:ext cx="8715436" cy="2528150"/>
            <a:chOff x="1214560" y="4685447"/>
            <a:chExt cx="8715436" cy="2528150"/>
          </a:xfrm>
        </p:grpSpPr>
        <p:sp>
          <p:nvSpPr>
            <p:cNvPr id="21" name="TextBox 20"/>
            <p:cNvSpPr txBox="1"/>
            <p:nvPr/>
          </p:nvSpPr>
          <p:spPr>
            <a:xfrm>
              <a:off x="1214560" y="5114075"/>
              <a:ext cx="8715436" cy="2099522"/>
            </a:xfrm>
            <a:prstGeom prst="rect">
              <a:avLst/>
            </a:prstGeom>
            <a:ln w="28575">
              <a:solidFill>
                <a:schemeClr val="bg1">
                  <a:lumMod val="85000"/>
                </a:schemeClr>
              </a:solidFill>
            </a:ln>
          </p:spPr>
          <p:style>
            <a:lnRef idx="2">
              <a:schemeClr val="accent5"/>
            </a:lnRef>
            <a:fillRef idx="1">
              <a:schemeClr val="lt1"/>
            </a:fillRef>
            <a:effectRef idx="0">
              <a:schemeClr val="accent5"/>
            </a:effectRef>
            <a:fontRef idx="minor">
              <a:schemeClr val="dk1"/>
            </a:fontRef>
          </p:style>
          <p:txBody>
            <a:bodyPr wrap="square" lIns="252000" tIns="108000" bIns="108000" rtlCol="0">
              <a:spAutoFit/>
            </a:bodyPr>
            <a:lstStyle/>
            <a:p>
              <a:pPr algn="l">
                <a:lnSpc>
                  <a:spcPts val="2200"/>
                </a:lnSpc>
              </a:pP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个多项式</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[[2.0, 3],[3.2, 5],[-6.0, 1],[10.0, 0]]</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pP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排序后结果</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[[3.2, 5],[2.0, 3],[-6.0, 1],[10.0, 0]]</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pP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个多项式</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[[6.0, 1],[1.8, 5],[-2.0, 3],[1.0, 2],[-2.5, 4],[-5.0, 0]]</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pP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排序后结果</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[[1.8, 5],[-2.5, 4],[-2.0, 3],[1.0,2],[6.0, 1], [-5.0, 0]]</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pP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相加多项式</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[[5.0, 5],[-2.5, 4],[1.0, 2],[5.0, 0]]</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2" name="TextBox 21"/>
            <p:cNvSpPr txBox="1"/>
            <p:nvPr/>
          </p:nvSpPr>
          <p:spPr>
            <a:xfrm>
              <a:off x="1428874" y="4685447"/>
              <a:ext cx="2794918" cy="461665"/>
            </a:xfrm>
            <a:prstGeom prst="rect">
              <a:avLst/>
            </a:prstGeom>
            <a:noFill/>
          </p:spPr>
          <p:txBody>
            <a:bodyPr wrap="square" rtlCol="0">
              <a:spAutoFit/>
            </a:bodyPr>
            <a:lstStyle/>
            <a:p>
              <a:pPr algn="l">
                <a:lnSpc>
                  <a:spcPct val="100000"/>
                </a:lnSpc>
              </a:pPr>
              <a:r>
                <a:rPr lang="en-US" altLang="zh-CN" dirty="0" err="1">
                  <a:latin typeface="微软雅黑" panose="020B0503020204020204" pitchFamily="34" charset="-122"/>
                  <a:ea typeface="微软雅黑" panose="020B0503020204020204" pitchFamily="34" charset="-122"/>
                  <a:cs typeface="Consolas" panose="020B0609020204030204" pitchFamily="49" charset="0"/>
                </a:rPr>
                <a:t>abc.out</a:t>
              </a:r>
              <a:r>
                <a:rPr lang="zh-CN" altLang="zh-CN" dirty="0">
                  <a:latin typeface="微软雅黑" panose="020B0503020204020204" pitchFamily="34" charset="-122"/>
                  <a:ea typeface="微软雅黑" panose="020B0503020204020204" pitchFamily="34" charset="-122"/>
                  <a:cs typeface="Consolas" panose="020B0609020204030204" pitchFamily="49" charset="0"/>
                </a:rPr>
                <a:t>文件</a:t>
              </a:r>
              <a:endParaRPr lang="zh-CN" altLang="en-US" dirty="0">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3" name="组合 2"/>
          <p:cNvGrpSpPr/>
          <p:nvPr/>
        </p:nvGrpSpPr>
        <p:grpSpPr>
          <a:xfrm>
            <a:off x="1037544" y="764704"/>
            <a:ext cx="9416804" cy="3952716"/>
            <a:chOff x="1088500" y="827795"/>
            <a:chExt cx="9416804" cy="3952716"/>
          </a:xfrm>
        </p:grpSpPr>
        <p:grpSp>
          <p:nvGrpSpPr>
            <p:cNvPr id="2" name="组合 1"/>
            <p:cNvGrpSpPr/>
            <p:nvPr/>
          </p:nvGrpSpPr>
          <p:grpSpPr>
            <a:xfrm>
              <a:off x="1088500" y="827795"/>
              <a:ext cx="9416804" cy="3626587"/>
              <a:chOff x="1088500" y="827795"/>
              <a:chExt cx="9416804" cy="3626587"/>
            </a:xfrm>
          </p:grpSpPr>
          <p:sp>
            <p:nvSpPr>
              <p:cNvPr id="14" name="TextBox 13"/>
              <p:cNvSpPr txBox="1"/>
              <p:nvPr/>
            </p:nvSpPr>
            <p:spPr>
              <a:xfrm>
                <a:off x="1500312" y="827795"/>
                <a:ext cx="8358246" cy="783590"/>
              </a:xfrm>
              <a:prstGeom prst="rect">
                <a:avLst/>
              </a:prstGeom>
              <a:noFill/>
            </p:spPr>
            <p:txBody>
              <a:bodyPr wrap="square" rtlCol="0">
                <a:spAutoFit/>
              </a:bodyPr>
              <a:lstStyle/>
              <a:p>
                <a:pPr algn="l">
                  <a:lnSpc>
                    <a:spcPts val="2700"/>
                  </a:lnSpc>
                </a:pP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latin typeface="微软雅黑" panose="020B0503020204020204" pitchFamily="34" charset="-122"/>
                    <a:ea typeface="微软雅黑" panose="020B0503020204020204" pitchFamily="34" charset="-122"/>
                    <a:cs typeface="Consolas" panose="020B0609020204030204" pitchFamily="49" charset="0"/>
                  </a:rPr>
                  <a:t>两个多项式的数据分别存放在</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abc1.in</a:t>
                </a:r>
                <a:r>
                  <a:rPr lang="zh-CN" altLang="zh-CN" sz="2000" dirty="0">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abc2.in</a:t>
                </a:r>
                <a:r>
                  <a:rPr lang="zh-CN" altLang="zh-CN" sz="2000" dirty="0">
                    <a:latin typeface="微软雅黑" panose="020B0503020204020204" pitchFamily="34" charset="-122"/>
                    <a:ea typeface="微软雅黑" panose="020B0503020204020204" pitchFamily="34" charset="-122"/>
                    <a:cs typeface="Consolas" panose="020B0609020204030204" pitchFamily="49" charset="0"/>
                  </a:rPr>
                  <a:t>文本文件中，要求相加的结果多项式的数据存放在</a:t>
                </a: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abc.out</a:t>
                </a:r>
                <a:r>
                  <a:rPr lang="zh-CN" altLang="zh-CN" sz="2000" dirty="0">
                    <a:latin typeface="微软雅黑" panose="020B0503020204020204" pitchFamily="34" charset="-122"/>
                    <a:ea typeface="微软雅黑" panose="020B0503020204020204" pitchFamily="34" charset="-122"/>
                    <a:cs typeface="Consolas" panose="020B0609020204030204" pitchFamily="49" charset="0"/>
                  </a:rPr>
                  <a:t>文本文件中</a:t>
                </a:r>
                <a:r>
                  <a:rPr lang="zh-CN" altLang="en-US" sz="2000" dirty="0">
                    <a:latin typeface="微软雅黑" panose="020B0503020204020204" pitchFamily="34" charset="-122"/>
                    <a:ea typeface="微软雅黑" panose="020B0503020204020204" pitchFamily="34" charset="-122"/>
                    <a:cs typeface="Consolas" panose="020B0609020204030204" pitchFamily="49" charset="0"/>
                  </a:rPr>
                  <a:t>。</a:t>
                </a:r>
              </a:p>
            </p:txBody>
          </p:sp>
          <p:sp>
            <p:nvSpPr>
              <p:cNvPr id="15" name="TextBox 14"/>
              <p:cNvSpPr txBox="1"/>
              <p:nvPr/>
            </p:nvSpPr>
            <p:spPr>
              <a:xfrm>
                <a:off x="2099790" y="1952446"/>
                <a:ext cx="1866224" cy="1695437"/>
              </a:xfrm>
              <a:prstGeom prst="rect">
                <a:avLst/>
              </a:prstGeom>
              <a:ln>
                <a:solidFill>
                  <a:schemeClr val="bg1">
                    <a:lumMod val="75000"/>
                  </a:schemeClr>
                </a:solidFill>
              </a:ln>
            </p:spPr>
            <p:style>
              <a:lnRef idx="2">
                <a:schemeClr val="accent5"/>
              </a:lnRef>
              <a:fillRef idx="1">
                <a:schemeClr val="lt1"/>
              </a:fillRef>
              <a:effectRef idx="0">
                <a:schemeClr val="accent5"/>
              </a:effectRef>
              <a:fontRef idx="minor">
                <a:schemeClr val="dk1"/>
              </a:fontRef>
            </p:style>
            <p:txBody>
              <a:bodyPr wrap="square" lIns="252000" tIns="108000" bIns="108000" rtlCol="0">
                <a:spAutoFit/>
              </a:bodyPr>
              <a:lstStyle/>
              <a:p>
                <a:pPr algn="l"/>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2 3</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3.2 5</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-6 1</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10 0</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TextBox 15"/>
              <p:cNvSpPr txBox="1"/>
              <p:nvPr/>
            </p:nvSpPr>
            <p:spPr>
              <a:xfrm>
                <a:off x="2183391" y="1520601"/>
                <a:ext cx="2214578" cy="368300"/>
              </a:xfrm>
              <a:prstGeom prst="rect">
                <a:avLst/>
              </a:prstGeom>
              <a:noFill/>
            </p:spPr>
            <p:txBody>
              <a:bodyPr wrap="square" rtlCol="0">
                <a:spAutoFit/>
              </a:bodyPr>
              <a:lstStyle/>
              <a:p>
                <a:pPr algn="l">
                  <a:lnSpc>
                    <a:spcPct val="100000"/>
                  </a:lnSpc>
                </a:pPr>
                <a:r>
                  <a:rPr lang="en-US" altLang="zh-CN" dirty="0">
                    <a:latin typeface="微软雅黑" panose="020B0503020204020204" pitchFamily="34" charset="-122"/>
                    <a:ea typeface="微软雅黑" panose="020B0503020204020204" pitchFamily="34" charset="-122"/>
                    <a:cs typeface="Consolas" panose="020B0609020204030204" pitchFamily="49" charset="0"/>
                  </a:rPr>
                  <a:t>abc1.in</a:t>
                </a:r>
                <a:r>
                  <a:rPr lang="zh-CN" altLang="zh-CN" dirty="0">
                    <a:latin typeface="微软雅黑" panose="020B0503020204020204" pitchFamily="34" charset="-122"/>
                    <a:ea typeface="微软雅黑" panose="020B0503020204020204" pitchFamily="34" charset="-122"/>
                    <a:cs typeface="Consolas" panose="020B0609020204030204" pitchFamily="49" charset="0"/>
                  </a:rPr>
                  <a:t>文件</a:t>
                </a:r>
                <a:endParaRPr lang="zh-CN" altLang="en-US"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17" name="TextBox 16"/>
              <p:cNvSpPr txBox="1"/>
              <p:nvPr/>
            </p:nvSpPr>
            <p:spPr>
              <a:xfrm>
                <a:off x="1088500" y="3992717"/>
                <a:ext cx="3929090" cy="461665"/>
              </a:xfrm>
              <a:prstGeom prst="rect">
                <a:avLst/>
              </a:prstGeom>
              <a:noFill/>
            </p:spPr>
            <p:txBody>
              <a:bodyPr wrap="square" rtlCol="0">
                <a:spAutoFit/>
              </a:bodyPr>
              <a:lstStyle/>
              <a:p>
                <a:pPr>
                  <a:lnSpc>
                    <a:spcPct val="100000"/>
                  </a:lnSpc>
                </a:pPr>
                <a:r>
                  <a:rPr lang="en-US" altLang="zh-CN" i="1" dirty="0">
                    <a:latin typeface="微软雅黑" panose="020B0503020204020204" pitchFamily="34" charset="-122"/>
                    <a:ea typeface="微软雅黑" panose="020B0503020204020204" pitchFamily="34" charset="-122"/>
                    <a:cs typeface="Consolas" panose="020B0609020204030204" pitchFamily="49" charset="0"/>
                  </a:rPr>
                  <a:t>p</a:t>
                </a:r>
                <a:r>
                  <a:rPr lang="en-US" altLang="zh-CN" dirty="0">
                    <a:latin typeface="微软雅黑" panose="020B0503020204020204" pitchFamily="34" charset="-122"/>
                    <a:ea typeface="微软雅黑" panose="020B0503020204020204" pitchFamily="34" charset="-122"/>
                    <a:cs typeface="Consolas" panose="020B0609020204030204" pitchFamily="49" charset="0"/>
                  </a:rPr>
                  <a:t>(</a:t>
                </a:r>
                <a:r>
                  <a:rPr lang="en-US" altLang="zh-CN"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dirty="0">
                    <a:latin typeface="微软雅黑" panose="020B0503020204020204" pitchFamily="34" charset="-122"/>
                    <a:ea typeface="微软雅黑" panose="020B0503020204020204" pitchFamily="34" charset="-122"/>
                    <a:cs typeface="Consolas" panose="020B0609020204030204" pitchFamily="49" charset="0"/>
                  </a:rPr>
                  <a:t>)=2</a:t>
                </a:r>
                <a:r>
                  <a:rPr lang="en-US" altLang="zh-CN"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baseline="30000" dirty="0">
                    <a:latin typeface="微软雅黑" panose="020B0503020204020204" pitchFamily="34" charset="-122"/>
                    <a:ea typeface="微软雅黑" panose="020B0503020204020204" pitchFamily="34" charset="-122"/>
                    <a:cs typeface="Consolas" panose="020B0609020204030204" pitchFamily="49" charset="0"/>
                  </a:rPr>
                  <a:t>3</a:t>
                </a:r>
                <a:r>
                  <a:rPr lang="en-US" altLang="zh-CN" dirty="0">
                    <a:latin typeface="微软雅黑" panose="020B0503020204020204" pitchFamily="34" charset="-122"/>
                    <a:ea typeface="微软雅黑" panose="020B0503020204020204" pitchFamily="34" charset="-122"/>
                    <a:cs typeface="Consolas" panose="020B0609020204030204" pitchFamily="49" charset="0"/>
                  </a:rPr>
                  <a:t>+3.2</a:t>
                </a:r>
                <a:r>
                  <a:rPr lang="en-US" altLang="zh-CN"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baseline="30000" dirty="0">
                    <a:latin typeface="微软雅黑" panose="020B0503020204020204" pitchFamily="34" charset="-122"/>
                    <a:ea typeface="微软雅黑" panose="020B0503020204020204" pitchFamily="34" charset="-122"/>
                    <a:cs typeface="Consolas" panose="020B0609020204030204" pitchFamily="49" charset="0"/>
                  </a:rPr>
                  <a:t>5</a:t>
                </a:r>
                <a:r>
                  <a:rPr lang="en-US" altLang="zh-CN" dirty="0">
                    <a:latin typeface="微软雅黑" panose="020B0503020204020204" pitchFamily="34" charset="-122"/>
                    <a:ea typeface="微软雅黑" panose="020B0503020204020204" pitchFamily="34" charset="-122"/>
                    <a:cs typeface="Consolas" panose="020B0609020204030204" pitchFamily="49" charset="0"/>
                  </a:rPr>
                  <a:t>-6</a:t>
                </a:r>
                <a:r>
                  <a:rPr lang="en-US" altLang="zh-CN"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dirty="0">
                    <a:latin typeface="微软雅黑" panose="020B0503020204020204" pitchFamily="34" charset="-122"/>
                    <a:ea typeface="微软雅黑" panose="020B0503020204020204" pitchFamily="34" charset="-122"/>
                    <a:cs typeface="Consolas" panose="020B0609020204030204" pitchFamily="49" charset="0"/>
                  </a:rPr>
                  <a:t>+10</a:t>
                </a:r>
                <a:endParaRPr lang="zh-CN" altLang="en-US"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18" name="TextBox 17"/>
              <p:cNvSpPr txBox="1"/>
              <p:nvPr/>
            </p:nvSpPr>
            <p:spPr>
              <a:xfrm>
                <a:off x="7886964" y="1505262"/>
                <a:ext cx="1822146" cy="2335612"/>
              </a:xfrm>
              <a:prstGeom prst="rect">
                <a:avLst/>
              </a:prstGeom>
              <a:ln>
                <a:solidFill>
                  <a:schemeClr val="bg1">
                    <a:lumMod val="75000"/>
                  </a:schemeClr>
                </a:solidFill>
              </a:ln>
            </p:spPr>
            <p:style>
              <a:lnRef idx="2">
                <a:schemeClr val="accent5"/>
              </a:lnRef>
              <a:fillRef idx="1">
                <a:schemeClr val="lt1"/>
              </a:fillRef>
              <a:effectRef idx="0">
                <a:schemeClr val="accent5"/>
              </a:effectRef>
              <a:fontRef idx="minor">
                <a:schemeClr val="dk1"/>
              </a:fontRef>
            </p:style>
            <p:txBody>
              <a:bodyPr wrap="square" lIns="252000" tIns="108000" bIns="108000" rtlCol="0">
                <a:spAutoFit/>
              </a:bodyPr>
              <a:lstStyle/>
              <a:p>
                <a:pPr algn="l"/>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6 1</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1.8 5</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-2 3</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-2.5 </a:t>
                </a:r>
                <a:r>
                  <a:rPr lang="en-US" altLang="zh-CN" sz="16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p>
              <a:p>
                <a:pPr algn="l"/>
                <a:r>
                  <a:rPr lang="en-US" altLang="zh-CN" sz="16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5 0</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 name="TextBox 18"/>
              <p:cNvSpPr txBox="1"/>
              <p:nvPr/>
            </p:nvSpPr>
            <p:spPr>
              <a:xfrm>
                <a:off x="5858030" y="1535972"/>
                <a:ext cx="2214578" cy="368300"/>
              </a:xfrm>
              <a:prstGeom prst="rect">
                <a:avLst/>
              </a:prstGeom>
              <a:noFill/>
            </p:spPr>
            <p:txBody>
              <a:bodyPr wrap="square" rtlCol="0">
                <a:spAutoFit/>
              </a:bodyPr>
              <a:lstStyle/>
              <a:p>
                <a:pPr algn="l">
                  <a:lnSpc>
                    <a:spcPct val="100000"/>
                  </a:lnSpc>
                </a:pPr>
                <a:r>
                  <a:rPr lang="en-US" altLang="zh-CN" dirty="0">
                    <a:latin typeface="微软雅黑" panose="020B0503020204020204" pitchFamily="34" charset="-122"/>
                    <a:ea typeface="微软雅黑" panose="020B0503020204020204" pitchFamily="34" charset="-122"/>
                    <a:cs typeface="Consolas" panose="020B0609020204030204" pitchFamily="49" charset="0"/>
                  </a:rPr>
                  <a:t>abc2.in</a:t>
                </a:r>
                <a:r>
                  <a:rPr lang="zh-CN" altLang="zh-CN" dirty="0">
                    <a:latin typeface="微软雅黑" panose="020B0503020204020204" pitchFamily="34" charset="-122"/>
                    <a:ea typeface="微软雅黑" panose="020B0503020204020204" pitchFamily="34" charset="-122"/>
                    <a:cs typeface="Consolas" panose="020B0609020204030204" pitchFamily="49" charset="0"/>
                  </a:rPr>
                  <a:t>文件</a:t>
                </a:r>
                <a:endParaRPr lang="zh-CN" altLang="en-US"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20" name="TextBox 19"/>
              <p:cNvSpPr txBox="1"/>
              <p:nvPr/>
            </p:nvSpPr>
            <p:spPr>
              <a:xfrm>
                <a:off x="5231904" y="3988945"/>
                <a:ext cx="5273400" cy="461665"/>
              </a:xfrm>
              <a:prstGeom prst="rect">
                <a:avLst/>
              </a:prstGeom>
              <a:noFill/>
            </p:spPr>
            <p:txBody>
              <a:bodyPr wrap="square" rtlCol="0">
                <a:spAutoFit/>
              </a:bodyPr>
              <a:lstStyle/>
              <a:p>
                <a:pPr>
                  <a:lnSpc>
                    <a:spcPct val="100000"/>
                  </a:lnSpc>
                </a:pPr>
                <a:r>
                  <a:rPr lang="en-US" altLang="zh-CN" i="1" dirty="0">
                    <a:latin typeface="微软雅黑" panose="020B0503020204020204" pitchFamily="34" charset="-122"/>
                    <a:ea typeface="微软雅黑" panose="020B0503020204020204" pitchFamily="34" charset="-122"/>
                    <a:cs typeface="Consolas" panose="020B0609020204030204" pitchFamily="49" charset="0"/>
                  </a:rPr>
                  <a:t>q</a:t>
                </a:r>
                <a:r>
                  <a:rPr lang="en-US" altLang="zh-CN" dirty="0">
                    <a:latin typeface="微软雅黑" panose="020B0503020204020204" pitchFamily="34" charset="-122"/>
                    <a:ea typeface="微软雅黑" panose="020B0503020204020204" pitchFamily="34" charset="-122"/>
                    <a:cs typeface="Consolas" panose="020B0609020204030204" pitchFamily="49" charset="0"/>
                  </a:rPr>
                  <a:t>(</a:t>
                </a:r>
                <a:r>
                  <a:rPr lang="en-US" altLang="zh-CN"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dirty="0">
                    <a:latin typeface="微软雅黑" panose="020B0503020204020204" pitchFamily="34" charset="-122"/>
                    <a:ea typeface="微软雅黑" panose="020B0503020204020204" pitchFamily="34" charset="-122"/>
                    <a:cs typeface="Consolas" panose="020B0609020204030204" pitchFamily="49" charset="0"/>
                  </a:rPr>
                  <a:t>)=6</a:t>
                </a:r>
                <a:r>
                  <a:rPr lang="en-US" altLang="zh-CN"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dirty="0">
                    <a:latin typeface="微软雅黑" panose="020B0503020204020204" pitchFamily="34" charset="-122"/>
                    <a:ea typeface="微软雅黑" panose="020B0503020204020204" pitchFamily="34" charset="-122"/>
                    <a:cs typeface="Consolas" panose="020B0609020204030204" pitchFamily="49" charset="0"/>
                  </a:rPr>
                  <a:t>+1.8</a:t>
                </a:r>
                <a:r>
                  <a:rPr lang="en-US" altLang="zh-CN"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baseline="30000" dirty="0">
                    <a:latin typeface="微软雅黑" panose="020B0503020204020204" pitchFamily="34" charset="-122"/>
                    <a:ea typeface="微软雅黑" panose="020B0503020204020204" pitchFamily="34" charset="-122"/>
                    <a:cs typeface="Consolas" panose="020B0609020204030204" pitchFamily="49" charset="0"/>
                  </a:rPr>
                  <a:t>5</a:t>
                </a:r>
                <a:r>
                  <a:rPr lang="en-US" altLang="zh-CN" dirty="0">
                    <a:latin typeface="微软雅黑" panose="020B0503020204020204" pitchFamily="34" charset="-122"/>
                    <a:ea typeface="微软雅黑" panose="020B0503020204020204" pitchFamily="34" charset="-122"/>
                    <a:cs typeface="Consolas" panose="020B0609020204030204" pitchFamily="49" charset="0"/>
                  </a:rPr>
                  <a:t>-2</a:t>
                </a:r>
                <a:r>
                  <a:rPr lang="en-US" altLang="zh-CN"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baseline="30000" dirty="0">
                    <a:latin typeface="微软雅黑" panose="020B0503020204020204" pitchFamily="34" charset="-122"/>
                    <a:ea typeface="微软雅黑" panose="020B0503020204020204" pitchFamily="34" charset="-122"/>
                    <a:cs typeface="Consolas" panose="020B0609020204030204" pitchFamily="49" charset="0"/>
                  </a:rPr>
                  <a:t>3</a:t>
                </a:r>
                <a:r>
                  <a:rPr lang="en-US" altLang="zh-CN" dirty="0">
                    <a:latin typeface="微软雅黑" panose="020B0503020204020204" pitchFamily="34" charset="-122"/>
                    <a:ea typeface="微软雅黑" panose="020B0503020204020204" pitchFamily="34" charset="-122"/>
                    <a:cs typeface="Consolas" panose="020B0609020204030204" pitchFamily="49" charset="0"/>
                  </a:rPr>
                  <a:t>+</a:t>
                </a:r>
                <a:r>
                  <a:rPr lang="en-US" altLang="zh-CN"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baseline="30000" dirty="0">
                    <a:latin typeface="微软雅黑" panose="020B0503020204020204" pitchFamily="34" charset="-122"/>
                    <a:ea typeface="微软雅黑" panose="020B0503020204020204" pitchFamily="34" charset="-122"/>
                    <a:cs typeface="Consolas" panose="020B0609020204030204" pitchFamily="49" charset="0"/>
                  </a:rPr>
                  <a:t>2</a:t>
                </a:r>
                <a:r>
                  <a:rPr lang="en-US" altLang="zh-CN" dirty="0">
                    <a:latin typeface="微软雅黑" panose="020B0503020204020204" pitchFamily="34" charset="-122"/>
                    <a:ea typeface="微软雅黑" panose="020B0503020204020204" pitchFamily="34" charset="-122"/>
                    <a:cs typeface="Consolas" panose="020B0609020204030204" pitchFamily="49" charset="0"/>
                  </a:rPr>
                  <a:t>-2.5</a:t>
                </a:r>
                <a:r>
                  <a:rPr lang="en-US" altLang="zh-CN"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baseline="30000" dirty="0">
                    <a:latin typeface="微软雅黑" panose="020B0503020204020204" pitchFamily="34" charset="-122"/>
                    <a:ea typeface="微软雅黑" panose="020B0503020204020204" pitchFamily="34" charset="-122"/>
                    <a:cs typeface="Consolas" panose="020B0609020204030204" pitchFamily="49" charset="0"/>
                  </a:rPr>
                  <a:t>4</a:t>
                </a:r>
                <a:r>
                  <a:rPr lang="en-US" altLang="zh-CN" dirty="0">
                    <a:latin typeface="微软雅黑" panose="020B0503020204020204" pitchFamily="34" charset="-122"/>
                    <a:ea typeface="微软雅黑" panose="020B0503020204020204" pitchFamily="34" charset="-122"/>
                    <a:cs typeface="Consolas" panose="020B0609020204030204" pitchFamily="49" charset="0"/>
                  </a:rPr>
                  <a:t>-5</a:t>
                </a:r>
                <a:endParaRPr lang="zh-CN" altLang="en-US" dirty="0">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24" name="下箭头 23"/>
            <p:cNvSpPr/>
            <p:nvPr/>
          </p:nvSpPr>
          <p:spPr>
            <a:xfrm>
              <a:off x="5089028" y="4351883"/>
              <a:ext cx="285752" cy="428628"/>
            </a:xfrm>
            <a:prstGeom prst="downArrow">
              <a:avLst/>
            </a:prstGeom>
            <a:solidFill>
              <a:srgbClr val="C0262E"/>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rgbClr val="C00000"/>
                </a:solidFill>
              </a:endParaRPr>
            </a:p>
          </p:txBody>
        </p:sp>
      </p:grpSp>
    </p:spTree>
    <p:extLst>
      <p:ext uri="{BB962C8B-B14F-4D97-AF65-F5344CB8AC3E}">
        <p14:creationId xmlns:p14="http://schemas.microsoft.com/office/powerpoint/2010/main" val="3248987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750" fill="hold"/>
                                        <p:tgtEl>
                                          <p:spTgt spid="4"/>
                                        </p:tgtEl>
                                        <p:attrNameLst>
                                          <p:attrName>ppt_x</p:attrName>
                                        </p:attrNameLst>
                                      </p:cBhvr>
                                      <p:tavLst>
                                        <p:tav tm="0">
                                          <p:val>
                                            <p:strVal val="#ppt_x"/>
                                          </p:val>
                                        </p:tav>
                                        <p:tav tm="100000">
                                          <p:val>
                                            <p:strVal val="#ppt_x"/>
                                          </p:val>
                                        </p:tav>
                                      </p:tavLst>
                                    </p:anim>
                                    <p:anim calcmode="lin" valueType="num">
                                      <p:cBhvr additive="base">
                                        <p:cTn id="13"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845874" y="1977886"/>
            <a:ext cx="4875966" cy="492285"/>
          </a:xfrm>
          <a:prstGeom prst="rect">
            <a:avLst/>
          </a:prstGeom>
          <a:noFill/>
        </p:spPr>
      </p:pic>
      <p:grpSp>
        <p:nvGrpSpPr>
          <p:cNvPr id="14" name="组合 13"/>
          <p:cNvGrpSpPr/>
          <p:nvPr/>
        </p:nvGrpSpPr>
        <p:grpSpPr>
          <a:xfrm>
            <a:off x="6114615" y="2743200"/>
            <a:ext cx="3943783" cy="864886"/>
            <a:chOff x="1785918" y="1785926"/>
            <a:chExt cx="3714776" cy="772813"/>
          </a:xfrm>
        </p:grpSpPr>
        <p:sp>
          <p:nvSpPr>
            <p:cNvPr id="4" name="TextBox 3"/>
            <p:cNvSpPr txBox="1"/>
            <p:nvPr/>
          </p:nvSpPr>
          <p:spPr>
            <a:xfrm>
              <a:off x="1785918" y="2202412"/>
              <a:ext cx="3714776" cy="356327"/>
            </a:xfrm>
            <a:prstGeom prst="rect">
              <a:avLst/>
            </a:prstGeom>
            <a:noFill/>
          </p:spPr>
          <p:txBody>
            <a:bodyPr wrap="square" rtlCol="0">
              <a:spAutoFit/>
            </a:bodyPr>
            <a:lstStyle/>
            <a:p>
              <a:pPr algn="l">
                <a:lnSpc>
                  <a:spcPct val="100000"/>
                </a:lnSpc>
              </a:pP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latin typeface="微软雅黑" panose="020B0503020204020204" pitchFamily="34" charset="-122"/>
                  <a:ea typeface="微软雅黑" panose="020B0503020204020204" pitchFamily="34" charset="-122"/>
                  <a:cs typeface="Consolas" panose="020B0609020204030204" pitchFamily="49" charset="0"/>
                </a:rPr>
                <a:t>c</a:t>
              </a:r>
              <a:r>
                <a:rPr lang="en-US" altLang="zh-CN" sz="2000" baseline="-25000" dirty="0">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latin typeface="微软雅黑" panose="020B0503020204020204" pitchFamily="34" charset="-122"/>
                  <a:ea typeface="微软雅黑" panose="020B0503020204020204" pitchFamily="34" charset="-122"/>
                  <a:cs typeface="Consolas" panose="020B0609020204030204" pitchFamily="49" charset="0"/>
                </a:rPr>
                <a:t>e</a:t>
              </a:r>
              <a:r>
                <a:rPr lang="en-US" altLang="zh-CN" sz="2000" baseline="-25000" dirty="0">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2000" i="1" dirty="0">
                  <a:latin typeface="微软雅黑" panose="020B0503020204020204" pitchFamily="34" charset="-122"/>
                  <a:ea typeface="微软雅黑" panose="020B0503020204020204" pitchFamily="34" charset="-122"/>
                  <a:cs typeface="Consolas" panose="020B0609020204030204" pitchFamily="49" charset="0"/>
                </a:rPr>
                <a:t>c</a:t>
              </a:r>
              <a:r>
                <a:rPr lang="en-US" altLang="zh-CN" sz="2000" baseline="-25000" dirty="0">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latin typeface="微软雅黑" panose="020B0503020204020204" pitchFamily="34" charset="-122"/>
                  <a:ea typeface="微软雅黑" panose="020B0503020204020204" pitchFamily="34" charset="-122"/>
                  <a:cs typeface="Consolas" panose="020B0609020204030204" pitchFamily="49" charset="0"/>
                </a:rPr>
                <a:t>e</a:t>
              </a:r>
              <a:r>
                <a:rPr lang="en-US" altLang="zh-CN" sz="2000" baseline="-25000" dirty="0">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 …  (</a:t>
              </a:r>
              <a:r>
                <a:rPr lang="en-US" altLang="zh-CN" sz="2000" i="1"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c</a:t>
              </a:r>
              <a:r>
                <a:rPr lang="en-US" altLang="zh-CN" sz="2000" i="1" baseline="-25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e</a:t>
              </a:r>
              <a:r>
                <a:rPr lang="en-US" altLang="zh-CN" sz="2000" i="1" baseline="-25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下箭头 4"/>
            <p:cNvSpPr/>
            <p:nvPr/>
          </p:nvSpPr>
          <p:spPr>
            <a:xfrm>
              <a:off x="3500430" y="1785926"/>
              <a:ext cx="142876" cy="357190"/>
            </a:xfrm>
            <a:prstGeom prst="downArrow">
              <a:avLst/>
            </a:prstGeom>
            <a:solidFill>
              <a:srgbClr val="C0262E"/>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000">
                <a:solidFill>
                  <a:srgbClr val="C00000"/>
                </a:solidFill>
                <a:latin typeface="思源黑体 CN Medium" panose="020B0600000000000000" pitchFamily="34" charset="-122"/>
                <a:ea typeface="思源黑体 CN Medium" panose="020B0600000000000000" pitchFamily="34" charset="-122"/>
              </a:endParaRPr>
            </a:p>
          </p:txBody>
        </p:sp>
      </p:grpSp>
      <p:grpSp>
        <p:nvGrpSpPr>
          <p:cNvPr id="11" name="组合 10"/>
          <p:cNvGrpSpPr/>
          <p:nvPr/>
        </p:nvGrpSpPr>
        <p:grpSpPr>
          <a:xfrm>
            <a:off x="7215994" y="4075042"/>
            <a:ext cx="1589341" cy="777450"/>
            <a:chOff x="2836121" y="2641087"/>
            <a:chExt cx="1214446" cy="663544"/>
          </a:xfrm>
        </p:grpSpPr>
        <p:sp>
          <p:nvSpPr>
            <p:cNvPr id="8" name="TextBox 7"/>
            <p:cNvSpPr txBox="1"/>
            <p:nvPr/>
          </p:nvSpPr>
          <p:spPr>
            <a:xfrm>
              <a:off x="2836121" y="2964277"/>
              <a:ext cx="1214446" cy="340354"/>
            </a:xfrm>
            <a:prstGeom prst="rect">
              <a:avLst/>
            </a:prstGeom>
            <a:noFill/>
          </p:spPr>
          <p:txBody>
            <a:bodyPr wrap="square" rtlCol="0">
              <a:spAutoFit/>
            </a:bodyPr>
            <a:lstStyle/>
            <a:p>
              <a:pPr algn="l">
                <a:lnSpc>
                  <a:spcPct val="100000"/>
                </a:lnSpc>
              </a:pPr>
              <a:r>
                <a:rPr lang="zh-CN" altLang="zh-CN" sz="2000" dirty="0">
                  <a:latin typeface="微软雅黑" panose="020B0503020204020204" pitchFamily="34" charset="-122"/>
                  <a:ea typeface="微软雅黑" panose="020B0503020204020204" pitchFamily="34" charset="-122"/>
                  <a:cs typeface="Consolas" panose="020B0609020204030204" pitchFamily="49" charset="0"/>
                </a:rPr>
                <a:t>多项式项</a:t>
              </a:r>
            </a:p>
          </p:txBody>
        </p:sp>
        <p:cxnSp>
          <p:nvCxnSpPr>
            <p:cNvPr id="10" name="直接箭头连接符 9"/>
            <p:cNvCxnSpPr/>
            <p:nvPr/>
          </p:nvCxnSpPr>
          <p:spPr>
            <a:xfrm rot="16200000" flipV="1">
              <a:off x="3178960" y="2819682"/>
              <a:ext cx="357190" cy="0"/>
            </a:xfrm>
            <a:prstGeom prst="straightConnector1">
              <a:avLst/>
            </a:prstGeom>
            <a:ln w="19050">
              <a:solidFill>
                <a:srgbClr val="C0262E"/>
              </a:solidFill>
              <a:tailEnd type="arrow"/>
            </a:ln>
          </p:spPr>
          <p:style>
            <a:lnRef idx="2">
              <a:schemeClr val="dk1"/>
            </a:lnRef>
            <a:fillRef idx="0">
              <a:schemeClr val="dk1"/>
            </a:fillRef>
            <a:effectRef idx="1">
              <a:schemeClr val="dk1"/>
            </a:effectRef>
            <a:fontRef idx="minor">
              <a:schemeClr val="tx1"/>
            </a:fontRef>
          </p:style>
        </p:cxnSp>
      </p:grpSp>
      <p:grpSp>
        <p:nvGrpSpPr>
          <p:cNvPr id="15" name="组合 14"/>
          <p:cNvGrpSpPr/>
          <p:nvPr/>
        </p:nvGrpSpPr>
        <p:grpSpPr>
          <a:xfrm>
            <a:off x="9761682" y="3209066"/>
            <a:ext cx="2357454" cy="398780"/>
            <a:chOff x="5429256" y="2224602"/>
            <a:chExt cx="2357454" cy="398780"/>
          </a:xfrm>
        </p:grpSpPr>
        <p:sp>
          <p:nvSpPr>
            <p:cNvPr id="12" name="右箭头 11"/>
            <p:cNvSpPr/>
            <p:nvPr/>
          </p:nvSpPr>
          <p:spPr>
            <a:xfrm>
              <a:off x="5429256" y="2296040"/>
              <a:ext cx="500066" cy="214314"/>
            </a:xfrm>
            <a:prstGeom prst="rightArrow">
              <a:avLst/>
            </a:prstGeom>
            <a:solidFill>
              <a:srgbClr val="C0262E"/>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000">
                <a:solidFill>
                  <a:schemeClr val="tx1"/>
                </a:solidFill>
                <a:latin typeface="思源黑体 CN Medium" panose="020B0600000000000000" pitchFamily="34" charset="-122"/>
                <a:ea typeface="思源黑体 CN Medium" panose="020B0600000000000000" pitchFamily="34" charset="-122"/>
              </a:endParaRPr>
            </a:p>
          </p:txBody>
        </p:sp>
        <p:sp>
          <p:nvSpPr>
            <p:cNvPr id="13" name="TextBox 12"/>
            <p:cNvSpPr txBox="1"/>
            <p:nvPr/>
          </p:nvSpPr>
          <p:spPr>
            <a:xfrm>
              <a:off x="6000760" y="2224602"/>
              <a:ext cx="1785950" cy="398780"/>
            </a:xfrm>
            <a:prstGeom prst="rect">
              <a:avLst/>
            </a:prstGeom>
            <a:noFill/>
          </p:spPr>
          <p:txBody>
            <a:bodyPr wrap="square" rtlCol="0">
              <a:spAutoFit/>
            </a:bodyPr>
            <a:lstStyle/>
            <a:p>
              <a:pPr algn="l">
                <a:lnSpc>
                  <a:spcPct val="100000"/>
                </a:lnSpc>
              </a:pPr>
              <a:r>
                <a:rPr lang="zh-CN" altLang="zh-CN" sz="2000" dirty="0">
                  <a:latin typeface="微软雅黑" panose="020B0503020204020204" pitchFamily="34" charset="-122"/>
                  <a:ea typeface="微软雅黑" panose="020B0503020204020204" pitchFamily="34" charset="-122"/>
                  <a:cs typeface="Consolas" panose="020B0609020204030204" pitchFamily="49" charset="0"/>
                </a:rPr>
                <a:t>多项式</a:t>
              </a:r>
              <a:r>
                <a:rPr lang="zh-CN" altLang="en-US" sz="2000" dirty="0">
                  <a:latin typeface="微软雅黑" panose="020B0503020204020204" pitchFamily="34" charset="-122"/>
                  <a:ea typeface="微软雅黑" panose="020B0503020204020204" pitchFamily="34" charset="-122"/>
                  <a:cs typeface="Consolas" panose="020B0609020204030204" pitchFamily="49" charset="0"/>
                </a:rPr>
                <a:t>线性表</a:t>
              </a:r>
              <a:endParaRPr lang="zh-CN" altLang="en-US" sz="2000" dirty="0">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273743" y="1600200"/>
            <a:ext cx="4991504" cy="4441081"/>
            <a:chOff x="273743" y="1600200"/>
            <a:chExt cx="4991504" cy="4441081"/>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743" y="1600200"/>
              <a:ext cx="4991504" cy="4441081"/>
            </a:xfrm>
            <a:prstGeom prst="rect">
              <a:avLst/>
            </a:prstGeom>
          </p:spPr>
        </p:pic>
        <p:sp>
          <p:nvSpPr>
            <p:cNvPr id="7" name="文本框 6"/>
            <p:cNvSpPr txBox="1"/>
            <p:nvPr/>
          </p:nvSpPr>
          <p:spPr>
            <a:xfrm>
              <a:off x="2355654" y="3299109"/>
              <a:ext cx="2011680" cy="46037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多项式线性表</a:t>
              </a:r>
            </a:p>
          </p:txBody>
        </p:sp>
      </p:grpSp>
    </p:spTree>
    <p:extLst>
      <p:ext uri="{BB962C8B-B14F-4D97-AF65-F5344CB8AC3E}">
        <p14:creationId xmlns:p14="http://schemas.microsoft.com/office/powerpoint/2010/main" val="16161578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out)">
                                      <p:cBhvr>
                                        <p:cTn id="7" dur="1500"/>
                                        <p:tgtEl>
                                          <p:spTgt spid="9"/>
                                        </p:tgtEl>
                                      </p:cBhvr>
                                    </p:animEffect>
                                  </p:childTnLst>
                                </p:cTn>
                              </p:par>
                              <p:par>
                                <p:cTn id="8" presetID="2" presetClass="entr" presetSubtype="2"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par>
                                <p:cTn id="12" presetID="22" presetClass="entr" presetSubtype="1" fill="hold" nodeType="withEffect">
                                  <p:stCondLst>
                                    <p:cond delay="150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750"/>
                                        <p:tgtEl>
                                          <p:spTgt spid="14"/>
                                        </p:tgtEl>
                                      </p:cBhvr>
                                    </p:animEffect>
                                  </p:childTnLst>
                                </p:cTn>
                              </p:par>
                              <p:par>
                                <p:cTn id="15" presetID="22" presetClass="entr" presetSubtype="4" fill="hold" nodeType="withEffect">
                                  <p:stCondLst>
                                    <p:cond delay="200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par>
                                <p:cTn id="18" presetID="22" presetClass="entr" presetSubtype="8" fill="hold" nodeType="withEffect">
                                  <p:stCondLst>
                                    <p:cond delay="250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15</a:t>
            </a:fld>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2" name="Text Box 5"/>
          <p:cNvSpPr txBox="1">
            <a:spLocks noChangeArrowheads="1"/>
          </p:cNvSpPr>
          <p:nvPr/>
        </p:nvSpPr>
        <p:spPr bwMode="auto">
          <a:xfrm>
            <a:off x="0" y="770801"/>
            <a:ext cx="5328592" cy="706755"/>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pitchFamily="34" charset="-122"/>
                <a:ea typeface="微软雅黑" panose="020B0503020204020204" pitchFamily="34" charset="-122"/>
              </a:rPr>
              <a:t>2.1.2</a:t>
            </a:r>
            <a:r>
              <a:rPr lang="zh-CN" altLang="en-US" dirty="0">
                <a:solidFill>
                  <a:srgbClr val="000000"/>
                </a:solidFill>
                <a:latin typeface="微软雅黑" panose="020B0503020204020204" pitchFamily="34" charset="-122"/>
                <a:ea typeface="微软雅黑" panose="020B0503020204020204" pitchFamily="34" charset="-122"/>
              </a:rPr>
              <a:t>线性表的抽象数据类型描述</a:t>
            </a:r>
            <a:endParaRPr lang="zh-CN" altLang="zh-CN" dirty="0">
              <a:ln w="11430"/>
              <a:solidFill>
                <a:srgbClr val="000000"/>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endParaRPr>
          </a:p>
          <a:p>
            <a:endParaRPr lang="zh-CN" altLang="zh-CN" dirty="0">
              <a:ln w="11430"/>
              <a:solidFill>
                <a:srgbClr val="000000"/>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8" name="组合 7"/>
          <p:cNvGrpSpPr/>
          <p:nvPr/>
        </p:nvGrpSpPr>
        <p:grpSpPr>
          <a:xfrm>
            <a:off x="1199456" y="1124744"/>
            <a:ext cx="10382944" cy="6329045"/>
            <a:chOff x="1199456" y="1124744"/>
            <a:chExt cx="10382944" cy="6329045"/>
          </a:xfrm>
        </p:grpSpPr>
        <p:sp>
          <p:nvSpPr>
            <p:cNvPr id="5" name="文本框 4"/>
            <p:cNvSpPr txBox="1"/>
            <p:nvPr/>
          </p:nvSpPr>
          <p:spPr>
            <a:xfrm>
              <a:off x="1308516" y="1124744"/>
              <a:ext cx="10273884" cy="6329045"/>
            </a:xfrm>
            <a:prstGeom prst="rect">
              <a:avLst/>
            </a:prstGeom>
            <a:noFill/>
          </p:spPr>
          <p:txBody>
            <a:bodyPr wrap="square" rtlCol="0">
              <a:spAutoFit/>
            </a:bodyPr>
            <a:lstStyle/>
            <a:p>
              <a:pPr algn="l"/>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ADT List</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数据对象：</a:t>
              </a:r>
            </a:p>
            <a:p>
              <a:pPr algn="l"/>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 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 }</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数据关系：</a:t>
              </a:r>
            </a:p>
            <a:p>
              <a:pPr algn="l"/>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&gt; | </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基本运算：</a:t>
              </a:r>
            </a:p>
            <a:p>
              <a:pPr algn="l">
                <a:lnSpc>
                  <a:spcPts val="24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CreateList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：由整数数组</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中的全部元素建立线性表的相应存储结构。</a:t>
              </a:r>
            </a:p>
            <a:p>
              <a:pPr algn="l">
                <a:lnSpc>
                  <a:spcPts val="24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Add(</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：将元素</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添加到线性表末尾。</a:t>
              </a:r>
            </a:p>
            <a:p>
              <a:pPr algn="l">
                <a:lnSpc>
                  <a:spcPts val="24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getsize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：求线性表的长度。</a:t>
              </a:r>
            </a:p>
            <a:p>
              <a:pPr algn="l">
                <a:lnSpc>
                  <a:spcPts val="24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GetElem</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：求线性表中序号为</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的元素。</a:t>
              </a:r>
            </a:p>
            <a:p>
              <a:pPr algn="l">
                <a:lnSpc>
                  <a:spcPts val="24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SetElem</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 </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：设置线性表中序号</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的元素值为</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4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GetNo</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 </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：求线性表中第一个值为</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的元素的序号。</a:t>
              </a:r>
            </a:p>
            <a:p>
              <a:pPr algn="l">
                <a:lnSpc>
                  <a:spcPts val="24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Insert(int </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 </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：在线性表中插入数据元素</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作为第</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a:t>
              </a:r>
            </a:p>
            <a:p>
              <a:pPr algn="l">
                <a:lnSpc>
                  <a:spcPts val="24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Delete(int </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：在线性表中删除第</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个数据元素。</a:t>
              </a:r>
            </a:p>
            <a:p>
              <a:pPr algn="l">
                <a:lnSpc>
                  <a:spcPts val="24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display()</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：输出线性表的所有元素。</a:t>
              </a:r>
            </a:p>
            <a:p>
              <a:pPr algn="l">
                <a:lnSpc>
                  <a:spcPts val="26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pP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矩形 6"/>
            <p:cNvSpPr/>
            <p:nvPr>
              <p:custDataLst>
                <p:tags r:id="rId1"/>
              </p:custDataLst>
            </p:nvPr>
          </p:nvSpPr>
          <p:spPr>
            <a:xfrm>
              <a:off x="1199456" y="1190655"/>
              <a:ext cx="9649072" cy="5667345"/>
            </a:xfrm>
            <a:prstGeom prst="rect">
              <a:avLst/>
            </a:prstGeom>
            <a:noFill/>
            <a:ln>
              <a:solidFill>
                <a:schemeClr val="dk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72360" y="160256"/>
            <a:ext cx="2926080" cy="460375"/>
          </a:xfrm>
          <a:prstGeom prst="rect">
            <a:avLst/>
          </a:prstGeom>
          <a:noFill/>
        </p:spPr>
        <p:txBody>
          <a:bodyPr wrap="none" rtlCol="0">
            <a:spAutoFit/>
          </a:bodyPr>
          <a:lstStyle/>
          <a:p>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多项式抽象数据类型</a:t>
            </a:r>
          </a:p>
        </p:txBody>
      </p:sp>
      <p:grpSp>
        <p:nvGrpSpPr>
          <p:cNvPr id="9" name="组合 8"/>
          <p:cNvGrpSpPr/>
          <p:nvPr/>
        </p:nvGrpSpPr>
        <p:grpSpPr>
          <a:xfrm>
            <a:off x="297216" y="785260"/>
            <a:ext cx="8069794" cy="6047809"/>
            <a:chOff x="536689" y="1319232"/>
            <a:chExt cx="7461903" cy="4909255"/>
          </a:xfrm>
        </p:grpSpPr>
        <p:sp>
          <p:nvSpPr>
            <p:cNvPr id="8" name="文本框 7"/>
            <p:cNvSpPr txBox="1"/>
            <p:nvPr/>
          </p:nvSpPr>
          <p:spPr>
            <a:xfrm>
              <a:off x="598172" y="1319233"/>
              <a:ext cx="7400420" cy="4909254"/>
            </a:xfrm>
            <a:prstGeom prst="rect">
              <a:avLst/>
            </a:prstGeom>
            <a:noFill/>
          </p:spPr>
          <p:txBody>
            <a:bodyPr wrap="square">
              <a:spAutoFit/>
            </a:bodyPr>
            <a:lstStyle/>
            <a:p>
              <a:pPr algn="l">
                <a:lnSpc>
                  <a:spcPts val="2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ADT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PolyClass</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200"/>
                </a:lnSpc>
              </a:pP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数据对象：</a:t>
              </a:r>
            </a:p>
            <a:p>
              <a:pPr algn="l">
                <a:lnSpc>
                  <a:spcPts val="2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PolyElem</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en-US" altLang="zh-CN" sz="16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a:t>
              </a:r>
              <a:r>
                <a:rPr lang="en-US" altLang="zh-CN" sz="1600" i="1" baseline="-25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1</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en-US" altLang="zh-CN" sz="16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float</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a:t>
              </a:r>
              <a:r>
                <a:rPr lang="en-US" altLang="zh-CN" sz="1600" i="1" baseline="-25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pP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数据关系：</a:t>
              </a:r>
            </a:p>
            <a:p>
              <a:pPr algn="l">
                <a:lnSpc>
                  <a:spcPts val="2200"/>
                </a:lnSpc>
              </a:pPr>
              <a:r>
                <a:rPr lang="pt-BR"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r={&lt;</a:t>
              </a:r>
              <a:r>
                <a:rPr lang="pt-BR" altLang="zh-CN" sz="16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pt-BR" altLang="zh-CN" sz="16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y</a:t>
              </a:r>
              <a:r>
                <a:rPr lang="pt-BR" altLang="zh-CN" sz="16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 | </a:t>
              </a:r>
              <a:r>
                <a:rPr lang="en-US" altLang="zh-CN" sz="16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pt-BR" altLang="zh-CN" sz="16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y</a:t>
              </a:r>
              <a:r>
                <a:rPr lang="pt-BR" altLang="zh-CN" sz="16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PolyElem</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16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pt-BR"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16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pt-BR"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pP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基本运算：</a:t>
              </a:r>
            </a:p>
            <a:p>
              <a:pPr algn="l">
                <a:lnSpc>
                  <a:spcPts val="2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Add(e)</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：将多项式项</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添加到末尾。</a:t>
              </a:r>
            </a:p>
            <a:p>
              <a:pPr algn="l">
                <a:lnSpc>
                  <a:spcPts val="2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CreateList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fname</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：从</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fname</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文件中读取数据建立多项式。</a:t>
              </a:r>
            </a:p>
            <a:p>
              <a:pPr algn="l">
                <a:lnSpc>
                  <a:spcPts val="2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getsize</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：返回多项式的项数</a:t>
              </a:r>
            </a:p>
            <a:p>
              <a:pPr algn="l">
                <a:lnSpc>
                  <a:spcPts val="2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getitem</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：返回序号为</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的多项式项。</a:t>
              </a:r>
            </a:p>
            <a:p>
              <a:pPr algn="l">
                <a:lnSpc>
                  <a:spcPts val="2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getdata</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：返回多项式。</a:t>
              </a:r>
            </a:p>
            <a:p>
              <a:pPr algn="l">
                <a:lnSpc>
                  <a:spcPts val="2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Sort()</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：对多项式按指数递减排序。</a:t>
              </a:r>
            </a:p>
            <a:p>
              <a:pPr algn="l">
                <a:lnSpc>
                  <a:spcPts val="2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PolyAdd</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：返回当前多项式与多项式</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的相加结果。</a:t>
              </a:r>
            </a:p>
            <a:p>
              <a:pPr algn="l">
                <a:lnSpc>
                  <a:spcPts val="2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#ADT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PolyClass</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矩形 6"/>
            <p:cNvSpPr/>
            <p:nvPr/>
          </p:nvSpPr>
          <p:spPr>
            <a:xfrm>
              <a:off x="536689" y="1319232"/>
              <a:ext cx="7400420" cy="4834817"/>
            </a:xfrm>
            <a:prstGeom prst="rect">
              <a:avLst/>
            </a:prstGeom>
            <a:noFill/>
            <a:ln w="285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r="6207"/>
          <a:stretch>
            <a:fillRect/>
          </a:stretch>
        </p:blipFill>
        <p:spPr>
          <a:xfrm flipH="1">
            <a:off x="8993935" y="1196752"/>
            <a:ext cx="3161031" cy="4653343"/>
          </a:xfrm>
          <a:prstGeom prst="rect">
            <a:avLst/>
          </a:prstGeom>
        </p:spPr>
      </p:pic>
    </p:spTree>
    <p:custDataLst>
      <p:tags r:id="rId1"/>
    </p:custDataLst>
    <p:extLst>
      <p:ext uri="{BB962C8B-B14F-4D97-AF65-F5344CB8AC3E}">
        <p14:creationId xmlns:p14="http://schemas.microsoft.com/office/powerpoint/2010/main" val="3083290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ntr" presetSubtype="16" fill="hold" nodeType="withEffect">
                                  <p:stCondLst>
                                    <p:cond delay="750"/>
                                  </p:stCondLst>
                                  <p:childTnLst>
                                    <p:set>
                                      <p:cBhvr>
                                        <p:cTn id="9" dur="1" fill="hold">
                                          <p:stCondLst>
                                            <p:cond delay="0"/>
                                          </p:stCondLst>
                                        </p:cTn>
                                        <p:tgtEl>
                                          <p:spTgt spid="9"/>
                                        </p:tgtEl>
                                        <p:attrNameLst>
                                          <p:attrName>style.visibility</p:attrName>
                                        </p:attrNameLst>
                                      </p:cBhvr>
                                      <p:to>
                                        <p:strVal val="visible"/>
                                      </p:to>
                                    </p:set>
                                    <p:animEffect transition="in" filter="circle(in)">
                                      <p:cBhvr>
                                        <p:cTn id="10" dur="2000"/>
                                        <p:tgtEl>
                                          <p:spTgt spid="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72360" y="160256"/>
            <a:ext cx="2174875" cy="460375"/>
          </a:xfrm>
          <a:prstGeom prst="rect">
            <a:avLst/>
          </a:prstGeom>
          <a:noFill/>
        </p:spPr>
        <p:txBody>
          <a:bodyPr wrap="none" rtlCol="0">
            <a:spAutoFit/>
          </a:bodyPr>
          <a:lstStyle/>
          <a:p>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2.5.2 </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问题求解</a:t>
            </a:r>
            <a:endParaRPr lang="zh-CN" altLang="en-US" sz="2400" dirty="0">
              <a:latin typeface="微软雅黑" panose="020B0503020204020204" pitchFamily="34" charset="-122"/>
              <a:ea typeface="微软雅黑" panose="020B0503020204020204" pitchFamily="34" charset="-122"/>
            </a:endParaRPr>
          </a:p>
        </p:txBody>
      </p:sp>
      <p:grpSp>
        <p:nvGrpSpPr>
          <p:cNvPr id="10" name="组合 9"/>
          <p:cNvGrpSpPr/>
          <p:nvPr/>
        </p:nvGrpSpPr>
        <p:grpSpPr>
          <a:xfrm>
            <a:off x="1023361" y="2042081"/>
            <a:ext cx="7899668" cy="2773837"/>
            <a:chOff x="1725099" y="2514599"/>
            <a:chExt cx="7899668" cy="2773837"/>
          </a:xfrm>
        </p:grpSpPr>
        <p:sp>
          <p:nvSpPr>
            <p:cNvPr id="6" name="文本框 5"/>
            <p:cNvSpPr txBox="1"/>
            <p:nvPr/>
          </p:nvSpPr>
          <p:spPr>
            <a:xfrm>
              <a:off x="1857078" y="2865748"/>
              <a:ext cx="7767689" cy="2091690"/>
            </a:xfrm>
            <a:prstGeom prst="rect">
              <a:avLst/>
            </a:prstGeom>
            <a:noFill/>
          </p:spPr>
          <p:txBody>
            <a:bodyPr wrap="square">
              <a:spAutoFit/>
            </a:bodyPr>
            <a:lstStyle/>
            <a:p>
              <a:pPr marL="400050" indent="-400050" algn="l">
                <a:lnSpc>
                  <a:spcPts val="3000"/>
                </a:lnSpc>
                <a:spcBef>
                  <a:spcPts val="600"/>
                </a:spcBef>
                <a:buFont typeface="+mj-lt"/>
                <a:buAutoNum type="romanUcPeriod"/>
              </a:pPr>
              <a:r>
                <a:rPr lang="zh-CN" altLang="zh-CN" sz="2400" dirty="0">
                  <a:latin typeface="微软雅黑" panose="020B0503020204020204" pitchFamily="34" charset="-122"/>
                  <a:ea typeface="微软雅黑" panose="020B0503020204020204" pitchFamily="34" charset="-122"/>
                  <a:cs typeface="Consolas" panose="020B0609020204030204" pitchFamily="49" charset="0"/>
                </a:rPr>
                <a:t>每个多项式项用一个列表</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latin typeface="微软雅黑" panose="020B0503020204020204" pitchFamily="34" charset="-122"/>
                  <a:ea typeface="微软雅黑" panose="020B0503020204020204" pitchFamily="34" charset="-122"/>
                  <a:cs typeface="Consolas" panose="020B0609020204030204" pitchFamily="49" charset="0"/>
                </a:rPr>
                <a:t>c</a:t>
              </a:r>
              <a:r>
                <a:rPr lang="en-US" altLang="zh-CN" sz="2400" i="1" baseline="-25000" dirty="0">
                  <a:latin typeface="微软雅黑" panose="020B0503020204020204" pitchFamily="34" charset="-122"/>
                  <a:ea typeface="微软雅黑" panose="020B0503020204020204" pitchFamily="34" charset="-122"/>
                  <a:cs typeface="Consolas" panose="020B0609020204030204" pitchFamily="49" charset="0"/>
                </a:rPr>
                <a:t>i</a:t>
              </a:r>
              <a:r>
                <a:rPr lang="zh-CN" altLang="zh-CN" sz="2400"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err="1">
                  <a:latin typeface="微软雅黑" panose="020B0503020204020204" pitchFamily="34" charset="-122"/>
                  <a:ea typeface="微软雅黑" panose="020B0503020204020204" pitchFamily="34" charset="-122"/>
                  <a:cs typeface="Consolas" panose="020B0609020204030204" pitchFamily="49" charset="0"/>
                </a:rPr>
                <a:t>e</a:t>
              </a:r>
              <a:r>
                <a:rPr lang="en-US" altLang="zh-CN" sz="2400" i="1" baseline="-25000" dirty="0" err="1">
                  <a:latin typeface="微软雅黑" panose="020B0503020204020204" pitchFamily="34" charset="-122"/>
                  <a:ea typeface="微软雅黑" panose="020B0503020204020204" pitchFamily="34" charset="-122"/>
                  <a:cs typeface="Consolas" panose="020B0609020204030204" pitchFamily="49" charset="0"/>
                </a:rPr>
                <a:t>i</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a:t>
              </a:r>
              <a:r>
                <a:rPr lang="zh-CN" altLang="zh-CN" sz="2400" dirty="0">
                  <a:latin typeface="微软雅黑" panose="020B0503020204020204" pitchFamily="34" charset="-122"/>
                  <a:ea typeface="微软雅黑" panose="020B0503020204020204" pitchFamily="34" charset="-122"/>
                  <a:cs typeface="Consolas" panose="020B0609020204030204" pitchFamily="49" charset="0"/>
                </a:rPr>
                <a:t>（其中</a:t>
              </a:r>
              <a:r>
                <a:rPr lang="en-US" altLang="zh-CN" sz="2400" i="1" dirty="0">
                  <a:latin typeface="微软雅黑" panose="020B0503020204020204" pitchFamily="34" charset="-122"/>
                  <a:ea typeface="微软雅黑" panose="020B0503020204020204" pitchFamily="34" charset="-122"/>
                  <a:cs typeface="Consolas" panose="020B0609020204030204" pitchFamily="49" charset="0"/>
                </a:rPr>
                <a:t>c</a:t>
              </a:r>
              <a:r>
                <a:rPr lang="en-US" altLang="zh-CN" sz="2400" i="1" baseline="-25000" dirty="0">
                  <a:latin typeface="微软雅黑" panose="020B0503020204020204" pitchFamily="34" charset="-122"/>
                  <a:ea typeface="微软雅黑" panose="020B0503020204020204" pitchFamily="34" charset="-122"/>
                  <a:cs typeface="Consolas" panose="020B0609020204030204" pitchFamily="49" charset="0"/>
                </a:rPr>
                <a:t>i</a:t>
              </a:r>
              <a:r>
                <a:rPr lang="zh-CN" altLang="zh-CN" sz="2400" dirty="0">
                  <a:latin typeface="微软雅黑" panose="020B0503020204020204" pitchFamily="34" charset="-122"/>
                  <a:ea typeface="微软雅黑" panose="020B0503020204020204" pitchFamily="34" charset="-122"/>
                  <a:cs typeface="Consolas" panose="020B0609020204030204" pitchFamily="49" charset="0"/>
                </a:rPr>
                <a:t>为系数，</a:t>
              </a:r>
              <a:r>
                <a:rPr lang="en-US" altLang="zh-CN" sz="2400" i="1" dirty="0" err="1">
                  <a:latin typeface="微软雅黑" panose="020B0503020204020204" pitchFamily="34" charset="-122"/>
                  <a:ea typeface="微软雅黑" panose="020B0503020204020204" pitchFamily="34" charset="-122"/>
                  <a:cs typeface="Consolas" panose="020B0609020204030204" pitchFamily="49" charset="0"/>
                </a:rPr>
                <a:t>e</a:t>
              </a:r>
              <a:r>
                <a:rPr lang="en-US" altLang="zh-CN" sz="2400" i="1" baseline="-25000" dirty="0" err="1">
                  <a:latin typeface="微软雅黑" panose="020B0503020204020204" pitchFamily="34" charset="-122"/>
                  <a:ea typeface="微软雅黑" panose="020B0503020204020204" pitchFamily="34" charset="-122"/>
                  <a:cs typeface="Consolas" panose="020B0609020204030204" pitchFamily="49" charset="0"/>
                </a:rPr>
                <a:t>i</a:t>
              </a:r>
              <a:r>
                <a:rPr lang="zh-CN" altLang="zh-CN" sz="2400" dirty="0">
                  <a:latin typeface="微软雅黑" panose="020B0503020204020204" pitchFamily="34" charset="-122"/>
                  <a:ea typeface="微软雅黑" panose="020B0503020204020204" pitchFamily="34" charset="-122"/>
                  <a:cs typeface="Consolas" panose="020B0609020204030204" pitchFamily="49" charset="0"/>
                </a:rPr>
                <a:t>为指数）存储，一个多项式顺序表用元素为列表</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latin typeface="微软雅黑" panose="020B0503020204020204" pitchFamily="34" charset="-122"/>
                  <a:ea typeface="微软雅黑" panose="020B0503020204020204" pitchFamily="34" charset="-122"/>
                  <a:cs typeface="Consolas" panose="020B0609020204030204" pitchFamily="49" charset="0"/>
                </a:rPr>
                <a:t>c</a:t>
              </a:r>
              <a:r>
                <a:rPr lang="en-US" altLang="zh-CN" sz="2400" i="1" baseline="-25000" dirty="0">
                  <a:latin typeface="微软雅黑" panose="020B0503020204020204" pitchFamily="34" charset="-122"/>
                  <a:ea typeface="微软雅黑" panose="020B0503020204020204" pitchFamily="34" charset="-122"/>
                  <a:cs typeface="Consolas" panose="020B0609020204030204" pitchFamily="49" charset="0"/>
                </a:rPr>
                <a:t>i</a:t>
              </a:r>
              <a:r>
                <a:rPr lang="zh-CN" altLang="zh-CN" sz="2400"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err="1">
                  <a:latin typeface="微软雅黑" panose="020B0503020204020204" pitchFamily="34" charset="-122"/>
                  <a:ea typeface="微软雅黑" panose="020B0503020204020204" pitchFamily="34" charset="-122"/>
                  <a:cs typeface="Consolas" panose="020B0609020204030204" pitchFamily="49" charset="0"/>
                </a:rPr>
                <a:t>e</a:t>
              </a:r>
              <a:r>
                <a:rPr lang="en-US" altLang="zh-CN" sz="2400" i="1" baseline="-25000" dirty="0" err="1">
                  <a:latin typeface="微软雅黑" panose="020B0503020204020204" pitchFamily="34" charset="-122"/>
                  <a:ea typeface="微软雅黑" panose="020B0503020204020204" pitchFamily="34" charset="-122"/>
                  <a:cs typeface="Consolas" panose="020B0609020204030204" pitchFamily="49" charset="0"/>
                </a:rPr>
                <a:t>i</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a:t>
              </a:r>
              <a:r>
                <a:rPr lang="zh-CN" altLang="zh-CN" sz="2400" dirty="0">
                  <a:latin typeface="微软雅黑" panose="020B0503020204020204" pitchFamily="34" charset="-122"/>
                  <a:ea typeface="微软雅黑" panose="020B0503020204020204" pitchFamily="34" charset="-122"/>
                  <a:cs typeface="Consolas" panose="020B0609020204030204" pitchFamily="49" charset="0"/>
                </a:rPr>
                <a:t>的列表</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data</a:t>
              </a:r>
              <a:r>
                <a:rPr lang="zh-CN" altLang="zh-CN" sz="2400" dirty="0">
                  <a:latin typeface="微软雅黑" panose="020B0503020204020204" pitchFamily="34" charset="-122"/>
                  <a:ea typeface="微软雅黑" panose="020B0503020204020204" pitchFamily="34" charset="-122"/>
                  <a:cs typeface="Consolas" panose="020B0609020204030204" pitchFamily="49" charset="0"/>
                </a:rPr>
                <a:t>存储</a:t>
              </a:r>
              <a:r>
                <a:rPr lang="zh-CN" altLang="en-US" sz="2400"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 </a:t>
              </a:r>
            </a:p>
            <a:p>
              <a:pPr marL="400050" indent="-400050" algn="l">
                <a:lnSpc>
                  <a:spcPts val="3000"/>
                </a:lnSpc>
                <a:spcBef>
                  <a:spcPts val="600"/>
                </a:spcBef>
                <a:buFont typeface="+mj-lt"/>
                <a:buAutoNum type="romanUcPeriod"/>
              </a:pPr>
              <a:r>
                <a:rPr lang="zh-CN" altLang="zh-CN" sz="2400" dirty="0">
                  <a:latin typeface="微软雅黑" panose="020B0503020204020204" pitchFamily="34" charset="-122"/>
                  <a:ea typeface="微软雅黑" panose="020B0503020204020204" pitchFamily="34" charset="-122"/>
                  <a:cs typeface="Consolas" panose="020B0609020204030204" pitchFamily="49" charset="0"/>
                </a:rPr>
                <a:t>例如，多项式</a:t>
              </a:r>
              <a:r>
                <a:rPr lang="en-US" altLang="zh-CN" sz="2400" i="1" dirty="0">
                  <a:latin typeface="微软雅黑" panose="020B0503020204020204" pitchFamily="34" charset="-122"/>
                  <a:ea typeface="微软雅黑" panose="020B0503020204020204" pitchFamily="34" charset="-122"/>
                  <a:cs typeface="Consolas" panose="020B0609020204030204" pitchFamily="49" charset="0"/>
                </a:rPr>
                <a:t>p</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)=2</a:t>
              </a:r>
              <a:r>
                <a:rPr lang="en-US" altLang="zh-CN" sz="2400"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sz="2400" baseline="30000" dirty="0">
                  <a:latin typeface="微软雅黑" panose="020B0503020204020204" pitchFamily="34" charset="-122"/>
                  <a:ea typeface="微软雅黑" panose="020B0503020204020204" pitchFamily="34" charset="-122"/>
                  <a:cs typeface="Consolas" panose="020B0609020204030204" pitchFamily="49" charset="0"/>
                </a:rPr>
                <a:t>3</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+3.2</a:t>
              </a:r>
              <a:r>
                <a:rPr lang="en-US" altLang="zh-CN" sz="2400"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sz="2400" baseline="30000" dirty="0">
                  <a:latin typeface="微软雅黑" panose="020B0503020204020204" pitchFamily="34" charset="-122"/>
                  <a:ea typeface="微软雅黑" panose="020B0503020204020204" pitchFamily="34" charset="-122"/>
                  <a:cs typeface="Consolas" panose="020B0609020204030204" pitchFamily="49" charset="0"/>
                </a:rPr>
                <a:t>5</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-6</a:t>
              </a:r>
              <a:r>
                <a:rPr lang="en-US" altLang="zh-CN" sz="2400" i="1" dirty="0">
                  <a:latin typeface="微软雅黑" panose="020B0503020204020204" pitchFamily="34" charset="-122"/>
                  <a:ea typeface="微软雅黑" panose="020B0503020204020204" pitchFamily="34" charset="-122"/>
                  <a:cs typeface="Consolas" panose="020B0609020204030204" pitchFamily="49" charset="0"/>
                </a:rPr>
                <a:t>x</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+10</a:t>
              </a:r>
              <a:r>
                <a:rPr lang="zh-CN" altLang="zh-CN" sz="2400" dirty="0">
                  <a:latin typeface="微软雅黑" panose="020B0503020204020204" pitchFamily="34" charset="-122"/>
                  <a:ea typeface="微软雅黑" panose="020B0503020204020204" pitchFamily="34" charset="-122"/>
                  <a:cs typeface="Consolas" panose="020B0609020204030204" pitchFamily="49" charset="0"/>
                </a:rPr>
                <a:t>的</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data</a:t>
              </a:r>
              <a:r>
                <a:rPr lang="zh-CN" altLang="zh-CN" sz="2400" dirty="0">
                  <a:latin typeface="微软雅黑" panose="020B0503020204020204" pitchFamily="34" charset="-122"/>
                  <a:ea typeface="微软雅黑" panose="020B0503020204020204" pitchFamily="34" charset="-122"/>
                  <a:cs typeface="Consolas" panose="020B0609020204030204" pitchFamily="49" charset="0"/>
                </a:rPr>
                <a:t>列表为</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[[2.0, 3], [3.2, 5], [-6.0, 1], [10.0, 0]]</a:t>
              </a:r>
              <a:r>
                <a:rPr lang="zh-CN" altLang="zh-CN" sz="2400" dirty="0">
                  <a:latin typeface="微软雅黑" panose="020B0503020204020204" pitchFamily="34" charset="-122"/>
                  <a:ea typeface="微软雅黑" panose="020B0503020204020204" pitchFamily="34" charset="-122"/>
                  <a:cs typeface="Consolas" panose="020B0609020204030204" pitchFamily="49" charset="0"/>
                </a:rPr>
                <a:t>。</a:t>
              </a:r>
              <a:endParaRPr lang="zh-CN" altLang="en-US" sz="24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矩形 8"/>
            <p:cNvSpPr/>
            <p:nvPr/>
          </p:nvSpPr>
          <p:spPr>
            <a:xfrm>
              <a:off x="1725099" y="2514599"/>
              <a:ext cx="7861959" cy="2773837"/>
            </a:xfrm>
            <a:prstGeom prst="rect">
              <a:avLst/>
            </a:pr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圆角 4"/>
          <p:cNvSpPr/>
          <p:nvPr/>
        </p:nvSpPr>
        <p:spPr>
          <a:xfrm>
            <a:off x="818507" y="1057626"/>
            <a:ext cx="3082334" cy="517274"/>
          </a:xfrm>
          <a:prstGeom prst="roundRect">
            <a:avLst/>
          </a:prstGeom>
          <a:solidFill>
            <a:srgbClr val="C026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pPr>
            <a:r>
              <a:rPr lang="pt-BR" altLang="zh-CN" sz="1800" dirty="0">
                <a:latin typeface="微软雅黑" panose="020B0503020204020204" pitchFamily="34" charset="-122"/>
                <a:ea typeface="微软雅黑" panose="020B0503020204020204" pitchFamily="34" charset="-122"/>
                <a:cs typeface="Consolas" panose="020B0609020204030204" pitchFamily="49" charset="0"/>
              </a:rPr>
              <a:t>1. </a:t>
            </a:r>
            <a:r>
              <a:rPr lang="zh-CN" altLang="zh-CN" sz="1800" dirty="0">
                <a:latin typeface="微软雅黑" panose="020B0503020204020204" pitchFamily="34" charset="-122"/>
                <a:ea typeface="微软雅黑" panose="020B0503020204020204" pitchFamily="34" charset="-122"/>
                <a:cs typeface="Consolas" panose="020B0609020204030204" pitchFamily="49" charset="0"/>
              </a:rPr>
              <a:t>设计顺序存储结构</a:t>
            </a:r>
          </a:p>
        </p:txBody>
      </p:sp>
    </p:spTree>
    <p:extLst>
      <p:ext uri="{BB962C8B-B14F-4D97-AF65-F5344CB8AC3E}">
        <p14:creationId xmlns:p14="http://schemas.microsoft.com/office/powerpoint/2010/main" val="1220268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6" presetClass="entr" presetSubtype="16"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2000"/>
                                        <p:tgtEl>
                                          <p:spTgt spid="10"/>
                                        </p:tgtEl>
                                      </p:cBhvr>
                                    </p:animEffect>
                                  </p:childTnLst>
                                </p:cTn>
                              </p:par>
                              <p:par>
                                <p:cTn id="11" presetID="2" presetClass="entr" presetSubtype="8"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72360" y="160256"/>
            <a:ext cx="3540777" cy="387798"/>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cs typeface="Consolas" panose="020B0609020204030204" pitchFamily="49" charset="0"/>
              </a:rPr>
              <a:t>多项式顺序表类</a:t>
            </a:r>
            <a:r>
              <a:rPr lang="en-US" altLang="zh-CN" sz="2400" dirty="0" err="1">
                <a:latin typeface="微软雅黑" panose="020B0503020204020204" pitchFamily="34" charset="-122"/>
                <a:ea typeface="微软雅黑" panose="020B0503020204020204" pitchFamily="34" charset="-122"/>
                <a:cs typeface="Consolas" panose="020B0609020204030204" pitchFamily="49" charset="0"/>
              </a:rPr>
              <a:t>PolyList</a:t>
            </a:r>
            <a:endParaRPr lang="en-US" altLang="zh-CN" sz="2400" dirty="0">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15064" t="7221" r="14699" b="4112"/>
          <a:stretch>
            <a:fillRect/>
          </a:stretch>
        </p:blipFill>
        <p:spPr>
          <a:xfrm flipH="1">
            <a:off x="356362" y="1205935"/>
            <a:ext cx="3381359" cy="4446129"/>
          </a:xfrm>
          <a:prstGeom prst="rect">
            <a:avLst/>
          </a:prstGeom>
        </p:spPr>
      </p:pic>
      <p:grpSp>
        <p:nvGrpSpPr>
          <p:cNvPr id="12" name="组合 11"/>
          <p:cNvGrpSpPr/>
          <p:nvPr/>
        </p:nvGrpSpPr>
        <p:grpSpPr>
          <a:xfrm>
            <a:off x="3737721" y="1844824"/>
            <a:ext cx="7390105" cy="3111888"/>
            <a:chOff x="4095021" y="2140987"/>
            <a:chExt cx="7390105" cy="2610171"/>
          </a:xfrm>
        </p:grpSpPr>
        <p:grpSp>
          <p:nvGrpSpPr>
            <p:cNvPr id="10" name="组合 9"/>
            <p:cNvGrpSpPr/>
            <p:nvPr/>
          </p:nvGrpSpPr>
          <p:grpSpPr>
            <a:xfrm>
              <a:off x="4553142" y="2630078"/>
              <a:ext cx="6931984" cy="2121080"/>
              <a:chOff x="4006386" y="2368570"/>
              <a:chExt cx="6969102" cy="1845260"/>
            </a:xfrm>
          </p:grpSpPr>
          <p:sp>
            <p:nvSpPr>
              <p:cNvPr id="8" name="文本框 7"/>
              <p:cNvSpPr txBox="1"/>
              <p:nvPr/>
            </p:nvSpPr>
            <p:spPr>
              <a:xfrm>
                <a:off x="4441288" y="2436470"/>
                <a:ext cx="6534200" cy="1549637"/>
              </a:xfrm>
              <a:prstGeom prst="rect">
                <a:avLst/>
              </a:prstGeom>
              <a:noFill/>
            </p:spPr>
            <p:txBody>
              <a:bodyPr wrap="square">
                <a:spAutoFit/>
              </a:bodyPr>
              <a:lstStyle/>
              <a:p>
                <a:pPr algn="l">
                  <a:lnSpc>
                    <a:spcPct val="100000"/>
                  </a:lnSpc>
                </a:pP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class </a:t>
                </a:r>
                <a:r>
                  <a:rPr lang="en-US" altLang="zh-CN" sz="24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PolyList</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a:t>
                </a:r>
                <a:r>
                  <a:rPr lang="zh-CN" altLang="zh-CN" sz="2400" dirty="0">
                    <a:latin typeface="微软雅黑" panose="020B0503020204020204" pitchFamily="34" charset="-122"/>
                    <a:ea typeface="微软雅黑" panose="020B0503020204020204" pitchFamily="34" charset="-122"/>
                    <a:cs typeface="Consolas" panose="020B0609020204030204" pitchFamily="49" charset="0"/>
                  </a:rPr>
                  <a:t>多项式顺序表类</a:t>
                </a:r>
              </a:p>
              <a:p>
                <a:pPr algn="l">
                  <a:lnSpc>
                    <a:spcPct val="100000"/>
                  </a:lnSpc>
                </a:pP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  def __</a:t>
                </a:r>
                <a:r>
                  <a:rPr lang="en-US" altLang="zh-CN" sz="2400" dirty="0" err="1">
                    <a:latin typeface="微软雅黑" panose="020B0503020204020204" pitchFamily="34" charset="-122"/>
                    <a:ea typeface="微软雅黑" panose="020B0503020204020204" pitchFamily="34" charset="-122"/>
                    <a:cs typeface="Consolas" panose="020B0609020204030204" pitchFamily="49" charset="0"/>
                  </a:rPr>
                  <a:t>init</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__(self):	  </a:t>
                </a:r>
                <a:r>
                  <a:rPr lang="en-US" altLang="zh-CN" sz="2400" dirty="0" smtClean="0">
                    <a:latin typeface="微软雅黑" panose="020B0503020204020204" pitchFamily="34" charset="-122"/>
                    <a:ea typeface="微软雅黑" panose="020B0503020204020204" pitchFamily="34" charset="-122"/>
                    <a:cs typeface="Consolas" panose="020B0609020204030204" pitchFamily="49" charset="0"/>
                  </a:rPr>
                  <a:t>     #</a:t>
                </a:r>
                <a:r>
                  <a:rPr lang="zh-CN" altLang="zh-CN" sz="2400" dirty="0">
                    <a:latin typeface="微软雅黑" panose="020B0503020204020204" pitchFamily="34" charset="-122"/>
                    <a:ea typeface="微软雅黑" panose="020B0503020204020204" pitchFamily="34" charset="-122"/>
                    <a:cs typeface="Consolas" panose="020B0609020204030204" pitchFamily="49" charset="0"/>
                  </a:rPr>
                  <a:t>构造方法</a:t>
                </a:r>
              </a:p>
              <a:p>
                <a:pPr algn="l">
                  <a:lnSpc>
                    <a:spcPct val="100000"/>
                  </a:lnSpc>
                </a:pP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err="1">
                    <a:latin typeface="微软雅黑" panose="020B0503020204020204" pitchFamily="34" charset="-122"/>
                    <a:ea typeface="微软雅黑" panose="020B0503020204020204" pitchFamily="34" charset="-122"/>
                    <a:cs typeface="Consolas" panose="020B0609020204030204" pitchFamily="49" charset="0"/>
                  </a:rPr>
                  <a:t>self.data</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             #</a:t>
                </a:r>
                <a:r>
                  <a:rPr lang="zh-CN" altLang="zh-CN" sz="2400" dirty="0">
                    <a:latin typeface="微软雅黑" panose="020B0503020204020204" pitchFamily="34" charset="-122"/>
                    <a:ea typeface="微软雅黑" panose="020B0503020204020204" pitchFamily="34" charset="-122"/>
                    <a:cs typeface="Consolas" panose="020B0609020204030204" pitchFamily="49" charset="0"/>
                  </a:rPr>
                  <a:t>存放多项式项的列表</a:t>
                </a:r>
              </a:p>
              <a:p>
                <a:pPr algn="l">
                  <a:lnSpc>
                    <a:spcPct val="100000"/>
                  </a:lnSpc>
                </a:pP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  #</a:t>
                </a:r>
                <a:r>
                  <a:rPr lang="zh-CN" altLang="zh-CN" sz="2400" dirty="0">
                    <a:latin typeface="微软雅黑" panose="020B0503020204020204" pitchFamily="34" charset="-122"/>
                    <a:ea typeface="微软雅黑" panose="020B0503020204020204" pitchFamily="34" charset="-122"/>
                    <a:cs typeface="Consolas" panose="020B0609020204030204" pitchFamily="49" charset="0"/>
                  </a:rPr>
                  <a:t>修改基本运算算法</a:t>
                </a:r>
              </a:p>
            </p:txBody>
          </p:sp>
          <p:sp>
            <p:nvSpPr>
              <p:cNvPr id="9" name="矩形 8"/>
              <p:cNvSpPr/>
              <p:nvPr/>
            </p:nvSpPr>
            <p:spPr>
              <a:xfrm>
                <a:off x="4006386" y="2368570"/>
                <a:ext cx="6969102" cy="1845260"/>
              </a:xfrm>
              <a:prstGeom prst="rect">
                <a:avLst/>
              </a:pr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sp>
          <p:nvSpPr>
            <p:cNvPr id="11" name="iconfont-1090-826112"/>
            <p:cNvSpPr/>
            <p:nvPr/>
          </p:nvSpPr>
          <p:spPr>
            <a:xfrm>
              <a:off x="4095021" y="2140987"/>
              <a:ext cx="1153260" cy="978181"/>
            </a:xfrm>
            <a:custGeom>
              <a:avLst/>
              <a:gdLst>
                <a:gd name="T0" fmla="*/ 9193 w 9831"/>
                <a:gd name="T1" fmla="*/ 6262 h 9732"/>
                <a:gd name="T2" fmla="*/ 9218 w 9831"/>
                <a:gd name="T3" fmla="*/ 4896 h 9732"/>
                <a:gd name="T4" fmla="*/ 7871 w 9831"/>
                <a:gd name="T5" fmla="*/ 4930 h 9732"/>
                <a:gd name="T6" fmla="*/ 9193 w 9831"/>
                <a:gd name="T7" fmla="*/ 6262 h 9732"/>
                <a:gd name="T8" fmla="*/ 9193 w 9831"/>
                <a:gd name="T9" fmla="*/ 6262 h 9732"/>
                <a:gd name="T10" fmla="*/ 7479 w 9831"/>
                <a:gd name="T11" fmla="*/ 5273 h 9732"/>
                <a:gd name="T12" fmla="*/ 7268 w 9831"/>
                <a:gd name="T13" fmla="*/ 5480 h 9732"/>
                <a:gd name="T14" fmla="*/ 5198 w 9831"/>
                <a:gd name="T15" fmla="*/ 7568 h 9732"/>
                <a:gd name="T16" fmla="*/ 4589 w 9831"/>
                <a:gd name="T17" fmla="*/ 9564 h 9732"/>
                <a:gd name="T18" fmla="*/ 6561 w 9831"/>
                <a:gd name="T19" fmla="*/ 8956 h 9732"/>
                <a:gd name="T20" fmla="*/ 8638 w 9831"/>
                <a:gd name="T21" fmla="*/ 6862 h 9732"/>
                <a:gd name="T22" fmla="*/ 8844 w 9831"/>
                <a:gd name="T23" fmla="*/ 6650 h 9732"/>
                <a:gd name="T24" fmla="*/ 7479 w 9831"/>
                <a:gd name="T25" fmla="*/ 5273 h 9732"/>
                <a:gd name="T26" fmla="*/ 7479 w 9831"/>
                <a:gd name="T27" fmla="*/ 5273 h 9732"/>
                <a:gd name="T28" fmla="*/ 5072 w 9831"/>
                <a:gd name="T29" fmla="*/ 7282 h 9732"/>
                <a:gd name="T30" fmla="*/ 5072 w 9831"/>
                <a:gd name="T31" fmla="*/ 2614 h 9732"/>
                <a:gd name="T32" fmla="*/ 7698 w 9831"/>
                <a:gd name="T33" fmla="*/ 1597 h 9732"/>
                <a:gd name="T34" fmla="*/ 7698 w 9831"/>
                <a:gd name="T35" fmla="*/ 4035 h 9732"/>
                <a:gd name="T36" fmla="*/ 7710 w 9831"/>
                <a:gd name="T37" fmla="*/ 4045 h 9732"/>
                <a:gd name="T38" fmla="*/ 8788 w 9831"/>
                <a:gd name="T39" fmla="*/ 3948 h 9732"/>
                <a:gd name="T40" fmla="*/ 8785 w 9831"/>
                <a:gd name="T41" fmla="*/ 0 h 9732"/>
                <a:gd name="T42" fmla="*/ 4395 w 9831"/>
                <a:gd name="T43" fmla="*/ 1466 h 9732"/>
                <a:gd name="T44" fmla="*/ 4 w 9831"/>
                <a:gd name="T45" fmla="*/ 0 h 9732"/>
                <a:gd name="T46" fmla="*/ 0 w 9831"/>
                <a:gd name="T47" fmla="*/ 6933 h 9732"/>
                <a:gd name="T48" fmla="*/ 976 w 9831"/>
                <a:gd name="T49" fmla="*/ 8000 h 9732"/>
                <a:gd name="T50" fmla="*/ 2685 w 9831"/>
                <a:gd name="T51" fmla="*/ 8400 h 9732"/>
                <a:gd name="T52" fmla="*/ 4151 w 9831"/>
                <a:gd name="T53" fmla="*/ 9600 h 9732"/>
                <a:gd name="T54" fmla="*/ 4300 w 9831"/>
                <a:gd name="T55" fmla="*/ 9600 h 9732"/>
                <a:gd name="T56" fmla="*/ 5072 w 9831"/>
                <a:gd name="T57" fmla="*/ 7282 h 9732"/>
                <a:gd name="T58" fmla="*/ 3717 w 9831"/>
                <a:gd name="T59" fmla="*/ 7469 h 9732"/>
                <a:gd name="T60" fmla="*/ 1298 w 9831"/>
                <a:gd name="T61" fmla="*/ 6678 h 9732"/>
                <a:gd name="T62" fmla="*/ 1092 w 9831"/>
                <a:gd name="T63" fmla="*/ 6452 h 9732"/>
                <a:gd name="T64" fmla="*/ 1092 w 9831"/>
                <a:gd name="T65" fmla="*/ 1597 h 9732"/>
                <a:gd name="T66" fmla="*/ 3717 w 9831"/>
                <a:gd name="T67" fmla="*/ 2614 h 9732"/>
                <a:gd name="T68" fmla="*/ 3717 w 9831"/>
                <a:gd name="T69" fmla="*/ 7469 h 9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31" h="9732">
                  <a:moveTo>
                    <a:pt x="9193" y="6262"/>
                  </a:moveTo>
                  <a:cubicBezTo>
                    <a:pt x="9831" y="5496"/>
                    <a:pt x="9616" y="5298"/>
                    <a:pt x="9218" y="4896"/>
                  </a:cubicBezTo>
                  <a:cubicBezTo>
                    <a:pt x="8908" y="4583"/>
                    <a:pt x="8655" y="4310"/>
                    <a:pt x="7871" y="4930"/>
                  </a:cubicBezTo>
                  <a:lnTo>
                    <a:pt x="9193" y="6262"/>
                  </a:lnTo>
                  <a:close/>
                  <a:moveTo>
                    <a:pt x="9193" y="6262"/>
                  </a:moveTo>
                  <a:close/>
                  <a:moveTo>
                    <a:pt x="7479" y="5273"/>
                  </a:moveTo>
                  <a:cubicBezTo>
                    <a:pt x="7412" y="5337"/>
                    <a:pt x="7342" y="5406"/>
                    <a:pt x="7268" y="5480"/>
                  </a:cubicBezTo>
                  <a:cubicBezTo>
                    <a:pt x="7254" y="5494"/>
                    <a:pt x="5198" y="7568"/>
                    <a:pt x="5198" y="7568"/>
                  </a:cubicBezTo>
                  <a:cubicBezTo>
                    <a:pt x="4907" y="7844"/>
                    <a:pt x="4422" y="9395"/>
                    <a:pt x="4589" y="9564"/>
                  </a:cubicBezTo>
                  <a:cubicBezTo>
                    <a:pt x="4756" y="9732"/>
                    <a:pt x="6279" y="9278"/>
                    <a:pt x="6561" y="8956"/>
                  </a:cubicBezTo>
                  <a:cubicBezTo>
                    <a:pt x="6561" y="8956"/>
                    <a:pt x="8622" y="6878"/>
                    <a:pt x="8638" y="6862"/>
                  </a:cubicBezTo>
                  <a:cubicBezTo>
                    <a:pt x="8712" y="6787"/>
                    <a:pt x="8780" y="6717"/>
                    <a:pt x="8844" y="6650"/>
                  </a:cubicBezTo>
                  <a:lnTo>
                    <a:pt x="7479" y="5273"/>
                  </a:lnTo>
                  <a:close/>
                  <a:moveTo>
                    <a:pt x="7479" y="5273"/>
                  </a:moveTo>
                  <a:close/>
                  <a:moveTo>
                    <a:pt x="5072" y="7282"/>
                  </a:moveTo>
                  <a:lnTo>
                    <a:pt x="5072" y="2614"/>
                  </a:lnTo>
                  <a:cubicBezTo>
                    <a:pt x="5540" y="1984"/>
                    <a:pt x="6767" y="1597"/>
                    <a:pt x="7698" y="1597"/>
                  </a:cubicBezTo>
                  <a:lnTo>
                    <a:pt x="7698" y="4035"/>
                  </a:lnTo>
                  <a:lnTo>
                    <a:pt x="7710" y="4045"/>
                  </a:lnTo>
                  <a:cubicBezTo>
                    <a:pt x="7968" y="3919"/>
                    <a:pt x="8337" y="3824"/>
                    <a:pt x="8788" y="3948"/>
                  </a:cubicBezTo>
                  <a:cubicBezTo>
                    <a:pt x="8787" y="2141"/>
                    <a:pt x="8785" y="0"/>
                    <a:pt x="8785" y="0"/>
                  </a:cubicBezTo>
                  <a:cubicBezTo>
                    <a:pt x="8785" y="0"/>
                    <a:pt x="5609" y="141"/>
                    <a:pt x="4395" y="1466"/>
                  </a:cubicBezTo>
                  <a:cubicBezTo>
                    <a:pt x="3181" y="141"/>
                    <a:pt x="4" y="0"/>
                    <a:pt x="4" y="0"/>
                  </a:cubicBezTo>
                  <a:cubicBezTo>
                    <a:pt x="4" y="0"/>
                    <a:pt x="0" y="6413"/>
                    <a:pt x="0" y="6933"/>
                  </a:cubicBezTo>
                  <a:cubicBezTo>
                    <a:pt x="0" y="8049"/>
                    <a:pt x="976" y="8000"/>
                    <a:pt x="976" y="8000"/>
                  </a:cubicBezTo>
                  <a:cubicBezTo>
                    <a:pt x="1953" y="8133"/>
                    <a:pt x="2685" y="8400"/>
                    <a:pt x="2685" y="8400"/>
                  </a:cubicBezTo>
                  <a:cubicBezTo>
                    <a:pt x="2685" y="8400"/>
                    <a:pt x="3895" y="8864"/>
                    <a:pt x="4151" y="9600"/>
                  </a:cubicBezTo>
                  <a:lnTo>
                    <a:pt x="4300" y="9600"/>
                  </a:lnTo>
                  <a:cubicBezTo>
                    <a:pt x="4225" y="9118"/>
                    <a:pt x="4246" y="8225"/>
                    <a:pt x="5072" y="7282"/>
                  </a:cubicBezTo>
                  <a:close/>
                  <a:moveTo>
                    <a:pt x="3717" y="7469"/>
                  </a:moveTo>
                  <a:cubicBezTo>
                    <a:pt x="2767" y="6809"/>
                    <a:pt x="1298" y="6678"/>
                    <a:pt x="1298" y="6678"/>
                  </a:cubicBezTo>
                  <a:cubicBezTo>
                    <a:pt x="1298" y="6678"/>
                    <a:pt x="1092" y="6678"/>
                    <a:pt x="1092" y="6452"/>
                  </a:cubicBezTo>
                  <a:lnTo>
                    <a:pt x="1092" y="1597"/>
                  </a:lnTo>
                  <a:cubicBezTo>
                    <a:pt x="2022" y="1597"/>
                    <a:pt x="3249" y="1984"/>
                    <a:pt x="3717" y="2614"/>
                  </a:cubicBezTo>
                  <a:lnTo>
                    <a:pt x="3717" y="7469"/>
                  </a:lnTo>
                  <a:close/>
                </a:path>
              </a:pathLst>
            </a:custGeom>
            <a:solidFill>
              <a:srgbClr val="FF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p>
          </p:txBody>
        </p:sp>
      </p:grpSp>
    </p:spTree>
    <p:custDataLst>
      <p:tags r:id="rId1"/>
    </p:custDataLst>
    <p:extLst>
      <p:ext uri="{BB962C8B-B14F-4D97-AF65-F5344CB8AC3E}">
        <p14:creationId xmlns:p14="http://schemas.microsoft.com/office/powerpoint/2010/main" val="9112680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6" presetClass="entr" presetSubtype="16" fill="hold" nodeType="withEffect">
                                  <p:stCondLst>
                                    <p:cond delay="500"/>
                                  </p:stCondLst>
                                  <p:childTnLst>
                                    <p:set>
                                      <p:cBhvr>
                                        <p:cTn id="13" dur="1" fill="hold">
                                          <p:stCondLst>
                                            <p:cond delay="0"/>
                                          </p:stCondLst>
                                        </p:cTn>
                                        <p:tgtEl>
                                          <p:spTgt spid="12"/>
                                        </p:tgtEl>
                                        <p:attrNameLst>
                                          <p:attrName>style.visibility</p:attrName>
                                        </p:attrNameLst>
                                      </p:cBhvr>
                                      <p:to>
                                        <p:strVal val="visible"/>
                                      </p:to>
                                    </p:set>
                                    <p:animEffect transition="in" filter="circle(in)">
                                      <p:cBhvr>
                                        <p:cTn id="14"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3893" y="859875"/>
            <a:ext cx="4572032" cy="481965"/>
          </a:xfrm>
          <a:prstGeom prst="rect">
            <a:avLst/>
          </a:prstGeom>
          <a:solidFill>
            <a:srgbClr val="C00000"/>
          </a:solidFill>
        </p:spPr>
        <p:style>
          <a:lnRef idx="1">
            <a:schemeClr val="dk1"/>
          </a:lnRef>
          <a:fillRef idx="3">
            <a:schemeClr val="dk1"/>
          </a:fillRef>
          <a:effectRef idx="2">
            <a:schemeClr val="dk1"/>
          </a:effectRef>
          <a:fontRef idx="minor">
            <a:schemeClr val="lt1"/>
          </a:fontRef>
        </p:style>
        <p:txBody>
          <a:bodyPr wrap="square" tIns="72000" bIns="72000" rtlCol="0">
            <a:spAutoFit/>
          </a:bodyPr>
          <a:lstStyle/>
          <a:p>
            <a:pPr>
              <a:lnSpc>
                <a:spcPct val="100000"/>
              </a:lnSpc>
            </a:pPr>
            <a:r>
              <a:rPr lang="pt-BR" altLang="zh-CN" sz="2200">
                <a:latin typeface="微软雅黑" panose="020B0503020204020204" pitchFamily="34" charset="-122"/>
                <a:ea typeface="微软雅黑" panose="020B0503020204020204" pitchFamily="34" charset="-122"/>
                <a:cs typeface="Consolas" panose="020B0609020204030204" pitchFamily="49" charset="0"/>
              </a:rPr>
              <a:t>2. </a:t>
            </a:r>
            <a:r>
              <a:rPr lang="zh-CN" altLang="zh-CN" sz="2200">
                <a:latin typeface="微软雅黑" panose="020B0503020204020204" pitchFamily="34" charset="-122"/>
                <a:ea typeface="微软雅黑" panose="020B0503020204020204" pitchFamily="34" charset="-122"/>
                <a:cs typeface="Consolas" panose="020B0609020204030204" pitchFamily="49" charset="0"/>
              </a:rPr>
              <a:t>设计</a:t>
            </a:r>
            <a:r>
              <a:rPr lang="pt-BR" altLang="zh-CN" sz="2200">
                <a:latin typeface="微软雅黑" panose="020B0503020204020204" pitchFamily="34" charset="-122"/>
                <a:ea typeface="微软雅黑" panose="020B0503020204020204" pitchFamily="34" charset="-122"/>
                <a:cs typeface="Consolas" panose="020B0609020204030204" pitchFamily="49" charset="0"/>
              </a:rPr>
              <a:t>Poly</a:t>
            </a:r>
            <a:r>
              <a:rPr lang="en-US" altLang="zh-CN" sz="2200">
                <a:latin typeface="微软雅黑" panose="020B0503020204020204" pitchFamily="34" charset="-122"/>
                <a:ea typeface="微软雅黑" panose="020B0503020204020204" pitchFamily="34" charset="-122"/>
                <a:cs typeface="Consolas" panose="020B0609020204030204" pitchFamily="49" charset="0"/>
              </a:rPr>
              <a:t>List</a:t>
            </a:r>
            <a:r>
              <a:rPr lang="zh-CN" altLang="zh-CN" sz="2200">
                <a:latin typeface="微软雅黑" panose="020B0503020204020204" pitchFamily="34" charset="-122"/>
                <a:ea typeface="微软雅黑" panose="020B0503020204020204" pitchFamily="34" charset="-122"/>
                <a:cs typeface="Consolas" panose="020B0609020204030204" pitchFamily="49" charset="0"/>
              </a:rPr>
              <a:t>的基本运算算法</a:t>
            </a:r>
          </a:p>
        </p:txBody>
      </p:sp>
      <p:grpSp>
        <p:nvGrpSpPr>
          <p:cNvPr id="23" name="组合 22"/>
          <p:cNvGrpSpPr/>
          <p:nvPr/>
        </p:nvGrpSpPr>
        <p:grpSpPr>
          <a:xfrm>
            <a:off x="886129" y="1607978"/>
            <a:ext cx="7752033" cy="4982185"/>
            <a:chOff x="1246052" y="1577808"/>
            <a:chExt cx="7752033" cy="4982185"/>
          </a:xfrm>
        </p:grpSpPr>
        <p:grpSp>
          <p:nvGrpSpPr>
            <p:cNvPr id="21" name="组合 20"/>
            <p:cNvGrpSpPr/>
            <p:nvPr/>
          </p:nvGrpSpPr>
          <p:grpSpPr>
            <a:xfrm>
              <a:off x="1246053" y="1577808"/>
              <a:ext cx="7752032" cy="2833355"/>
              <a:chOff x="1246053" y="1577808"/>
              <a:chExt cx="7752032" cy="2833355"/>
            </a:xfrm>
          </p:grpSpPr>
          <p:sp>
            <p:nvSpPr>
              <p:cNvPr id="8" name="文本框 7"/>
              <p:cNvSpPr txBox="1"/>
              <p:nvPr/>
            </p:nvSpPr>
            <p:spPr>
              <a:xfrm>
                <a:off x="1440606" y="1713051"/>
                <a:ext cx="3298452" cy="39878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PolyList</a:t>
                </a:r>
                <a:r>
                  <a:rPr lang="zh-CN" altLang="en-US" sz="2000" dirty="0">
                    <a:latin typeface="微软雅黑" panose="020B0503020204020204" pitchFamily="34" charset="-122"/>
                    <a:ea typeface="微软雅黑" panose="020B0503020204020204" pitchFamily="34" charset="-122"/>
                  </a:rPr>
                  <a:t>的构造方法：</a:t>
                </a:r>
              </a:p>
            </p:txBody>
          </p:sp>
          <p:sp>
            <p:nvSpPr>
              <p:cNvPr id="10" name="文本框 9"/>
              <p:cNvSpPr txBox="1"/>
              <p:nvPr/>
            </p:nvSpPr>
            <p:spPr>
              <a:xfrm>
                <a:off x="1440606" y="2174790"/>
                <a:ext cx="7052628" cy="829945"/>
              </a:xfrm>
              <a:prstGeom prst="rect">
                <a:avLst/>
              </a:prstGeom>
              <a:noFill/>
            </p:spPr>
            <p:txBody>
              <a:bodyPr wrap="square">
                <a:spAutoFit/>
              </a:bodyPr>
              <a:lstStyle/>
              <a:p>
                <a:pPr algn="l"/>
                <a:r>
                  <a:rPr lang="pt-BR" altLang="zh-CN" sz="2400" dirty="0">
                    <a:latin typeface="微软雅黑" panose="020B0503020204020204" pitchFamily="34" charset="-122"/>
                    <a:ea typeface="微软雅黑" panose="020B0503020204020204" pitchFamily="34" charset="-122"/>
                    <a:cs typeface="Consolas" panose="020B0609020204030204" pitchFamily="49" charset="0"/>
                  </a:rPr>
                  <a:t>def </a:t>
                </a:r>
                <a:r>
                  <a:rPr lang="pt-BR"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__init__(self):	</a:t>
                </a:r>
                <a:r>
                  <a:rPr lang="pt-BR" altLang="zh-CN" sz="2400" dirty="0">
                    <a:latin typeface="微软雅黑" panose="020B0503020204020204" pitchFamily="34" charset="-122"/>
                    <a:ea typeface="微软雅黑" panose="020B0503020204020204" pitchFamily="34" charset="-122"/>
                    <a:cs typeface="Consolas" panose="020B0609020204030204" pitchFamily="49" charset="0"/>
                  </a:rPr>
                  <a:t>    	#</a:t>
                </a:r>
                <a:r>
                  <a:rPr lang="zh-CN" altLang="zh-CN" sz="2400" dirty="0">
                    <a:latin typeface="微软雅黑" panose="020B0503020204020204" pitchFamily="34" charset="-122"/>
                    <a:ea typeface="微软雅黑" panose="020B0503020204020204" pitchFamily="34" charset="-122"/>
                    <a:cs typeface="Consolas" panose="020B0609020204030204" pitchFamily="49" charset="0"/>
                  </a:rPr>
                  <a:t>构造方法</a:t>
                </a:r>
              </a:p>
              <a:p>
                <a:pPr algn="l"/>
                <a:r>
                  <a:rPr lang="pt-BR" altLang="zh-CN" sz="2400" dirty="0">
                    <a:latin typeface="微软雅黑" panose="020B0503020204020204" pitchFamily="34" charset="-122"/>
                    <a:ea typeface="微软雅黑" panose="020B0503020204020204" pitchFamily="34" charset="-122"/>
                    <a:cs typeface="Consolas" panose="020B0609020204030204" pitchFamily="49" charset="0"/>
                  </a:rPr>
                  <a:t>  self.data=[]               #</a:t>
                </a:r>
                <a:r>
                  <a:rPr lang="zh-CN" altLang="zh-CN" sz="2400" dirty="0">
                    <a:latin typeface="微软雅黑" panose="020B0503020204020204" pitchFamily="34" charset="-122"/>
                    <a:ea typeface="微软雅黑" panose="020B0503020204020204" pitchFamily="34" charset="-122"/>
                    <a:cs typeface="Consolas" panose="020B0609020204030204" pitchFamily="49" charset="0"/>
                  </a:rPr>
                  <a:t>存放多项式项的列表</a:t>
                </a:r>
              </a:p>
            </p:txBody>
          </p:sp>
          <p:sp>
            <p:nvSpPr>
              <p:cNvPr id="11" name="矩形 10"/>
              <p:cNvSpPr/>
              <p:nvPr/>
            </p:nvSpPr>
            <p:spPr>
              <a:xfrm>
                <a:off x="1246053" y="1577808"/>
                <a:ext cx="7752032" cy="2023910"/>
              </a:xfrm>
              <a:prstGeom prst="rect">
                <a:avLst/>
              </a:pr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箭头: 下 14"/>
              <p:cNvSpPr/>
              <p:nvPr/>
            </p:nvSpPr>
            <p:spPr>
              <a:xfrm>
                <a:off x="4116488" y="3736961"/>
                <a:ext cx="622570" cy="67420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1246052" y="4536083"/>
              <a:ext cx="7752031" cy="2023910"/>
              <a:chOff x="1246052" y="4536083"/>
              <a:chExt cx="7752031" cy="2023910"/>
            </a:xfrm>
          </p:grpSpPr>
          <p:sp>
            <p:nvSpPr>
              <p:cNvPr id="16" name="矩形 15"/>
              <p:cNvSpPr/>
              <p:nvPr/>
            </p:nvSpPr>
            <p:spPr>
              <a:xfrm>
                <a:off x="1246052" y="4536083"/>
                <a:ext cx="7752031" cy="2023910"/>
              </a:xfrm>
              <a:prstGeom prst="rect">
                <a:avLst/>
              </a:pr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1345018" y="4665357"/>
                <a:ext cx="4596130" cy="39878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）将多项式项</a:t>
                </a:r>
                <a:r>
                  <a:rPr lang="en-US" altLang="zh-CN" sz="2000" dirty="0">
                    <a:latin typeface="微软雅黑" panose="020B0503020204020204" pitchFamily="34" charset="-122"/>
                    <a:ea typeface="微软雅黑" panose="020B0503020204020204" pitchFamily="34" charset="-122"/>
                  </a:rPr>
                  <a:t>e</a:t>
                </a:r>
                <a:r>
                  <a:rPr lang="zh-CN" altLang="en-US" sz="2000" dirty="0">
                    <a:latin typeface="微软雅黑" panose="020B0503020204020204" pitchFamily="34" charset="-122"/>
                    <a:ea typeface="微软雅黑" panose="020B0503020204020204" pitchFamily="34" charset="-122"/>
                  </a:rPr>
                  <a:t>添加到末尾</a:t>
                </a:r>
                <a:r>
                  <a:rPr lang="en-US" altLang="zh-CN" sz="2000" dirty="0">
                    <a:latin typeface="微软雅黑" panose="020B0503020204020204" pitchFamily="34" charset="-122"/>
                    <a:ea typeface="微软雅黑" panose="020B0503020204020204" pitchFamily="34" charset="-122"/>
                  </a:rPr>
                  <a:t>Add(e)</a:t>
                </a:r>
                <a:r>
                  <a:rPr lang="zh-CN" altLang="en-US" sz="2000" dirty="0">
                    <a:latin typeface="微软雅黑" panose="020B0503020204020204" pitchFamily="34" charset="-122"/>
                    <a:ea typeface="微软雅黑" panose="020B0503020204020204" pitchFamily="34" charset="-122"/>
                  </a:rPr>
                  <a:t>：</a:t>
                </a:r>
              </a:p>
            </p:txBody>
          </p:sp>
          <p:sp>
            <p:nvSpPr>
              <p:cNvPr id="20" name="文本框 19"/>
              <p:cNvSpPr txBox="1"/>
              <p:nvPr/>
            </p:nvSpPr>
            <p:spPr>
              <a:xfrm>
                <a:off x="1440605" y="5144949"/>
                <a:ext cx="7391581" cy="1015663"/>
              </a:xfrm>
              <a:prstGeom prst="rect">
                <a:avLst/>
              </a:prstGeom>
              <a:noFill/>
            </p:spPr>
            <p:txBody>
              <a:bodyPr wrap="square">
                <a:spAutoFit/>
              </a:bodyPr>
              <a:lstStyle/>
              <a:p>
                <a:pPr algn="l">
                  <a:lnSpc>
                    <a:spcPct val="100000"/>
                  </a:lnSpc>
                </a:pP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def </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Add(</a:t>
                </a:r>
                <a:r>
                  <a:rPr lang="en-US" altLang="zh-CN" sz="24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self,e</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a:t>
                </a:r>
                <a:r>
                  <a:rPr lang="zh-CN" altLang="zh-CN" sz="2400" dirty="0">
                    <a:latin typeface="微软雅黑" panose="020B0503020204020204" pitchFamily="34" charset="-122"/>
                    <a:ea typeface="微软雅黑" panose="020B0503020204020204" pitchFamily="34" charset="-122"/>
                    <a:cs typeface="Consolas" panose="020B0609020204030204" pitchFamily="49" charset="0"/>
                  </a:rPr>
                  <a:t>添加一个多项式项</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e</a:t>
                </a:r>
              </a:p>
              <a:p>
                <a:pPr algn="l">
                  <a:lnSpc>
                    <a:spcPct val="100000"/>
                  </a:lnSpc>
                </a:pP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err="1">
                    <a:latin typeface="微软雅黑" panose="020B0503020204020204" pitchFamily="34" charset="-122"/>
                    <a:ea typeface="微软雅黑" panose="020B0503020204020204" pitchFamily="34" charset="-122"/>
                    <a:cs typeface="Consolas" panose="020B0609020204030204" pitchFamily="49" charset="0"/>
                  </a:rPr>
                  <a:t>self.data.append</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(e) </a:t>
                </a:r>
                <a:endParaRPr lang="zh-CN" altLang="zh-CN" sz="2400" dirty="0">
                  <a:latin typeface="微软雅黑" panose="020B0503020204020204" pitchFamily="34" charset="-122"/>
                  <a:ea typeface="微软雅黑" panose="020B0503020204020204" pitchFamily="34" charset="-122"/>
                  <a:cs typeface="Consolas" panose="020B0609020204030204" pitchFamily="49" charset="0"/>
                </a:endParaRPr>
              </a:p>
            </p:txBody>
          </p:sp>
        </p:grpSp>
      </p:grpSp>
      <p:pic>
        <p:nvPicPr>
          <p:cNvPr id="24" name="图片 23"/>
          <p:cNvPicPr>
            <a:picLocks noChangeAspect="1"/>
          </p:cNvPicPr>
          <p:nvPr/>
        </p:nvPicPr>
        <p:blipFill rotWithShape="1">
          <a:blip r:embed="rId2" cstate="print">
            <a:extLst>
              <a:ext uri="{28A0092B-C50C-407E-A947-70E740481C1C}">
                <a14:useLocalDpi xmlns:a14="http://schemas.microsoft.com/office/drawing/2010/main" val="0"/>
              </a:ext>
            </a:extLst>
          </a:blip>
          <a:srcRect r="6207"/>
          <a:stretch>
            <a:fillRect/>
          </a:stretch>
        </p:blipFill>
        <p:spPr>
          <a:xfrm flipH="1">
            <a:off x="8832713" y="1685164"/>
            <a:ext cx="3161031" cy="4653343"/>
          </a:xfrm>
          <a:prstGeom prst="rect">
            <a:avLst/>
          </a:prstGeom>
        </p:spPr>
      </p:pic>
    </p:spTree>
    <p:extLst>
      <p:ext uri="{BB962C8B-B14F-4D97-AF65-F5344CB8AC3E}">
        <p14:creationId xmlns:p14="http://schemas.microsoft.com/office/powerpoint/2010/main" val="20829676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bg/>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22" presetClass="entr" presetSubtype="1" fill="hold" nodeType="withEffect">
                                  <p:stCondLst>
                                    <p:cond delay="500"/>
                                  </p:stCondLst>
                                  <p:childTnLst>
                                    <p:set>
                                      <p:cBhvr>
                                        <p:cTn id="18" dur="1" fill="hold">
                                          <p:stCondLst>
                                            <p:cond delay="0"/>
                                          </p:stCondLst>
                                        </p:cTn>
                                        <p:tgtEl>
                                          <p:spTgt spid="23"/>
                                        </p:tgtEl>
                                        <p:attrNameLst>
                                          <p:attrName>style.visibility</p:attrName>
                                        </p:attrNameLst>
                                      </p:cBhvr>
                                      <p:to>
                                        <p:strVal val="visible"/>
                                      </p:to>
                                    </p:set>
                                    <p:animEffect transition="in" filter="wipe(up)">
                                      <p:cBhvr>
                                        <p:cTn id="19" dur="2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3893" y="859875"/>
            <a:ext cx="4572032" cy="481965"/>
          </a:xfrm>
          <a:prstGeom prst="rect">
            <a:avLst/>
          </a:prstGeom>
          <a:solidFill>
            <a:srgbClr val="C00000"/>
          </a:solidFill>
        </p:spPr>
        <p:style>
          <a:lnRef idx="1">
            <a:schemeClr val="dk1"/>
          </a:lnRef>
          <a:fillRef idx="3">
            <a:schemeClr val="dk1"/>
          </a:fillRef>
          <a:effectRef idx="2">
            <a:schemeClr val="dk1"/>
          </a:effectRef>
          <a:fontRef idx="minor">
            <a:schemeClr val="lt1"/>
          </a:fontRef>
        </p:style>
        <p:txBody>
          <a:bodyPr wrap="square" tIns="72000" bIns="72000" rtlCol="0">
            <a:spAutoFit/>
          </a:bodyPr>
          <a:lstStyle/>
          <a:p>
            <a:pPr>
              <a:lnSpc>
                <a:spcPct val="100000"/>
              </a:lnSpc>
            </a:pPr>
            <a:r>
              <a:rPr lang="pt-BR" altLang="zh-CN" sz="2200">
                <a:latin typeface="微软雅黑" panose="020B0503020204020204" pitchFamily="34" charset="-122"/>
                <a:ea typeface="微软雅黑" panose="020B0503020204020204" pitchFamily="34" charset="-122"/>
                <a:cs typeface="Consolas" panose="020B0609020204030204" pitchFamily="49" charset="0"/>
              </a:rPr>
              <a:t>2. </a:t>
            </a:r>
            <a:r>
              <a:rPr lang="zh-CN" altLang="zh-CN" sz="2200">
                <a:latin typeface="微软雅黑" panose="020B0503020204020204" pitchFamily="34" charset="-122"/>
                <a:ea typeface="微软雅黑" panose="020B0503020204020204" pitchFamily="34" charset="-122"/>
                <a:cs typeface="Consolas" panose="020B0609020204030204" pitchFamily="49" charset="0"/>
              </a:rPr>
              <a:t>设计</a:t>
            </a:r>
            <a:r>
              <a:rPr lang="pt-BR" altLang="zh-CN" sz="2200">
                <a:latin typeface="微软雅黑" panose="020B0503020204020204" pitchFamily="34" charset="-122"/>
                <a:ea typeface="微软雅黑" panose="020B0503020204020204" pitchFamily="34" charset="-122"/>
                <a:cs typeface="Consolas" panose="020B0609020204030204" pitchFamily="49" charset="0"/>
              </a:rPr>
              <a:t>Poly</a:t>
            </a:r>
            <a:r>
              <a:rPr lang="en-US" altLang="zh-CN" sz="2200">
                <a:latin typeface="微软雅黑" panose="020B0503020204020204" pitchFamily="34" charset="-122"/>
                <a:ea typeface="微软雅黑" panose="020B0503020204020204" pitchFamily="34" charset="-122"/>
                <a:cs typeface="Consolas" panose="020B0609020204030204" pitchFamily="49" charset="0"/>
              </a:rPr>
              <a:t>List</a:t>
            </a:r>
            <a:r>
              <a:rPr lang="zh-CN" altLang="zh-CN" sz="2200">
                <a:latin typeface="微软雅黑" panose="020B0503020204020204" pitchFamily="34" charset="-122"/>
                <a:ea typeface="微软雅黑" panose="020B0503020204020204" pitchFamily="34" charset="-122"/>
                <a:cs typeface="Consolas" panose="020B0609020204030204" pitchFamily="49" charset="0"/>
              </a:rPr>
              <a:t>的基本运算算法</a:t>
            </a:r>
          </a:p>
        </p:txBody>
      </p:sp>
      <p:grpSp>
        <p:nvGrpSpPr>
          <p:cNvPr id="7" name="组合 6"/>
          <p:cNvGrpSpPr/>
          <p:nvPr/>
        </p:nvGrpSpPr>
        <p:grpSpPr>
          <a:xfrm>
            <a:off x="4151784" y="1741385"/>
            <a:ext cx="7639114" cy="4790020"/>
            <a:chOff x="3899347" y="1951348"/>
            <a:chExt cx="8252874" cy="3728401"/>
          </a:xfrm>
        </p:grpSpPr>
        <p:sp>
          <p:nvSpPr>
            <p:cNvPr id="10" name="文本框 9"/>
            <p:cNvSpPr txBox="1"/>
            <p:nvPr/>
          </p:nvSpPr>
          <p:spPr>
            <a:xfrm>
              <a:off x="4051036" y="2048447"/>
              <a:ext cx="8101185" cy="3046095"/>
            </a:xfrm>
            <a:prstGeom prst="rect">
              <a:avLst/>
            </a:prstGeom>
            <a:noFill/>
          </p:spPr>
          <p:txBody>
            <a:bodyPr wrap="square">
              <a:spAutoFit/>
            </a:bodyPr>
            <a:lstStyle/>
            <a:p>
              <a:pPr algn="l"/>
              <a:r>
                <a:rPr lang="pt-BR" altLang="zh-CN" sz="2400" dirty="0">
                  <a:latin typeface="微软雅黑" panose="020B0503020204020204" pitchFamily="34" charset="-122"/>
                  <a:ea typeface="微软雅黑" panose="020B0503020204020204" pitchFamily="34" charset="-122"/>
                  <a:cs typeface="Consolas" panose="020B0609020204030204" pitchFamily="49" charset="0"/>
                </a:rPr>
                <a:t>def </a:t>
              </a:r>
              <a:r>
                <a:rPr lang="pt-BR"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CreateList(self,fname): </a:t>
              </a:r>
            </a:p>
            <a:p>
              <a:pPr algn="l"/>
              <a:r>
                <a:rPr lang="pt-BR" altLang="zh-CN" sz="2400" dirty="0">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latin typeface="微软雅黑" panose="020B0503020204020204" pitchFamily="34" charset="-122"/>
                  <a:ea typeface="微软雅黑" panose="020B0503020204020204" pitchFamily="34" charset="-122"/>
                  <a:cs typeface="Consolas" panose="020B0609020204030204" pitchFamily="49" charset="0"/>
                </a:rPr>
                <a:t>从</a:t>
              </a:r>
              <a:r>
                <a:rPr lang="pt-BR" altLang="zh-CN" sz="2400" dirty="0">
                  <a:latin typeface="微软雅黑" panose="020B0503020204020204" pitchFamily="34" charset="-122"/>
                  <a:ea typeface="微软雅黑" panose="020B0503020204020204" pitchFamily="34" charset="-122"/>
                  <a:cs typeface="Consolas" panose="020B0609020204030204" pitchFamily="49" charset="0"/>
                </a:rPr>
                <a:t>fname</a:t>
              </a:r>
              <a:r>
                <a:rPr lang="zh-CN" altLang="en-US" sz="2400" dirty="0">
                  <a:latin typeface="微软雅黑" panose="020B0503020204020204" pitchFamily="34" charset="-122"/>
                  <a:ea typeface="微软雅黑" panose="020B0503020204020204" pitchFamily="34" charset="-122"/>
                  <a:cs typeface="Consolas" panose="020B0609020204030204" pitchFamily="49" charset="0"/>
                </a:rPr>
                <a:t>文件中读取多项式数据并添加到</a:t>
              </a:r>
              <a:r>
                <a:rPr lang="pt-BR" altLang="zh-CN" sz="2400" dirty="0">
                  <a:latin typeface="微软雅黑" panose="020B0503020204020204" pitchFamily="34" charset="-122"/>
                  <a:ea typeface="微软雅黑" panose="020B0503020204020204" pitchFamily="34" charset="-122"/>
                  <a:cs typeface="Consolas" panose="020B0609020204030204" pitchFamily="49" charset="0"/>
                </a:rPr>
                <a:t>data</a:t>
              </a:r>
            </a:p>
            <a:p>
              <a:pPr algn="l"/>
              <a:r>
                <a:rPr lang="pt-BR" altLang="zh-CN" sz="2400" dirty="0">
                  <a:latin typeface="微软雅黑" panose="020B0503020204020204" pitchFamily="34" charset="-122"/>
                  <a:ea typeface="微软雅黑" panose="020B0503020204020204" pitchFamily="34" charset="-122"/>
                  <a:cs typeface="Consolas" panose="020B0609020204030204" pitchFamily="49" charset="0"/>
                </a:rPr>
                <a:t>  fin=open(fname,"r")</a:t>
              </a:r>
            </a:p>
            <a:p>
              <a:pPr algn="l"/>
              <a:r>
                <a:rPr lang="pt-BR" altLang="zh-CN" sz="2400" dirty="0">
                  <a:latin typeface="微软雅黑" panose="020B0503020204020204" pitchFamily="34" charset="-122"/>
                  <a:ea typeface="微软雅黑" panose="020B0503020204020204" pitchFamily="34" charset="-122"/>
                  <a:cs typeface="Consolas" panose="020B0609020204030204" pitchFamily="49" charset="0"/>
                </a:rPr>
                <a:t>  n=int(fin.readline().strip())</a:t>
              </a:r>
            </a:p>
            <a:p>
              <a:pPr algn="l"/>
              <a:r>
                <a:rPr lang="pt-BR" altLang="zh-CN" sz="2400" dirty="0">
                  <a:latin typeface="微软雅黑" panose="020B0503020204020204" pitchFamily="34" charset="-122"/>
                  <a:ea typeface="微软雅黑" panose="020B0503020204020204" pitchFamily="34" charset="-122"/>
                  <a:cs typeface="Consolas" panose="020B0609020204030204" pitchFamily="49" charset="0"/>
                </a:rPr>
                <a:t>  for i in range(n):</a:t>
              </a:r>
            </a:p>
            <a:p>
              <a:pPr algn="l"/>
              <a:r>
                <a:rPr lang="pt-BR" altLang="zh-CN" sz="2400" dirty="0">
                  <a:latin typeface="微软雅黑" panose="020B0503020204020204" pitchFamily="34" charset="-122"/>
                  <a:ea typeface="微软雅黑" panose="020B0503020204020204" pitchFamily="34" charset="-122"/>
                  <a:cs typeface="Consolas" panose="020B0609020204030204" pitchFamily="49" charset="0"/>
                </a:rPr>
                <a:t>    p=fin.readline().strip().split()</a:t>
              </a:r>
            </a:p>
            <a:p>
              <a:pPr algn="l"/>
              <a:r>
                <a:rPr lang="pt-BR" altLang="zh-CN" sz="2400" dirty="0">
                  <a:latin typeface="微软雅黑" panose="020B0503020204020204" pitchFamily="34" charset="-122"/>
                  <a:ea typeface="微软雅黑" panose="020B0503020204020204" pitchFamily="34" charset="-122"/>
                  <a:cs typeface="Consolas" panose="020B0609020204030204" pitchFamily="49" charset="0"/>
                </a:rPr>
                <a:t>  self.data.append([float(p[0]),int(p[1])])</a:t>
              </a:r>
            </a:p>
            <a:p>
              <a:pPr algn="l"/>
              <a:r>
                <a:rPr lang="pt-BR" altLang="zh-CN" sz="2400" dirty="0">
                  <a:latin typeface="微软雅黑" panose="020B0503020204020204" pitchFamily="34" charset="-122"/>
                  <a:ea typeface="微软雅黑" panose="020B0503020204020204" pitchFamily="34" charset="-122"/>
                  <a:cs typeface="Consolas" panose="020B0609020204030204" pitchFamily="49" charset="0"/>
                </a:rPr>
                <a:t>  fin.close()</a:t>
              </a:r>
              <a:endParaRPr lang="zh-CN" altLang="zh-CN" sz="24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矩形 10"/>
            <p:cNvSpPr/>
            <p:nvPr/>
          </p:nvSpPr>
          <p:spPr>
            <a:xfrm>
              <a:off x="3899347" y="1951348"/>
              <a:ext cx="8217239" cy="3728401"/>
            </a:xfrm>
            <a:prstGeom prst="rect">
              <a:avLst/>
            </a:pr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 name="组合 3"/>
          <p:cNvGrpSpPr/>
          <p:nvPr/>
        </p:nvGrpSpPr>
        <p:grpSpPr>
          <a:xfrm>
            <a:off x="75414" y="2467261"/>
            <a:ext cx="3932735" cy="4088755"/>
            <a:chOff x="981614" y="1861339"/>
            <a:chExt cx="5114386" cy="4550413"/>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1614" y="1861339"/>
              <a:ext cx="5114386" cy="4550413"/>
            </a:xfrm>
            <a:prstGeom prst="rect">
              <a:avLst/>
            </a:prstGeom>
          </p:spPr>
        </p:pic>
        <p:sp>
          <p:nvSpPr>
            <p:cNvPr id="6" name="TextBox 3"/>
            <p:cNvSpPr txBox="1"/>
            <p:nvPr/>
          </p:nvSpPr>
          <p:spPr>
            <a:xfrm>
              <a:off x="3049375" y="2931667"/>
              <a:ext cx="2357821" cy="1814092"/>
            </a:xfrm>
            <a:prstGeom prst="rect">
              <a:avLst/>
            </a:prstGeom>
            <a:noFill/>
          </p:spPr>
          <p:txBody>
            <a:bodyPr wrap="square" rtlCol="0">
              <a:spAutoFit/>
            </a:bodyPr>
            <a:lstStyle/>
            <a:p>
              <a:pPr algn="dist">
                <a:lnSpc>
                  <a:spcPts val="3000"/>
                </a:lnSpc>
                <a:spcBef>
                  <a:spcPts val="0"/>
                </a:spcBef>
              </a:pPr>
              <a:r>
                <a:rPr lang="zh-CN" altLang="en-US" sz="2000" b="1" dirty="0">
                  <a:solidFill>
                    <a:srgbClr val="C0262E">
                      <a:alpha val="80000"/>
                    </a:srgbClr>
                  </a:solidFill>
                  <a:latin typeface="微软雅黑" panose="020B0503020204020204" pitchFamily="34" charset="-122"/>
                  <a:ea typeface="微软雅黑" panose="020B0503020204020204" pitchFamily="34" charset="-122"/>
                </a:rPr>
                <a:t>（</a:t>
              </a:r>
              <a:r>
                <a:rPr lang="en-US" altLang="zh-CN" sz="2000" b="1" dirty="0">
                  <a:solidFill>
                    <a:srgbClr val="C0262E">
                      <a:alpha val="80000"/>
                    </a:srgbClr>
                  </a:solidFill>
                  <a:latin typeface="微软雅黑" panose="020B0503020204020204" pitchFamily="34" charset="-122"/>
                  <a:ea typeface="微软雅黑" panose="020B0503020204020204" pitchFamily="34" charset="-122"/>
                </a:rPr>
                <a:t>3</a:t>
              </a:r>
              <a:r>
                <a:rPr lang="zh-CN" altLang="en-US" sz="2000" b="1" dirty="0">
                  <a:solidFill>
                    <a:srgbClr val="C0262E">
                      <a:alpha val="80000"/>
                    </a:srgbClr>
                  </a:solidFill>
                  <a:latin typeface="微软雅黑" panose="020B0503020204020204" pitchFamily="34" charset="-122"/>
                  <a:ea typeface="微软雅黑" panose="020B0503020204020204" pitchFamily="34" charset="-122"/>
                </a:rPr>
                <a:t>）创建多项式顺序表</a:t>
              </a:r>
              <a:r>
                <a:rPr lang="en-US" altLang="zh-CN" sz="2000" b="1" dirty="0" err="1">
                  <a:solidFill>
                    <a:srgbClr val="C0262E">
                      <a:alpha val="80000"/>
                    </a:srgbClr>
                  </a:solidFill>
                  <a:latin typeface="微软雅黑" panose="020B0503020204020204" pitchFamily="34" charset="-122"/>
                  <a:ea typeface="微软雅黑" panose="020B0503020204020204" pitchFamily="34" charset="-122"/>
                </a:rPr>
                <a:t>CreateList</a:t>
              </a:r>
              <a:r>
                <a:rPr lang="en-US" altLang="zh-CN" sz="2000" b="1" dirty="0">
                  <a:solidFill>
                    <a:srgbClr val="C0262E">
                      <a:alpha val="80000"/>
                    </a:srgbClr>
                  </a:solidFill>
                  <a:latin typeface="微软雅黑" panose="020B0503020204020204" pitchFamily="34" charset="-122"/>
                  <a:ea typeface="微软雅黑" panose="020B0503020204020204" pitchFamily="34" charset="-122"/>
                </a:rPr>
                <a:t>(</a:t>
              </a:r>
              <a:r>
                <a:rPr lang="en-US" altLang="zh-CN" sz="2000" b="1" dirty="0" err="1">
                  <a:solidFill>
                    <a:srgbClr val="C0262E">
                      <a:alpha val="80000"/>
                    </a:srgbClr>
                  </a:solidFill>
                  <a:latin typeface="微软雅黑" panose="020B0503020204020204" pitchFamily="34" charset="-122"/>
                  <a:ea typeface="微软雅黑" panose="020B0503020204020204" pitchFamily="34" charset="-122"/>
                </a:rPr>
                <a:t>fname</a:t>
              </a:r>
              <a:r>
                <a:rPr lang="en-US" altLang="zh-CN" sz="2000" b="1" dirty="0">
                  <a:solidFill>
                    <a:srgbClr val="C0262E">
                      <a:alpha val="80000"/>
                    </a:srgbClr>
                  </a:solidFill>
                  <a:latin typeface="微软雅黑" panose="020B0503020204020204" pitchFamily="34" charset="-122"/>
                  <a:ea typeface="微软雅黑" panose="020B0503020204020204" pitchFamily="34" charset="-122"/>
                </a:rPr>
                <a:t>)</a:t>
              </a:r>
              <a:endParaRPr lang="zh-CN" altLang="en-US" sz="2000" b="1" dirty="0">
                <a:solidFill>
                  <a:srgbClr val="C0262E">
                    <a:alpha val="80000"/>
                  </a:srgb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60552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bg/>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par>
                                <p:cTn id="13" presetID="1" presetClass="entr" presetSubtype="0" fill="hold" nodeType="withEffect">
                                  <p:stCondLst>
                                    <p:cond delay="500"/>
                                  </p:stCondLst>
                                  <p:childTnLst>
                                    <p:set>
                                      <p:cBhvr>
                                        <p:cTn id="14" dur="1" fill="hold">
                                          <p:stCondLst>
                                            <p:cond delay="249"/>
                                          </p:stCondLst>
                                        </p:cTn>
                                        <p:tgtEl>
                                          <p:spTgt spid="4"/>
                                        </p:tgtEl>
                                        <p:attrNameLst>
                                          <p:attrName>style.visibility</p:attrName>
                                        </p:attrNameLst>
                                      </p:cBhvr>
                                      <p:to>
                                        <p:strVal val="visible"/>
                                      </p:to>
                                    </p:set>
                                  </p:childTnLst>
                                </p:cTn>
                              </p:par>
                              <p:par>
                                <p:cTn id="15" presetID="8" presetClass="entr" presetSubtype="16" fill="hold"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diamond(in)">
                                      <p:cBhvr>
                                        <p:cTn id="17" dur="1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3893" y="859875"/>
            <a:ext cx="4572032" cy="481965"/>
          </a:xfrm>
          <a:prstGeom prst="rect">
            <a:avLst/>
          </a:prstGeom>
          <a:solidFill>
            <a:srgbClr val="C00000"/>
          </a:solidFill>
        </p:spPr>
        <p:style>
          <a:lnRef idx="1">
            <a:schemeClr val="dk1"/>
          </a:lnRef>
          <a:fillRef idx="3">
            <a:schemeClr val="dk1"/>
          </a:fillRef>
          <a:effectRef idx="2">
            <a:schemeClr val="dk1"/>
          </a:effectRef>
          <a:fontRef idx="minor">
            <a:schemeClr val="lt1"/>
          </a:fontRef>
        </p:style>
        <p:txBody>
          <a:bodyPr wrap="square" tIns="72000" bIns="72000" rtlCol="0">
            <a:spAutoFit/>
          </a:bodyPr>
          <a:lstStyle/>
          <a:p>
            <a:pPr>
              <a:lnSpc>
                <a:spcPct val="100000"/>
              </a:lnSpc>
            </a:pPr>
            <a:r>
              <a:rPr lang="pt-BR" altLang="zh-CN" sz="2200">
                <a:latin typeface="微软雅黑" panose="020B0503020204020204" pitchFamily="34" charset="-122"/>
                <a:ea typeface="微软雅黑" panose="020B0503020204020204" pitchFamily="34" charset="-122"/>
                <a:cs typeface="Consolas" panose="020B0609020204030204" pitchFamily="49" charset="0"/>
              </a:rPr>
              <a:t>2. </a:t>
            </a:r>
            <a:r>
              <a:rPr lang="zh-CN" altLang="zh-CN" sz="2200">
                <a:latin typeface="微软雅黑" panose="020B0503020204020204" pitchFamily="34" charset="-122"/>
                <a:ea typeface="微软雅黑" panose="020B0503020204020204" pitchFamily="34" charset="-122"/>
                <a:cs typeface="Consolas" panose="020B0609020204030204" pitchFamily="49" charset="0"/>
              </a:rPr>
              <a:t>设计</a:t>
            </a:r>
            <a:r>
              <a:rPr lang="pt-BR" altLang="zh-CN" sz="2200">
                <a:latin typeface="微软雅黑" panose="020B0503020204020204" pitchFamily="34" charset="-122"/>
                <a:ea typeface="微软雅黑" panose="020B0503020204020204" pitchFamily="34" charset="-122"/>
                <a:cs typeface="Consolas" panose="020B0609020204030204" pitchFamily="49" charset="0"/>
              </a:rPr>
              <a:t>Poly</a:t>
            </a:r>
            <a:r>
              <a:rPr lang="en-US" altLang="zh-CN" sz="2200">
                <a:latin typeface="微软雅黑" panose="020B0503020204020204" pitchFamily="34" charset="-122"/>
                <a:ea typeface="微软雅黑" panose="020B0503020204020204" pitchFamily="34" charset="-122"/>
                <a:cs typeface="Consolas" panose="020B0609020204030204" pitchFamily="49" charset="0"/>
              </a:rPr>
              <a:t>List</a:t>
            </a:r>
            <a:r>
              <a:rPr lang="zh-CN" altLang="zh-CN" sz="2200">
                <a:latin typeface="微软雅黑" panose="020B0503020204020204" pitchFamily="34" charset="-122"/>
                <a:ea typeface="微软雅黑" panose="020B0503020204020204" pitchFamily="34" charset="-122"/>
                <a:cs typeface="Consolas" panose="020B0609020204030204" pitchFamily="49" charset="0"/>
              </a:rPr>
              <a:t>的基本运算算法</a:t>
            </a:r>
          </a:p>
        </p:txBody>
      </p:sp>
      <p:grpSp>
        <p:nvGrpSpPr>
          <p:cNvPr id="23" name="组合 22"/>
          <p:cNvGrpSpPr/>
          <p:nvPr/>
        </p:nvGrpSpPr>
        <p:grpSpPr>
          <a:xfrm>
            <a:off x="988887" y="1617405"/>
            <a:ext cx="7868707" cy="4982185"/>
            <a:chOff x="1129378" y="1577808"/>
            <a:chExt cx="7868707" cy="4982185"/>
          </a:xfrm>
        </p:grpSpPr>
        <p:grpSp>
          <p:nvGrpSpPr>
            <p:cNvPr id="21" name="组合 20"/>
            <p:cNvGrpSpPr/>
            <p:nvPr/>
          </p:nvGrpSpPr>
          <p:grpSpPr>
            <a:xfrm>
              <a:off x="1129378" y="1577808"/>
              <a:ext cx="7868707" cy="2833355"/>
              <a:chOff x="1129378" y="1577808"/>
              <a:chExt cx="7868707" cy="2833355"/>
            </a:xfrm>
          </p:grpSpPr>
          <p:sp>
            <p:nvSpPr>
              <p:cNvPr id="8" name="文本框 7"/>
              <p:cNvSpPr txBox="1"/>
              <p:nvPr/>
            </p:nvSpPr>
            <p:spPr>
              <a:xfrm>
                <a:off x="1129378" y="1687780"/>
                <a:ext cx="4443424" cy="39878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）返回多项式的项数</a:t>
                </a:r>
                <a:r>
                  <a:rPr lang="en-US" altLang="zh-CN" sz="2000" dirty="0" err="1">
                    <a:latin typeface="微软雅黑" panose="020B0503020204020204" pitchFamily="34" charset="-122"/>
                    <a:ea typeface="微软雅黑" panose="020B0503020204020204" pitchFamily="34" charset="-122"/>
                  </a:rPr>
                  <a:t>getsize</a:t>
                </a:r>
                <a:r>
                  <a:rPr lang="en-US" altLang="zh-CN" sz="2000" dirty="0">
                    <a:latin typeface="微软雅黑" panose="020B0503020204020204" pitchFamily="34" charset="-122"/>
                    <a:ea typeface="微软雅黑" panose="020B0503020204020204" pitchFamily="34" charset="-122"/>
                  </a:rPr>
                  <a:t>()</a:t>
                </a:r>
              </a:p>
            </p:txBody>
          </p:sp>
          <p:sp>
            <p:nvSpPr>
              <p:cNvPr id="10" name="文本框 9"/>
              <p:cNvSpPr txBox="1"/>
              <p:nvPr/>
            </p:nvSpPr>
            <p:spPr>
              <a:xfrm>
                <a:off x="1583314" y="2626057"/>
                <a:ext cx="7052628" cy="829945"/>
              </a:xfrm>
              <a:prstGeom prst="rect">
                <a:avLst/>
              </a:prstGeom>
              <a:noFill/>
            </p:spPr>
            <p:txBody>
              <a:bodyPr wrap="square">
                <a:spAutoFit/>
              </a:bodyPr>
              <a:lstStyle/>
              <a:p>
                <a:pPr algn="l"/>
                <a:r>
                  <a:rPr lang="pt-BR" altLang="zh-CN" sz="2400" dirty="0">
                    <a:latin typeface="微软雅黑" panose="020B0503020204020204" pitchFamily="34" charset="-122"/>
                    <a:ea typeface="微软雅黑" panose="020B0503020204020204" pitchFamily="34" charset="-122"/>
                    <a:cs typeface="Consolas" panose="020B0609020204030204" pitchFamily="49" charset="0"/>
                  </a:rPr>
                  <a:t>def </a:t>
                </a:r>
                <a:r>
                  <a:rPr lang="pt-BR"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getsize(self):                  </a:t>
                </a:r>
                <a:r>
                  <a:rPr lang="pt-BR" altLang="zh-CN" sz="2400" dirty="0">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latin typeface="微软雅黑" panose="020B0503020204020204" pitchFamily="34" charset="-122"/>
                    <a:ea typeface="微软雅黑" panose="020B0503020204020204" pitchFamily="34" charset="-122"/>
                    <a:cs typeface="Consolas" panose="020B0609020204030204" pitchFamily="49" charset="0"/>
                  </a:rPr>
                  <a:t>求多项式的项数</a:t>
                </a:r>
              </a:p>
              <a:p>
                <a:pPr algn="l"/>
                <a:r>
                  <a:rPr lang="zh-CN" altLang="en-US" sz="2400" dirty="0">
                    <a:latin typeface="微软雅黑" panose="020B0503020204020204" pitchFamily="34" charset="-122"/>
                    <a:ea typeface="微软雅黑" panose="020B0503020204020204" pitchFamily="34" charset="-122"/>
                    <a:cs typeface="Consolas" panose="020B0609020204030204" pitchFamily="49" charset="0"/>
                  </a:rPr>
                  <a:t>  </a:t>
                </a:r>
                <a:r>
                  <a:rPr lang="pt-BR" altLang="zh-CN" sz="2400" dirty="0">
                    <a:latin typeface="微软雅黑" panose="020B0503020204020204" pitchFamily="34" charset="-122"/>
                    <a:ea typeface="微软雅黑" panose="020B0503020204020204" pitchFamily="34" charset="-122"/>
                    <a:cs typeface="Consolas" panose="020B0609020204030204" pitchFamily="49" charset="0"/>
                  </a:rPr>
                  <a:t>return len(self.data)</a:t>
                </a:r>
              </a:p>
            </p:txBody>
          </p:sp>
          <p:sp>
            <p:nvSpPr>
              <p:cNvPr id="11" name="矩形 10"/>
              <p:cNvSpPr/>
              <p:nvPr/>
            </p:nvSpPr>
            <p:spPr>
              <a:xfrm>
                <a:off x="1246053" y="1577808"/>
                <a:ext cx="7752032" cy="2023910"/>
              </a:xfrm>
              <a:prstGeom prst="rect">
                <a:avLst/>
              </a:pr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箭头: 下 14"/>
              <p:cNvSpPr/>
              <p:nvPr/>
            </p:nvSpPr>
            <p:spPr>
              <a:xfrm>
                <a:off x="4116488" y="3736961"/>
                <a:ext cx="622570" cy="67420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1129378" y="4536083"/>
              <a:ext cx="7868705" cy="2023910"/>
              <a:chOff x="1129378" y="4536083"/>
              <a:chExt cx="7868705" cy="2023910"/>
            </a:xfrm>
          </p:grpSpPr>
          <p:sp>
            <p:nvSpPr>
              <p:cNvPr id="16" name="矩形 15"/>
              <p:cNvSpPr/>
              <p:nvPr/>
            </p:nvSpPr>
            <p:spPr>
              <a:xfrm>
                <a:off x="1246052" y="4536083"/>
                <a:ext cx="7752031" cy="2023910"/>
              </a:xfrm>
              <a:prstGeom prst="rect">
                <a:avLst/>
              </a:pr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1129378" y="4665356"/>
                <a:ext cx="3447415" cy="39878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）返回序号为</a:t>
                </a:r>
                <a:r>
                  <a:rPr lang="en-US" altLang="zh-CN" sz="2000" dirty="0" err="1">
                    <a:latin typeface="微软雅黑" panose="020B0503020204020204" pitchFamily="34" charset="-122"/>
                    <a:ea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rPr>
                  <a:t>的多项式项</a:t>
                </a:r>
              </a:p>
            </p:txBody>
          </p:sp>
          <p:sp>
            <p:nvSpPr>
              <p:cNvPr id="20" name="文本框 19"/>
              <p:cNvSpPr txBox="1"/>
              <p:nvPr/>
            </p:nvSpPr>
            <p:spPr>
              <a:xfrm>
                <a:off x="1583314" y="5397231"/>
                <a:ext cx="6590120" cy="829945"/>
              </a:xfrm>
              <a:prstGeom prst="rect">
                <a:avLst/>
              </a:prstGeom>
              <a:noFill/>
            </p:spPr>
            <p:txBody>
              <a:bodyPr wrap="square">
                <a:spAutoFit/>
              </a:bodyPr>
              <a:lstStyle/>
              <a:p>
                <a:pPr algn="l">
                  <a:lnSpc>
                    <a:spcPct val="100000"/>
                  </a:lnSpc>
                </a:pP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def </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__</a:t>
                </a:r>
                <a:r>
                  <a:rPr lang="en-US" altLang="zh-CN" sz="24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getitem</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__(</a:t>
                </a:r>
                <a:r>
                  <a:rPr lang="en-US" altLang="zh-CN" sz="24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self,i</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latin typeface="微软雅黑" panose="020B0503020204020204" pitchFamily="34" charset="-122"/>
                    <a:ea typeface="微软雅黑" panose="020B0503020204020204" pitchFamily="34" charset="-122"/>
                    <a:cs typeface="Consolas" panose="020B0609020204030204" pitchFamily="49" charset="0"/>
                  </a:rPr>
                  <a:t>求序号为</a:t>
                </a:r>
                <a:r>
                  <a:rPr lang="en-US" altLang="zh-CN" sz="2400" dirty="0" err="1">
                    <a:latin typeface="微软雅黑" panose="020B0503020204020204" pitchFamily="34" charset="-122"/>
                    <a:ea typeface="微软雅黑" panose="020B0503020204020204" pitchFamily="34" charset="-122"/>
                    <a:cs typeface="Consolas" panose="020B0609020204030204" pitchFamily="49" charset="0"/>
                  </a:rPr>
                  <a:t>i</a:t>
                </a:r>
                <a:r>
                  <a:rPr lang="zh-CN" altLang="en-US" sz="2400" dirty="0">
                    <a:latin typeface="微软雅黑" panose="020B0503020204020204" pitchFamily="34" charset="-122"/>
                    <a:ea typeface="微软雅黑" panose="020B0503020204020204" pitchFamily="34" charset="-122"/>
                    <a:cs typeface="Consolas" panose="020B0609020204030204" pitchFamily="49" charset="0"/>
                  </a:rPr>
                  <a:t>的元素</a:t>
                </a:r>
              </a:p>
              <a:p>
                <a:pPr algn="l">
                  <a:lnSpc>
                    <a:spcPct val="100000"/>
                  </a:lnSpc>
                </a:pPr>
                <a:r>
                  <a:rPr lang="zh-CN" altLang="en-US" sz="24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return </a:t>
                </a:r>
                <a:r>
                  <a:rPr lang="en-US" altLang="zh-CN" sz="2400" dirty="0" err="1">
                    <a:latin typeface="微软雅黑" panose="020B0503020204020204" pitchFamily="34" charset="-122"/>
                    <a:ea typeface="微软雅黑" panose="020B0503020204020204" pitchFamily="34" charset="-122"/>
                    <a:cs typeface="Consolas" panose="020B0609020204030204" pitchFamily="49" charset="0"/>
                  </a:rPr>
                  <a:t>self.data</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err="1">
                    <a:latin typeface="微软雅黑" panose="020B0503020204020204" pitchFamily="34" charset="-122"/>
                    <a:ea typeface="微软雅黑" panose="020B0503020204020204" pitchFamily="34" charset="-122"/>
                    <a:cs typeface="Consolas" panose="020B0609020204030204" pitchFamily="49" charset="0"/>
                  </a:rPr>
                  <a:t>i</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a:t>
                </a:r>
              </a:p>
            </p:txBody>
          </p:sp>
        </p:grpSp>
      </p:grpSp>
      <p:pic>
        <p:nvPicPr>
          <p:cNvPr id="24" name="图片 23"/>
          <p:cNvPicPr>
            <a:picLocks noChangeAspect="1"/>
          </p:cNvPicPr>
          <p:nvPr/>
        </p:nvPicPr>
        <p:blipFill rotWithShape="1">
          <a:blip r:embed="rId2" cstate="print">
            <a:extLst>
              <a:ext uri="{28A0092B-C50C-407E-A947-70E740481C1C}">
                <a14:useLocalDpi xmlns:a14="http://schemas.microsoft.com/office/drawing/2010/main" val="0"/>
              </a:ext>
            </a:extLst>
          </a:blip>
          <a:srcRect r="6207"/>
          <a:stretch>
            <a:fillRect/>
          </a:stretch>
        </p:blipFill>
        <p:spPr>
          <a:xfrm flipH="1">
            <a:off x="8832713" y="1685164"/>
            <a:ext cx="3161031" cy="4653343"/>
          </a:xfrm>
          <a:prstGeom prst="rect">
            <a:avLst/>
          </a:prstGeom>
        </p:spPr>
      </p:pic>
    </p:spTree>
    <p:extLst>
      <p:ext uri="{BB962C8B-B14F-4D97-AF65-F5344CB8AC3E}">
        <p14:creationId xmlns:p14="http://schemas.microsoft.com/office/powerpoint/2010/main" val="1154803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bg/>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22" presetClass="entr" presetSubtype="1" fill="hold" nodeType="withEffect">
                                  <p:stCondLst>
                                    <p:cond delay="500"/>
                                  </p:stCondLst>
                                  <p:childTnLst>
                                    <p:set>
                                      <p:cBhvr>
                                        <p:cTn id="18" dur="1" fill="hold">
                                          <p:stCondLst>
                                            <p:cond delay="0"/>
                                          </p:stCondLst>
                                        </p:cTn>
                                        <p:tgtEl>
                                          <p:spTgt spid="23"/>
                                        </p:tgtEl>
                                        <p:attrNameLst>
                                          <p:attrName>style.visibility</p:attrName>
                                        </p:attrNameLst>
                                      </p:cBhvr>
                                      <p:to>
                                        <p:strVal val="visible"/>
                                      </p:to>
                                    </p:set>
                                    <p:animEffect transition="in" filter="wipe(up)">
                                      <p:cBhvr>
                                        <p:cTn id="19" dur="2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3893" y="859875"/>
            <a:ext cx="4572032" cy="481965"/>
          </a:xfrm>
          <a:prstGeom prst="rect">
            <a:avLst/>
          </a:prstGeom>
          <a:solidFill>
            <a:srgbClr val="C00000"/>
          </a:solidFill>
        </p:spPr>
        <p:style>
          <a:lnRef idx="1">
            <a:schemeClr val="dk1"/>
          </a:lnRef>
          <a:fillRef idx="3">
            <a:schemeClr val="dk1"/>
          </a:fillRef>
          <a:effectRef idx="2">
            <a:schemeClr val="dk1"/>
          </a:effectRef>
          <a:fontRef idx="minor">
            <a:schemeClr val="lt1"/>
          </a:fontRef>
        </p:style>
        <p:txBody>
          <a:bodyPr wrap="square" tIns="72000" bIns="72000" rtlCol="0">
            <a:spAutoFit/>
          </a:bodyPr>
          <a:lstStyle/>
          <a:p>
            <a:pPr>
              <a:lnSpc>
                <a:spcPct val="100000"/>
              </a:lnSpc>
            </a:pPr>
            <a:r>
              <a:rPr lang="pt-BR" altLang="zh-CN" sz="2200">
                <a:latin typeface="微软雅黑" panose="020B0503020204020204" pitchFamily="34" charset="-122"/>
                <a:ea typeface="微软雅黑" panose="020B0503020204020204" pitchFamily="34" charset="-122"/>
                <a:cs typeface="Consolas" panose="020B0609020204030204" pitchFamily="49" charset="0"/>
              </a:rPr>
              <a:t>2. </a:t>
            </a:r>
            <a:r>
              <a:rPr lang="zh-CN" altLang="zh-CN" sz="2200">
                <a:latin typeface="微软雅黑" panose="020B0503020204020204" pitchFamily="34" charset="-122"/>
                <a:ea typeface="微软雅黑" panose="020B0503020204020204" pitchFamily="34" charset="-122"/>
                <a:cs typeface="Consolas" panose="020B0609020204030204" pitchFamily="49" charset="0"/>
              </a:rPr>
              <a:t>设计</a:t>
            </a:r>
            <a:r>
              <a:rPr lang="pt-BR" altLang="zh-CN" sz="2200">
                <a:latin typeface="微软雅黑" panose="020B0503020204020204" pitchFamily="34" charset="-122"/>
                <a:ea typeface="微软雅黑" panose="020B0503020204020204" pitchFamily="34" charset="-122"/>
                <a:cs typeface="Consolas" panose="020B0609020204030204" pitchFamily="49" charset="0"/>
              </a:rPr>
              <a:t>Poly</a:t>
            </a:r>
            <a:r>
              <a:rPr lang="en-US" altLang="zh-CN" sz="2200">
                <a:latin typeface="微软雅黑" panose="020B0503020204020204" pitchFamily="34" charset="-122"/>
                <a:ea typeface="微软雅黑" panose="020B0503020204020204" pitchFamily="34" charset="-122"/>
                <a:cs typeface="Consolas" panose="020B0609020204030204" pitchFamily="49" charset="0"/>
              </a:rPr>
              <a:t>List</a:t>
            </a:r>
            <a:r>
              <a:rPr lang="zh-CN" altLang="zh-CN" sz="2200">
                <a:latin typeface="微软雅黑" panose="020B0503020204020204" pitchFamily="34" charset="-122"/>
                <a:ea typeface="微软雅黑" panose="020B0503020204020204" pitchFamily="34" charset="-122"/>
                <a:cs typeface="Consolas" panose="020B0609020204030204" pitchFamily="49" charset="0"/>
              </a:rPr>
              <a:t>的基本运算算法</a:t>
            </a:r>
          </a:p>
        </p:txBody>
      </p:sp>
      <p:grpSp>
        <p:nvGrpSpPr>
          <p:cNvPr id="23" name="组合 22"/>
          <p:cNvGrpSpPr/>
          <p:nvPr/>
        </p:nvGrpSpPr>
        <p:grpSpPr>
          <a:xfrm>
            <a:off x="641023" y="1617405"/>
            <a:ext cx="8250917" cy="5028610"/>
            <a:chOff x="1129378" y="1577808"/>
            <a:chExt cx="7903053" cy="5028610"/>
          </a:xfrm>
        </p:grpSpPr>
        <p:grpSp>
          <p:nvGrpSpPr>
            <p:cNvPr id="21" name="组合 20"/>
            <p:cNvGrpSpPr/>
            <p:nvPr/>
          </p:nvGrpSpPr>
          <p:grpSpPr>
            <a:xfrm>
              <a:off x="1129378" y="1577808"/>
              <a:ext cx="7868707" cy="2757017"/>
              <a:chOff x="1129378" y="1577808"/>
              <a:chExt cx="7868707" cy="2757017"/>
            </a:xfrm>
          </p:grpSpPr>
          <p:sp>
            <p:nvSpPr>
              <p:cNvPr id="8" name="文本框 7"/>
              <p:cNvSpPr txBox="1"/>
              <p:nvPr/>
            </p:nvSpPr>
            <p:spPr>
              <a:xfrm>
                <a:off x="1129378" y="1687780"/>
                <a:ext cx="4443424" cy="738664"/>
              </a:xfrm>
              <a:prstGeom prst="rect">
                <a:avLst/>
              </a:prstGeom>
              <a:noFill/>
            </p:spPr>
            <p:txBody>
              <a:bodyPr wrap="square" rtlCol="0">
                <a:spAutoFit/>
              </a:bodyPr>
              <a:lstStyle/>
              <a:p>
                <a:pPr algn="l"/>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）返回多项式的</a:t>
                </a:r>
                <a:r>
                  <a:rPr lang="en-US" altLang="zh-CN" sz="2000" dirty="0">
                    <a:latin typeface="微软雅黑" panose="020B0503020204020204" pitchFamily="34" charset="-122"/>
                    <a:ea typeface="微软雅黑" panose="020B0503020204020204" pitchFamily="34" charset="-122"/>
                  </a:rPr>
                  <a:t>data</a:t>
                </a:r>
                <a:r>
                  <a:rPr lang="zh-CN" altLang="en-US" sz="2000" dirty="0">
                    <a:latin typeface="微软雅黑" panose="020B0503020204020204" pitchFamily="34" charset="-122"/>
                    <a:ea typeface="微软雅黑" panose="020B0503020204020204" pitchFamily="34" charset="-122"/>
                  </a:rPr>
                  <a:t>列表</a:t>
                </a:r>
                <a:r>
                  <a:rPr lang="en-US" altLang="zh-CN" sz="2000" dirty="0" err="1">
                    <a:latin typeface="微软雅黑" panose="020B0503020204020204" pitchFamily="34" charset="-122"/>
                    <a:ea typeface="微软雅黑" panose="020B0503020204020204" pitchFamily="34" charset="-122"/>
                  </a:rPr>
                  <a:t>getdata</a:t>
                </a:r>
                <a:r>
                  <a:rPr lang="en-US" altLang="zh-CN" sz="2000" dirty="0">
                    <a:latin typeface="微软雅黑" panose="020B0503020204020204" pitchFamily="34" charset="-122"/>
                    <a:ea typeface="微软雅黑" panose="020B0503020204020204" pitchFamily="34" charset="-122"/>
                  </a:rPr>
                  <a:t>()</a:t>
                </a:r>
              </a:p>
              <a:p>
                <a:endParaRPr lang="en-US" altLang="zh-CN" sz="20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583315" y="2544476"/>
                <a:ext cx="7052628" cy="829945"/>
              </a:xfrm>
              <a:prstGeom prst="rect">
                <a:avLst/>
              </a:prstGeom>
              <a:noFill/>
            </p:spPr>
            <p:txBody>
              <a:bodyPr wrap="square">
                <a:spAutoFit/>
              </a:bodyPr>
              <a:lstStyle/>
              <a:p>
                <a:pPr algn="l"/>
                <a:r>
                  <a:rPr lang="pt-BR" altLang="zh-CN" sz="2400" dirty="0">
                    <a:latin typeface="微软雅黑" panose="020B0503020204020204" pitchFamily="34" charset="-122"/>
                    <a:ea typeface="微软雅黑" panose="020B0503020204020204" pitchFamily="34" charset="-122"/>
                    <a:cs typeface="Consolas" panose="020B0609020204030204" pitchFamily="49" charset="0"/>
                  </a:rPr>
                  <a:t>def </a:t>
                </a:r>
                <a:r>
                  <a:rPr lang="pt-BR"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getdata(self):        </a:t>
                </a:r>
                <a:r>
                  <a:rPr lang="pt-BR" altLang="zh-CN" sz="2400" dirty="0">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latin typeface="微软雅黑" panose="020B0503020204020204" pitchFamily="34" charset="-122"/>
                    <a:ea typeface="微软雅黑" panose="020B0503020204020204" pitchFamily="34" charset="-122"/>
                    <a:cs typeface="Consolas" panose="020B0609020204030204" pitchFamily="49" charset="0"/>
                  </a:rPr>
                  <a:t>返回多项式列表</a:t>
                </a:r>
              </a:p>
              <a:p>
                <a:pPr algn="l"/>
                <a:r>
                  <a:rPr lang="zh-CN" altLang="en-US" sz="2400" dirty="0">
                    <a:latin typeface="微软雅黑" panose="020B0503020204020204" pitchFamily="34" charset="-122"/>
                    <a:ea typeface="微软雅黑" panose="020B0503020204020204" pitchFamily="34" charset="-122"/>
                    <a:cs typeface="Consolas" panose="020B0609020204030204" pitchFamily="49" charset="0"/>
                  </a:rPr>
                  <a:t>   </a:t>
                </a:r>
                <a:r>
                  <a:rPr lang="pt-BR" altLang="zh-CN" sz="2400" dirty="0">
                    <a:latin typeface="微软雅黑" panose="020B0503020204020204" pitchFamily="34" charset="-122"/>
                    <a:ea typeface="微软雅黑" panose="020B0503020204020204" pitchFamily="34" charset="-122"/>
                    <a:cs typeface="Consolas" panose="020B0609020204030204" pitchFamily="49" charset="0"/>
                  </a:rPr>
                  <a:t>return self.data</a:t>
                </a:r>
              </a:p>
            </p:txBody>
          </p:sp>
          <p:sp>
            <p:nvSpPr>
              <p:cNvPr id="11" name="矩形 10"/>
              <p:cNvSpPr/>
              <p:nvPr/>
            </p:nvSpPr>
            <p:spPr>
              <a:xfrm>
                <a:off x="1246053" y="1577808"/>
                <a:ext cx="7752032" cy="2023910"/>
              </a:xfrm>
              <a:prstGeom prst="rect">
                <a:avLst/>
              </a:pr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箭头: 下 14"/>
              <p:cNvSpPr/>
              <p:nvPr/>
            </p:nvSpPr>
            <p:spPr>
              <a:xfrm>
                <a:off x="4175773" y="3660623"/>
                <a:ext cx="622570" cy="67420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1129378" y="4384971"/>
              <a:ext cx="7903053" cy="2221447"/>
              <a:chOff x="1129378" y="4384971"/>
              <a:chExt cx="7903053" cy="2221447"/>
            </a:xfrm>
          </p:grpSpPr>
          <p:sp>
            <p:nvSpPr>
              <p:cNvPr id="16" name="矩形 15"/>
              <p:cNvSpPr/>
              <p:nvPr/>
            </p:nvSpPr>
            <p:spPr>
              <a:xfrm>
                <a:off x="1280400" y="4384971"/>
                <a:ext cx="7752031" cy="2221447"/>
              </a:xfrm>
              <a:prstGeom prst="rect">
                <a:avLst/>
              </a:pr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1129378" y="4505303"/>
                <a:ext cx="4129868" cy="39878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7</a:t>
                </a:r>
                <a:r>
                  <a:rPr lang="zh-CN" altLang="en-US" sz="2000" dirty="0">
                    <a:latin typeface="微软雅黑" panose="020B0503020204020204" pitchFamily="34" charset="-122"/>
                    <a:ea typeface="微软雅黑" panose="020B0503020204020204" pitchFamily="34" charset="-122"/>
                  </a:rPr>
                  <a:t>）对多项式按指数递减排序</a:t>
                </a:r>
                <a:r>
                  <a:rPr lang="en-US" altLang="zh-CN" sz="2000" dirty="0">
                    <a:latin typeface="微软雅黑" panose="020B0503020204020204" pitchFamily="34" charset="-122"/>
                    <a:ea typeface="微软雅黑" panose="020B0503020204020204" pitchFamily="34" charset="-122"/>
                  </a:rPr>
                  <a:t>Sort()</a:t>
                </a:r>
              </a:p>
            </p:txBody>
          </p:sp>
          <p:sp>
            <p:nvSpPr>
              <p:cNvPr id="20" name="文本框 19"/>
              <p:cNvSpPr txBox="1"/>
              <p:nvPr/>
            </p:nvSpPr>
            <p:spPr>
              <a:xfrm>
                <a:off x="1491464" y="4926525"/>
                <a:ext cx="7506621" cy="1568450"/>
              </a:xfrm>
              <a:prstGeom prst="rect">
                <a:avLst/>
              </a:prstGeom>
              <a:noFill/>
            </p:spPr>
            <p:txBody>
              <a:bodyPr wrap="square">
                <a:spAutoFit/>
              </a:bodyPr>
              <a:lstStyle/>
              <a:p>
                <a:pPr algn="l">
                  <a:lnSpc>
                    <a:spcPct val="100000"/>
                  </a:lnSpc>
                </a:pP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def </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Sort(self):                </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latin typeface="微软雅黑" panose="020B0503020204020204" pitchFamily="34" charset="-122"/>
                    <a:ea typeface="微软雅黑" panose="020B0503020204020204" pitchFamily="34" charset="-122"/>
                    <a:cs typeface="Consolas" panose="020B0609020204030204" pitchFamily="49" charset="0"/>
                  </a:rPr>
                  <a:t>对</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data</a:t>
                </a:r>
                <a:r>
                  <a:rPr lang="zh-CN" altLang="en-US" sz="2400" dirty="0">
                    <a:latin typeface="微软雅黑" panose="020B0503020204020204" pitchFamily="34" charset="-122"/>
                    <a:ea typeface="微软雅黑" panose="020B0503020204020204" pitchFamily="34" charset="-122"/>
                    <a:cs typeface="Consolas" panose="020B0609020204030204" pitchFamily="49" charset="0"/>
                  </a:rPr>
                  <a:t>按指数递减排序</a:t>
                </a:r>
              </a:p>
              <a:p>
                <a:pPr algn="l">
                  <a:lnSpc>
                    <a:spcPct val="100000"/>
                  </a:lnSpc>
                </a:pPr>
                <a:r>
                  <a:rPr lang="zh-CN" altLang="en-US" sz="24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err="1">
                    <a:latin typeface="微软雅黑" panose="020B0503020204020204" pitchFamily="34" charset="-122"/>
                    <a:ea typeface="微软雅黑" panose="020B0503020204020204" pitchFamily="34" charset="-122"/>
                    <a:cs typeface="Consolas" panose="020B0609020204030204" pitchFamily="49" charset="0"/>
                  </a:rPr>
                  <a:t>self.data</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=sorted(</a:t>
                </a:r>
                <a:r>
                  <a:rPr lang="en-US" altLang="zh-CN" sz="2400" dirty="0" err="1">
                    <a:latin typeface="微软雅黑" panose="020B0503020204020204" pitchFamily="34" charset="-122"/>
                    <a:ea typeface="微软雅黑" panose="020B0503020204020204" pitchFamily="34" charset="-122"/>
                    <a:cs typeface="Consolas" panose="020B0609020204030204" pitchFamily="49" charset="0"/>
                  </a:rPr>
                  <a:t>self.data,key</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err="1">
                    <a:latin typeface="微软雅黑" panose="020B0503020204020204" pitchFamily="34" charset="-122"/>
                    <a:ea typeface="微软雅黑" panose="020B0503020204020204" pitchFamily="34" charset="-122"/>
                    <a:cs typeface="Consolas" panose="020B0609020204030204" pitchFamily="49" charset="0"/>
                  </a:rPr>
                  <a:t>itemgetter</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(1),reverse=True)</a:t>
                </a:r>
              </a:p>
            </p:txBody>
          </p:sp>
        </p:grpSp>
      </p:grpSp>
      <p:pic>
        <p:nvPicPr>
          <p:cNvPr id="24" name="图片 23"/>
          <p:cNvPicPr>
            <a:picLocks noChangeAspect="1"/>
          </p:cNvPicPr>
          <p:nvPr/>
        </p:nvPicPr>
        <p:blipFill rotWithShape="1">
          <a:blip r:embed="rId2" cstate="print">
            <a:extLst>
              <a:ext uri="{28A0092B-C50C-407E-A947-70E740481C1C}">
                <a14:useLocalDpi xmlns:a14="http://schemas.microsoft.com/office/drawing/2010/main" val="0"/>
              </a:ext>
            </a:extLst>
          </a:blip>
          <a:srcRect r="6207"/>
          <a:stretch>
            <a:fillRect/>
          </a:stretch>
        </p:blipFill>
        <p:spPr>
          <a:xfrm flipH="1">
            <a:off x="8830107" y="1766436"/>
            <a:ext cx="3161031" cy="4653343"/>
          </a:xfrm>
          <a:prstGeom prst="rect">
            <a:avLst/>
          </a:prstGeom>
        </p:spPr>
      </p:pic>
    </p:spTree>
    <p:extLst>
      <p:ext uri="{BB962C8B-B14F-4D97-AF65-F5344CB8AC3E}">
        <p14:creationId xmlns:p14="http://schemas.microsoft.com/office/powerpoint/2010/main" val="2945903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bg/>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22" presetClass="entr" presetSubtype="1" fill="hold" nodeType="withEffect">
                                  <p:stCondLst>
                                    <p:cond delay="500"/>
                                  </p:stCondLst>
                                  <p:childTnLst>
                                    <p:set>
                                      <p:cBhvr>
                                        <p:cTn id="18" dur="1" fill="hold">
                                          <p:stCondLst>
                                            <p:cond delay="0"/>
                                          </p:stCondLst>
                                        </p:cTn>
                                        <p:tgtEl>
                                          <p:spTgt spid="23"/>
                                        </p:tgtEl>
                                        <p:attrNameLst>
                                          <p:attrName>style.visibility</p:attrName>
                                        </p:attrNameLst>
                                      </p:cBhvr>
                                      <p:to>
                                        <p:strVal val="visible"/>
                                      </p:to>
                                    </p:set>
                                    <p:animEffect transition="in" filter="wipe(up)">
                                      <p:cBhvr>
                                        <p:cTn id="19" dur="2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567" y="807912"/>
            <a:ext cx="9587061" cy="6353667"/>
          </a:xfrm>
          <a:prstGeom prst="rect">
            <a:avLst/>
          </a:prstGeom>
        </p:spPr>
      </p:pic>
      <p:sp>
        <p:nvSpPr>
          <p:cNvPr id="3" name="TextBox 2"/>
          <p:cNvSpPr txBox="1"/>
          <p:nvPr/>
        </p:nvSpPr>
        <p:spPr>
          <a:xfrm>
            <a:off x="443893" y="859875"/>
            <a:ext cx="7465196" cy="481965"/>
          </a:xfrm>
          <a:prstGeom prst="rect">
            <a:avLst/>
          </a:prstGeom>
          <a:solidFill>
            <a:srgbClr val="C00000"/>
          </a:solidFill>
        </p:spPr>
        <p:style>
          <a:lnRef idx="1">
            <a:schemeClr val="dk1"/>
          </a:lnRef>
          <a:fillRef idx="3">
            <a:schemeClr val="dk1"/>
          </a:fillRef>
          <a:effectRef idx="2">
            <a:schemeClr val="dk1"/>
          </a:effectRef>
          <a:fontRef idx="minor">
            <a:schemeClr val="lt1"/>
          </a:fontRef>
        </p:style>
        <p:txBody>
          <a:bodyPr wrap="square" tIns="72000" bIns="72000" rtlCol="0">
            <a:spAutoFit/>
          </a:bodyPr>
          <a:lstStyle/>
          <a:p>
            <a:pPr>
              <a:lnSpc>
                <a:spcPct val="100000"/>
              </a:lnSpc>
            </a:pPr>
            <a:r>
              <a:rPr lang="zh-CN" altLang="en-US" sz="2200"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2200" dirty="0">
                <a:latin typeface="微软雅黑" panose="020B0503020204020204" pitchFamily="34" charset="-122"/>
                <a:ea typeface="微软雅黑" panose="020B0503020204020204" pitchFamily="34" charset="-122"/>
                <a:cs typeface="Consolas" panose="020B0609020204030204" pitchFamily="49" charset="0"/>
              </a:rPr>
              <a:t>8</a:t>
            </a:r>
            <a:r>
              <a:rPr lang="zh-CN" altLang="en-US" sz="2200" dirty="0">
                <a:latin typeface="微软雅黑" panose="020B0503020204020204" pitchFamily="34" charset="-122"/>
                <a:ea typeface="微软雅黑" panose="020B0503020204020204" pitchFamily="34" charset="-122"/>
                <a:cs typeface="Consolas" panose="020B0609020204030204" pitchFamily="49" charset="0"/>
              </a:rPr>
              <a:t>）返回当前多项式与多项式</a:t>
            </a:r>
            <a:r>
              <a:rPr lang="en-US" altLang="zh-CN" sz="2200" dirty="0">
                <a:latin typeface="微软雅黑" panose="020B0503020204020204" pitchFamily="34" charset="-122"/>
                <a:ea typeface="微软雅黑" panose="020B0503020204020204" pitchFamily="34" charset="-122"/>
                <a:cs typeface="Consolas" panose="020B0609020204030204" pitchFamily="49" charset="0"/>
              </a:rPr>
              <a:t>B</a:t>
            </a:r>
            <a:r>
              <a:rPr lang="zh-CN" altLang="en-US" sz="2200" dirty="0">
                <a:latin typeface="微软雅黑" panose="020B0503020204020204" pitchFamily="34" charset="-122"/>
                <a:ea typeface="微软雅黑" panose="020B0503020204020204" pitchFamily="34" charset="-122"/>
                <a:cs typeface="Consolas" panose="020B0609020204030204" pitchFamily="49" charset="0"/>
              </a:rPr>
              <a:t>的相加结果</a:t>
            </a:r>
            <a:r>
              <a:rPr lang="en-US" altLang="zh-CN" sz="2200" dirty="0" err="1">
                <a:latin typeface="微软雅黑" panose="020B0503020204020204" pitchFamily="34" charset="-122"/>
                <a:ea typeface="微软雅黑" panose="020B0503020204020204" pitchFamily="34" charset="-122"/>
                <a:cs typeface="Consolas" panose="020B0609020204030204" pitchFamily="49" charset="0"/>
              </a:rPr>
              <a:t>PolyAdd</a:t>
            </a:r>
            <a:r>
              <a:rPr lang="en-US" altLang="zh-CN" sz="2200" dirty="0">
                <a:latin typeface="微软雅黑" panose="020B0503020204020204" pitchFamily="34" charset="-122"/>
                <a:ea typeface="微软雅黑" panose="020B0503020204020204" pitchFamily="34" charset="-122"/>
                <a:cs typeface="Consolas" panose="020B0609020204030204" pitchFamily="49" charset="0"/>
              </a:rPr>
              <a:t>(B)</a:t>
            </a:r>
          </a:p>
        </p:txBody>
      </p:sp>
      <p:grpSp>
        <p:nvGrpSpPr>
          <p:cNvPr id="12" name="组合 11"/>
          <p:cNvGrpSpPr/>
          <p:nvPr/>
        </p:nvGrpSpPr>
        <p:grpSpPr>
          <a:xfrm>
            <a:off x="2405411" y="2348738"/>
            <a:ext cx="5313178" cy="2354756"/>
            <a:chOff x="4493838" y="2210057"/>
            <a:chExt cx="5313178" cy="2354756"/>
          </a:xfrm>
        </p:grpSpPr>
        <p:sp>
          <p:nvSpPr>
            <p:cNvPr id="6" name="TextBox 3"/>
            <p:cNvSpPr txBox="1"/>
            <p:nvPr/>
          </p:nvSpPr>
          <p:spPr>
            <a:xfrm>
              <a:off x="4493838" y="2210057"/>
              <a:ext cx="4511327" cy="398780"/>
            </a:xfrm>
            <a:prstGeom prst="rect">
              <a:avLst/>
            </a:prstGeom>
            <a:noFill/>
          </p:spPr>
          <p:txBody>
            <a:bodyPr wrap="square" rtlCol="0">
              <a:spAutoFit/>
            </a:bodyPr>
            <a:lstStyle/>
            <a:p>
              <a:pPr algn="l">
                <a:lnSpc>
                  <a:spcPct val="100000"/>
                </a:lnSpc>
              </a:pPr>
              <a:r>
                <a:rPr lang="zh-CN" altLang="en-US" sz="2000" dirty="0">
                  <a:latin typeface="微软雅黑" panose="020B0503020204020204" pitchFamily="34" charset="-122"/>
                  <a:ea typeface="微软雅黑" panose="020B0503020204020204" pitchFamily="34" charset="-122"/>
                </a:rPr>
                <a:t>两个按指数递减排序的多项式顺序表</a:t>
              </a:r>
            </a:p>
          </p:txBody>
        </p:sp>
        <p:sp>
          <p:nvSpPr>
            <p:cNvPr id="2" name="TextBox 9"/>
            <p:cNvSpPr txBox="1"/>
            <p:nvPr/>
          </p:nvSpPr>
          <p:spPr>
            <a:xfrm>
              <a:off x="6096000" y="2999942"/>
              <a:ext cx="3711016" cy="398780"/>
            </a:xfrm>
            <a:prstGeom prst="rect">
              <a:avLst/>
            </a:prstGeom>
            <a:noFill/>
          </p:spPr>
          <p:txBody>
            <a:bodyPr wrap="square" rtlCol="0">
              <a:spAutoFit/>
            </a:bodyPr>
            <a:lstStyle/>
            <a:p>
              <a:pPr algn="l"/>
              <a:r>
                <a:rPr lang="zh-CN" altLang="en-US" sz="2000" dirty="0">
                  <a:solidFill>
                    <a:srgbClr val="C00000"/>
                  </a:solidFill>
                  <a:latin typeface="微软雅黑" panose="020B0503020204020204" pitchFamily="34" charset="-122"/>
                  <a:ea typeface="微软雅黑" panose="020B0503020204020204" pitchFamily="34" charset="-122"/>
                </a:rPr>
                <a:t>二路归并 </a:t>
              </a:r>
              <a:r>
                <a:rPr lang="en-US" altLang="zh-CN" sz="2000" dirty="0">
                  <a:solidFill>
                    <a:srgbClr val="C00000"/>
                  </a:solidFill>
                  <a:latin typeface="微软雅黑" panose="020B0503020204020204" pitchFamily="34" charset="-122"/>
                  <a:ea typeface="微软雅黑" panose="020B0503020204020204" pitchFamily="34" charset="-122"/>
                </a:rPr>
                <a:t>+ </a:t>
              </a:r>
              <a:r>
                <a:rPr lang="zh-CN" altLang="en-US" sz="2000" dirty="0">
                  <a:solidFill>
                    <a:srgbClr val="C00000"/>
                  </a:solidFill>
                  <a:latin typeface="微软雅黑" panose="020B0503020204020204" pitchFamily="34" charset="-122"/>
                  <a:ea typeface="微软雅黑" panose="020B0503020204020204" pitchFamily="34" charset="-122"/>
                </a:rPr>
                <a:t>整体创建顺序表</a:t>
              </a:r>
            </a:p>
          </p:txBody>
        </p:sp>
        <p:sp>
          <p:nvSpPr>
            <p:cNvPr id="8" name="文本框 7"/>
            <p:cNvSpPr txBox="1"/>
            <p:nvPr/>
          </p:nvSpPr>
          <p:spPr>
            <a:xfrm>
              <a:off x="5091339" y="3858058"/>
              <a:ext cx="2987432" cy="706755"/>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相加的结果多项式顺序表</a:t>
              </a:r>
            </a:p>
            <a:p>
              <a:endParaRPr lang="zh-CN" altLang="en-US" sz="2000" dirty="0">
                <a:latin typeface="微软雅黑" panose="020B0503020204020204" pitchFamily="34" charset="-122"/>
                <a:ea typeface="微软雅黑" panose="020B0503020204020204" pitchFamily="34" charset="-122"/>
              </a:endParaRPr>
            </a:p>
          </p:txBody>
        </p:sp>
        <p:sp>
          <p:nvSpPr>
            <p:cNvPr id="9" name="箭头: 下 8"/>
            <p:cNvSpPr/>
            <p:nvPr/>
          </p:nvSpPr>
          <p:spPr>
            <a:xfrm>
              <a:off x="5653386" y="2667786"/>
              <a:ext cx="442614" cy="117555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rot="2907723">
            <a:off x="8691328" y="6793146"/>
            <a:ext cx="573548" cy="346165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3313344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bg/>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par>
                                <p:cTn id="13" presetID="1" presetClass="entr" presetSubtype="0" fill="hold" nodeType="withEffect">
                                  <p:stCondLst>
                                    <p:cond delay="500"/>
                                  </p:stCondLst>
                                  <p:childTnLst>
                                    <p:set>
                                      <p:cBhvr>
                                        <p:cTn id="14" dur="1" fill="hold">
                                          <p:stCondLst>
                                            <p:cond delay="249"/>
                                          </p:stCondLst>
                                        </p:cTn>
                                        <p:tgtEl>
                                          <p:spTgt spid="5"/>
                                        </p:tgtEl>
                                        <p:attrNameLst>
                                          <p:attrName>style.visibility</p:attrName>
                                        </p:attrNameLst>
                                      </p:cBhvr>
                                      <p:to>
                                        <p:strVal val="visible"/>
                                      </p:to>
                                    </p:set>
                                  </p:childTnLst>
                                </p:cTn>
                              </p:par>
                              <p:par>
                                <p:cTn id="15" presetID="22" presetClass="entr" presetSubtype="1" fill="hold" nodeType="withEffect">
                                  <p:stCondLst>
                                    <p:cond delay="100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1000"/>
                                        <p:tgtEl>
                                          <p:spTgt spid="12"/>
                                        </p:tgtEl>
                                      </p:cBhvr>
                                    </p:animEffect>
                                  </p:childTnLst>
                                </p:cTn>
                              </p:par>
                              <p:par>
                                <p:cTn id="18" presetID="42" presetClass="path" presetSubtype="0" accel="50000" decel="50000" fill="hold" grpId="0" nodeType="withEffect">
                                  <p:stCondLst>
                                    <p:cond delay="750"/>
                                  </p:stCondLst>
                                  <p:childTnLst>
                                    <p:animMotion origin="layout" path="M 2.5E-6 1.11111E-6 L 0.21992 -0.35393 " pathEditMode="relative" rAng="0" ptsTypes="AA">
                                      <p:cBhvr>
                                        <p:cTn id="19" dur="1000" fill="hold"/>
                                        <p:tgtEl>
                                          <p:spTgt spid="4"/>
                                        </p:tgtEl>
                                        <p:attrNameLst>
                                          <p:attrName>ppt_x</p:attrName>
                                          <p:attrName>ppt_y</p:attrName>
                                        </p:attrNameLst>
                                      </p:cBhvr>
                                      <p:rCtr x="10703" y="-17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4"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830371" y="2158983"/>
            <a:ext cx="8531258" cy="2789229"/>
            <a:chOff x="1159497" y="2158985"/>
            <a:chExt cx="8531258" cy="2789229"/>
          </a:xfrm>
        </p:grpSpPr>
        <p:sp>
          <p:nvSpPr>
            <p:cNvPr id="3" name="文本框 2"/>
            <p:cNvSpPr txBox="1"/>
            <p:nvPr/>
          </p:nvSpPr>
          <p:spPr>
            <a:xfrm>
              <a:off x="1366887" y="2279309"/>
              <a:ext cx="8323868" cy="2668905"/>
            </a:xfrm>
            <a:prstGeom prst="rect">
              <a:avLst/>
            </a:prstGeom>
            <a:noFill/>
          </p:spPr>
          <p:txBody>
            <a:bodyPr wrap="square">
              <a:spAutoFit/>
            </a:bodyPr>
            <a:lstStyle/>
            <a:p>
              <a:pPr algn="l">
                <a:lnSpc>
                  <a:spcPts val="2100"/>
                </a:lnSpc>
                <a:spcBef>
                  <a:spcPts val="600"/>
                </a:spcBef>
                <a:spcAft>
                  <a:spcPts val="1200"/>
                </a:spcAft>
              </a:pP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分析：</a:t>
              </a:r>
              <a:endPar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100"/>
                </a:lnSpc>
                <a:spcBef>
                  <a:spcPts val="600"/>
                </a:spcBef>
                <a:spcAft>
                  <a:spcPts val="1200"/>
                </a:spcAft>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① 若</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元素的指数（</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）较大，将</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元素添加到</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C</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中，</a:t>
              </a:r>
              <a:r>
                <a:rPr lang="en-US" altLang="zh-CN" sz="2000" i="1"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增加</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100"/>
                </a:lnSpc>
                <a:spcBef>
                  <a:spcPts val="600"/>
                </a:spcBef>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② 若</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元素的指数（</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q</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）较大，将</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元素添加到</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C</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中，</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增加</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100"/>
                </a:lnSpc>
                <a:spcBef>
                  <a:spcPts val="600"/>
                </a:spcBef>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③ 此时</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元素的指数相同（</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q</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），求出它们的系数和</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q</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），如果</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，由</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新建一个元素并添加到</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C</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中，否则不新建结点，并将</a:t>
              </a:r>
              <a:r>
                <a:rPr lang="en-US" altLang="zh-CN" sz="2000" i="1"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均增加</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100"/>
                </a:lnSpc>
                <a:spcBef>
                  <a:spcPts val="1200"/>
                </a:spcBef>
              </a:pP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   </a:t>
              </a:r>
              <a:endParaRPr lang="zh-CN" altLang="en-US"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矩形 3"/>
            <p:cNvSpPr/>
            <p:nvPr/>
          </p:nvSpPr>
          <p:spPr>
            <a:xfrm>
              <a:off x="1159497" y="2158985"/>
              <a:ext cx="8469983" cy="2573272"/>
            </a:xfrm>
            <a:prstGeom prst="rect">
              <a:avLst/>
            </a:prstGeom>
            <a:noFill/>
            <a:ln w="285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1830370" y="869283"/>
            <a:ext cx="8144759" cy="808876"/>
          </a:xfrm>
          <a:prstGeom prst="rect">
            <a:avLst/>
          </a:prstGeom>
          <a:noFill/>
        </p:spPr>
        <p:txBody>
          <a:bodyPr wrap="square" rtlCol="0">
            <a:spAutoFit/>
          </a:bodyPr>
          <a:lstStyle/>
          <a:p>
            <a:pPr marL="0" marR="0" lvl="0" indent="0" algn="l" defTabSz="914400" rtl="0" eaLnBrk="1" fontAlgn="auto" latinLnBrk="0" hangingPunct="1">
              <a:lnSpc>
                <a:spcPts val="3000"/>
              </a:lnSpc>
              <a:spcBef>
                <a:spcPts val="600"/>
              </a:spcBef>
              <a:spcAft>
                <a:spcPts val="1200"/>
              </a:spcAft>
              <a:buClrTx/>
              <a:buSzTx/>
              <a:buFontTx/>
              <a:buNone/>
              <a:defRPr/>
            </a:pP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Consolas" panose="020B0609020204030204" pitchFamily="49" charset="0"/>
              </a:rPr>
              <a:t>用</a:t>
            </a:r>
            <a:r>
              <a:rPr kumimoji="0" lang="en-US" altLang="zh-CN" sz="2000" b="0" i="1" u="none" strike="noStrike" kern="1200" cap="none" spc="0" normalizeH="0" baseline="0" noProof="0" dirty="0" err="1">
                <a:ln>
                  <a:noFill/>
                </a:ln>
                <a:solidFill>
                  <a:prstClr val="black"/>
                </a:solidFill>
                <a:effectLst/>
                <a:uLnTx/>
                <a:uFillTx/>
                <a:latin typeface="黑体" panose="02010609060101010101" pitchFamily="49" charset="-122"/>
                <a:ea typeface="黑体" panose="02010609060101010101" pitchFamily="49" charset="-122"/>
                <a:cs typeface="Consolas" panose="020B0609020204030204" pitchFamily="49" charset="0"/>
              </a:rPr>
              <a:t>i</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Consolas" panose="020B0609020204030204" pitchFamily="49" charset="0"/>
              </a:rPr>
              <a:t>、</a:t>
            </a:r>
            <a:r>
              <a:rPr kumimoji="0" lang="en-US" altLang="zh-CN" sz="2000" b="0" i="1"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Consolas" panose="020B0609020204030204" pitchFamily="49" charset="0"/>
              </a:rPr>
              <a:t>j</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Consolas" panose="020B0609020204030204" pitchFamily="49" charset="0"/>
              </a:rPr>
              <a:t>分别遍历</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Consolas" panose="020B0609020204030204" pitchFamily="49" charset="0"/>
              </a:rPr>
              <a:t>A</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Consolas" panose="020B0609020204030204" pitchFamily="49" charset="0"/>
              </a:rPr>
              <a:t>和</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Consolas" panose="020B0609020204030204" pitchFamily="49" charset="0"/>
              </a:rPr>
              <a:t>B</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Consolas" panose="020B0609020204030204" pitchFamily="49" charset="0"/>
              </a:rPr>
              <a:t>的元素，先建立一个空多项式顺序表</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Consolas" panose="020B0609020204030204" pitchFamily="49" charset="0"/>
              </a:rPr>
              <a:t>C</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Consolas" panose="020B0609020204030204" pitchFamily="49" charset="0"/>
              </a:rPr>
              <a:t>，在</a:t>
            </a:r>
            <a:r>
              <a:rPr kumimoji="0" lang="en-US" altLang="zh-CN" sz="2000" b="0" i="1" u="none" strike="noStrike" kern="1200" cap="none" spc="0" normalizeH="0" baseline="0" noProof="0" dirty="0" err="1">
                <a:ln>
                  <a:noFill/>
                </a:ln>
                <a:solidFill>
                  <a:prstClr val="black"/>
                </a:solidFill>
                <a:effectLst/>
                <a:uLnTx/>
                <a:uFillTx/>
                <a:latin typeface="黑体" panose="02010609060101010101" pitchFamily="49" charset="-122"/>
                <a:ea typeface="黑体" panose="02010609060101010101" pitchFamily="49" charset="-122"/>
                <a:cs typeface="Consolas" panose="020B0609020204030204" pitchFamily="49" charset="0"/>
              </a:rPr>
              <a:t>i</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Consolas" panose="020B0609020204030204" pitchFamily="49" charset="0"/>
              </a:rPr>
              <a:t>、</a:t>
            </a:r>
            <a:r>
              <a:rPr kumimoji="0" lang="en-US" altLang="zh-CN" sz="2000" b="0" i="1"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Consolas" panose="020B0609020204030204" pitchFamily="49" charset="0"/>
              </a:rPr>
              <a:t>j</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Consolas" panose="020B0609020204030204" pitchFamily="49" charset="0"/>
              </a:rPr>
              <a:t>都没有遍历完时循环，取</a:t>
            </a:r>
            <a:r>
              <a:rPr kumimoji="0" lang="en-US" altLang="zh-CN" sz="2000" b="0" i="1"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Consolas" panose="020B0609020204030204" pitchFamily="49" charset="0"/>
              </a:rPr>
              <a:t>I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Consolas" panose="020B0609020204030204" pitchFamily="49" charset="0"/>
              </a:rPr>
              <a:t>指向的</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Consolas" panose="020B0609020204030204" pitchFamily="49" charset="0"/>
              </a:rPr>
              <a:t>A</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Consolas" panose="020B0609020204030204" pitchFamily="49" charset="0"/>
              </a:rPr>
              <a:t>中元素</a:t>
            </a:r>
            <a:r>
              <a:rPr kumimoji="0" lang="en-US" altLang="zh-CN" sz="2000" b="0" i="1"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Consolas" panose="020B0609020204030204" pitchFamily="49" charset="0"/>
              </a:rPr>
              <a:t>p</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Consolas" panose="020B0609020204030204" pitchFamily="49" charset="0"/>
              </a:rPr>
              <a:t>，取</a:t>
            </a:r>
            <a:r>
              <a:rPr kumimoji="0" lang="en-US" altLang="zh-CN" sz="2000" b="0" i="1"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Consolas" panose="020B0609020204030204" pitchFamily="49" charset="0"/>
              </a:rPr>
              <a:t>j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Consolas" panose="020B0609020204030204" pitchFamily="49" charset="0"/>
              </a:rPr>
              <a:t>指向的</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Consolas" panose="020B0609020204030204" pitchFamily="49" charset="0"/>
              </a:rPr>
              <a:t>B</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Consolas" panose="020B0609020204030204" pitchFamily="49" charset="0"/>
              </a:rPr>
              <a:t>中元素</a:t>
            </a:r>
            <a:r>
              <a:rPr kumimoji="0" lang="en-US" altLang="zh-CN" sz="2000" b="0" i="1"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Consolas" panose="020B0609020204030204" pitchFamily="49" charset="0"/>
              </a:rPr>
              <a:t>q</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Consolas" panose="020B0609020204030204" pitchFamily="49" charset="0"/>
              </a:rPr>
              <a:t>：</a:t>
            </a:r>
          </a:p>
        </p:txBody>
      </p:sp>
      <p:sp>
        <p:nvSpPr>
          <p:cNvPr id="11" name="文本框 10"/>
          <p:cNvSpPr txBox="1"/>
          <p:nvPr/>
        </p:nvSpPr>
        <p:spPr>
          <a:xfrm>
            <a:off x="2037761" y="5110249"/>
            <a:ext cx="8088198" cy="783590"/>
          </a:xfrm>
          <a:prstGeom prst="rect">
            <a:avLst/>
          </a:prstGeom>
          <a:noFill/>
        </p:spPr>
        <p:txBody>
          <a:bodyPr wrap="square" rtlCol="0">
            <a:spAutoFit/>
          </a:bodyPr>
          <a:lstStyle/>
          <a:p>
            <a:pPr>
              <a:lnSpc>
                <a:spcPts val="2700"/>
              </a:lnSpc>
            </a:pPr>
            <a:r>
              <a:rPr lang="zh-CN" altLang="zh-CN" sz="2000" dirty="0">
                <a:latin typeface="微软雅黑" panose="020B0503020204020204" pitchFamily="34" charset="-122"/>
                <a:ea typeface="微软雅黑" panose="020B0503020204020204" pitchFamily="34" charset="-122"/>
                <a:cs typeface="Consolas" panose="020B0609020204030204" pitchFamily="49" charset="0"/>
              </a:rPr>
              <a:t>上述循环过程结束后，若有一个多项式顺序表没有遍历完，说明余下的多项式项都是指数较小的多项式项，将它们均添加到</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C</a:t>
            </a:r>
            <a:r>
              <a:rPr lang="zh-CN" altLang="zh-CN" sz="2000" dirty="0">
                <a:latin typeface="微软雅黑" panose="020B0503020204020204" pitchFamily="34" charset="-122"/>
                <a:ea typeface="微软雅黑" panose="020B0503020204020204" pitchFamily="34" charset="-122"/>
                <a:cs typeface="Consolas" panose="020B0609020204030204" pitchFamily="49" charset="0"/>
              </a:rPr>
              <a:t>中，最后返回</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C</a:t>
            </a:r>
            <a:r>
              <a:rPr lang="zh-CN" altLang="zh-CN" sz="2000" dirty="0">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latin typeface="微软雅黑" panose="020B0503020204020204" pitchFamily="34" charset="-122"/>
              <a:ea typeface="微软雅黑" panose="020B0503020204020204" pitchFamily="34" charset="-122"/>
            </a:endParaRPr>
          </a:p>
        </p:txBody>
      </p:sp>
      <p:sp>
        <p:nvSpPr>
          <p:cNvPr id="2" name="矩形 1"/>
          <p:cNvSpPr/>
          <p:nvPr/>
        </p:nvSpPr>
        <p:spPr>
          <a:xfrm rot="2907723">
            <a:off x="8527860" y="6753825"/>
            <a:ext cx="573548" cy="346165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rot="19051493">
            <a:off x="2923890" y="6753825"/>
            <a:ext cx="573548" cy="346165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87990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6" presetClass="entr" presetSubtype="16" fill="hold" nodeType="with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circle(in)">
                                      <p:cBhvr>
                                        <p:cTn id="11" dur="1750"/>
                                        <p:tgtEl>
                                          <p:spTgt spid="12"/>
                                        </p:tgtEl>
                                      </p:cBhvr>
                                    </p:animEffect>
                                  </p:childTnLst>
                                </p:cTn>
                              </p:par>
                              <p:par>
                                <p:cTn id="12" presetID="2" presetClass="entr" presetSubtype="4" fill="hold" grpId="0" nodeType="withEffect">
                                  <p:stCondLst>
                                    <p:cond delay="125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par>
                                <p:cTn id="16" presetID="42" presetClass="path" presetSubtype="0" accel="50000" decel="50000" fill="hold" grpId="0" nodeType="withEffect">
                                  <p:stCondLst>
                                    <p:cond delay="750"/>
                                  </p:stCondLst>
                                  <p:childTnLst>
                                    <p:animMotion origin="layout" path="M 3.33333E-6 2.96296E-6 L 0.21992 -0.35394 " pathEditMode="relative" rAng="0" ptsTypes="AA">
                                      <p:cBhvr>
                                        <p:cTn id="17" dur="1000" fill="hold"/>
                                        <p:tgtEl>
                                          <p:spTgt spid="2"/>
                                        </p:tgtEl>
                                        <p:attrNameLst>
                                          <p:attrName>ppt_x</p:attrName>
                                          <p:attrName>ppt_y</p:attrName>
                                        </p:attrNameLst>
                                      </p:cBhvr>
                                      <p:rCtr x="10990" y="-17708"/>
                                    </p:animMotion>
                                  </p:childTnLst>
                                </p:cTn>
                              </p:par>
                              <p:par>
                                <p:cTn id="18" presetID="42" presetClass="path" presetSubtype="0" accel="50000" decel="50000" fill="hold" grpId="0" nodeType="withEffect">
                                  <p:stCondLst>
                                    <p:cond delay="750"/>
                                  </p:stCondLst>
                                  <p:childTnLst>
                                    <p:animMotion origin="layout" path="M -1.25E-6 2.96296E-6 L -0.19609 -0.35741 " pathEditMode="relative" rAng="0" ptsTypes="AA">
                                      <p:cBhvr>
                                        <p:cTn id="19" dur="1000" fill="hold"/>
                                        <p:tgtEl>
                                          <p:spTgt spid="7"/>
                                        </p:tgtEl>
                                        <p:attrNameLst>
                                          <p:attrName>ppt_x</p:attrName>
                                          <p:attrName>ppt_y</p:attrName>
                                        </p:attrNameLst>
                                      </p:cBhvr>
                                      <p:rCtr x="-9805" y="-178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 grpId="0" animBg="1"/>
      <p:bldP spid="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90230" y="819150"/>
            <a:ext cx="10020695" cy="5723490"/>
          </a:xfrm>
          <a:prstGeom prst="rect">
            <a:avLst/>
          </a:prstGeom>
          <a:noFill/>
        </p:spPr>
        <p:txBody>
          <a:bodyPr wrap="square">
            <a:spAutoFit/>
          </a:bodyPr>
          <a:lstStyle/>
          <a:p>
            <a:pPr algn="l">
              <a:lnSpc>
                <a:spcPts val="1400"/>
              </a:lnSpc>
            </a:pP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def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PolyAdd</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self,B</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a:t>
            </a:r>
            <a:r>
              <a:rPr lang="zh-CN" altLang="zh-CN" sz="1600" dirty="0">
                <a:latin typeface="微软雅黑" panose="020B0503020204020204" pitchFamily="34" charset="-122"/>
                <a:ea typeface="微软雅黑" panose="020B0503020204020204" pitchFamily="34" charset="-122"/>
                <a:cs typeface="Consolas" panose="020B0609020204030204" pitchFamily="49" charset="0"/>
              </a:rPr>
              <a:t>当前多项式和多项式</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B</a:t>
            </a:r>
            <a:r>
              <a:rPr lang="zh-CN" altLang="zh-CN" sz="1600" dirty="0">
                <a:latin typeface="微软雅黑" panose="020B0503020204020204" pitchFamily="34" charset="-122"/>
                <a:ea typeface="微软雅黑" panose="020B0503020204020204" pitchFamily="34" charset="-122"/>
                <a:cs typeface="Consolas" panose="020B0609020204030204" pitchFamily="49" charset="0"/>
              </a:rPr>
              <a:t>的相加运算</a:t>
            </a:r>
          </a:p>
          <a:p>
            <a:pPr algn="l">
              <a:lnSpc>
                <a:spcPts val="1400"/>
              </a:lnSpc>
            </a:pP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C=</a:t>
            </a:r>
            <a:r>
              <a:rPr lang="en-US" altLang="zh-CN" sz="1600" dirty="0" err="1">
                <a:latin typeface="微软雅黑" panose="020B0503020204020204" pitchFamily="34" charset="-122"/>
                <a:ea typeface="微软雅黑" panose="020B0503020204020204" pitchFamily="34" charset="-122"/>
                <a:cs typeface="Consolas" panose="020B0609020204030204" pitchFamily="49" charset="0"/>
              </a:rPr>
              <a:t>PolyList</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a:t>
            </a:r>
            <a:r>
              <a:rPr lang="zh-CN" altLang="zh-CN" sz="1600" dirty="0">
                <a:latin typeface="微软雅黑" panose="020B0503020204020204" pitchFamily="34" charset="-122"/>
                <a:ea typeface="微软雅黑" panose="020B0503020204020204" pitchFamily="34" charset="-122"/>
                <a:cs typeface="Consolas" panose="020B0609020204030204" pitchFamily="49" charset="0"/>
              </a:rPr>
              <a:t>新建结果多项式顺序表</a:t>
            </a:r>
          </a:p>
          <a:p>
            <a:pPr algn="l">
              <a:lnSpc>
                <a:spcPts val="1400"/>
              </a:lnSpc>
            </a:pP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m=</a:t>
            </a:r>
            <a:r>
              <a:rPr lang="en-US" altLang="zh-CN" sz="1600" dirty="0" err="1">
                <a:latin typeface="微软雅黑" panose="020B0503020204020204" pitchFamily="34" charset="-122"/>
                <a:ea typeface="微软雅黑" panose="020B0503020204020204" pitchFamily="34" charset="-122"/>
                <a:cs typeface="Consolas" panose="020B0609020204030204" pitchFamily="49" charset="0"/>
              </a:rPr>
              <a:t>len</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latin typeface="微软雅黑" panose="020B0503020204020204" pitchFamily="34" charset="-122"/>
                <a:ea typeface="微软雅黑" panose="020B0503020204020204" pitchFamily="34" charset="-122"/>
                <a:cs typeface="Consolas" panose="020B0609020204030204" pitchFamily="49" charset="0"/>
              </a:rPr>
              <a:t>self.data</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a:t>
            </a:r>
            <a:r>
              <a:rPr lang="zh-CN" altLang="zh-CN" sz="1600" dirty="0">
                <a:latin typeface="微软雅黑" panose="020B0503020204020204" pitchFamily="34" charset="-122"/>
                <a:ea typeface="微软雅黑" panose="020B0503020204020204" pitchFamily="34" charset="-122"/>
                <a:cs typeface="Consolas" panose="020B0609020204030204" pitchFamily="49" charset="0"/>
              </a:rPr>
              <a:t>多项式</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A</a:t>
            </a:r>
            <a:r>
              <a:rPr lang="zh-CN" altLang="zh-CN" sz="1600" dirty="0">
                <a:latin typeface="微软雅黑" panose="020B0503020204020204" pitchFamily="34" charset="-122"/>
                <a:ea typeface="微软雅黑" panose="020B0503020204020204" pitchFamily="34" charset="-122"/>
                <a:cs typeface="Consolas" panose="020B0609020204030204" pitchFamily="49" charset="0"/>
              </a:rPr>
              <a:t>的项数</a:t>
            </a:r>
          </a:p>
          <a:p>
            <a:pPr algn="l">
              <a:lnSpc>
                <a:spcPts val="1400"/>
              </a:lnSpc>
            </a:pP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n=</a:t>
            </a:r>
            <a:r>
              <a:rPr lang="en-US" altLang="zh-CN" sz="1600" dirty="0" err="1">
                <a:latin typeface="微软雅黑" panose="020B0503020204020204" pitchFamily="34" charset="-122"/>
                <a:ea typeface="微软雅黑" panose="020B0503020204020204" pitchFamily="34" charset="-122"/>
                <a:cs typeface="Consolas" panose="020B0609020204030204" pitchFamily="49" charset="0"/>
              </a:rPr>
              <a:t>B.getsize</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a:t>
            </a:r>
            <a:r>
              <a:rPr lang="zh-CN" altLang="zh-CN" sz="1600" dirty="0">
                <a:latin typeface="微软雅黑" panose="020B0503020204020204" pitchFamily="34" charset="-122"/>
                <a:ea typeface="微软雅黑" panose="020B0503020204020204" pitchFamily="34" charset="-122"/>
                <a:cs typeface="Consolas" panose="020B0609020204030204" pitchFamily="49" charset="0"/>
              </a:rPr>
              <a:t>多项式</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B</a:t>
            </a:r>
            <a:r>
              <a:rPr lang="zh-CN" altLang="zh-CN" sz="1600" dirty="0">
                <a:latin typeface="微软雅黑" panose="020B0503020204020204" pitchFamily="34" charset="-122"/>
                <a:ea typeface="微软雅黑" panose="020B0503020204020204" pitchFamily="34" charset="-122"/>
                <a:cs typeface="Consolas" panose="020B0609020204030204" pitchFamily="49" charset="0"/>
              </a:rPr>
              <a:t>的项数</a:t>
            </a:r>
          </a:p>
          <a:p>
            <a:pPr algn="l">
              <a:lnSpc>
                <a:spcPts val="1400"/>
              </a:lnSpc>
            </a:pP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latin typeface="微软雅黑" panose="020B0503020204020204" pitchFamily="34" charset="-122"/>
                <a:ea typeface="微软雅黑" panose="020B0503020204020204" pitchFamily="34" charset="-122"/>
                <a:cs typeface="Consolas" panose="020B0609020204030204" pitchFamily="49" charset="0"/>
              </a:rPr>
              <a:t>i,j</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=0,0</a:t>
            </a:r>
            <a:endParaRPr lang="zh-CN" altLang="zh-CN" sz="1600" dirty="0">
              <a:latin typeface="微软雅黑" panose="020B0503020204020204" pitchFamily="34" charset="-122"/>
              <a:ea typeface="微软雅黑" panose="020B0503020204020204" pitchFamily="34" charset="-122"/>
              <a:cs typeface="Consolas" panose="020B0609020204030204" pitchFamily="49" charset="0"/>
            </a:endParaRPr>
          </a:p>
          <a:p>
            <a:pPr algn="l">
              <a:lnSpc>
                <a:spcPts val="1400"/>
              </a:lnSpc>
            </a:pP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while </a:t>
            </a:r>
            <a:r>
              <a:rPr lang="en-US" altLang="zh-CN" sz="1600" dirty="0" err="1">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&lt;m and j&lt;n:</a:t>
            </a:r>
            <a:endParaRPr lang="zh-CN" altLang="zh-CN" sz="1600" dirty="0">
              <a:latin typeface="微软雅黑" panose="020B0503020204020204" pitchFamily="34" charset="-122"/>
              <a:ea typeface="微软雅黑" panose="020B0503020204020204" pitchFamily="34" charset="-122"/>
              <a:cs typeface="Consolas" panose="020B0609020204030204" pitchFamily="49" charset="0"/>
            </a:endParaRPr>
          </a:p>
          <a:p>
            <a:pPr algn="l">
              <a:lnSpc>
                <a:spcPts val="1400"/>
              </a:lnSpc>
            </a:pP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latin typeface="微软雅黑" panose="020B0503020204020204" pitchFamily="34" charset="-122"/>
                <a:ea typeface="微软雅黑" panose="020B0503020204020204" pitchFamily="34" charset="-122"/>
                <a:cs typeface="Consolas" panose="020B0609020204030204" pitchFamily="49" charset="0"/>
              </a:rPr>
              <a:t>p,q</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latin typeface="微软雅黑" panose="020B0503020204020204" pitchFamily="34" charset="-122"/>
                <a:ea typeface="微软雅黑" panose="020B0503020204020204" pitchFamily="34" charset="-122"/>
                <a:cs typeface="Consolas" panose="020B0609020204030204" pitchFamily="49" charset="0"/>
              </a:rPr>
              <a:t>self.data</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],B[j]</a:t>
            </a:r>
            <a:endParaRPr lang="zh-CN" altLang="zh-CN" sz="1600" dirty="0">
              <a:latin typeface="微软雅黑" panose="020B0503020204020204" pitchFamily="34" charset="-122"/>
              <a:ea typeface="微软雅黑" panose="020B0503020204020204" pitchFamily="34" charset="-122"/>
              <a:cs typeface="Consolas" panose="020B0609020204030204" pitchFamily="49" charset="0"/>
            </a:endParaRPr>
          </a:p>
          <a:p>
            <a:pPr algn="l">
              <a:lnSpc>
                <a:spcPts val="1400"/>
              </a:lnSpc>
            </a:pP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if p[1]&gt;q[1]:                	                  #</a:t>
            </a:r>
            <a:r>
              <a:rPr lang="zh-CN" altLang="zh-CN" sz="1600" dirty="0">
                <a:latin typeface="微软雅黑" panose="020B0503020204020204" pitchFamily="34" charset="-122"/>
                <a:ea typeface="微软雅黑" panose="020B0503020204020204" pitchFamily="34" charset="-122"/>
                <a:cs typeface="Consolas" panose="020B0609020204030204" pitchFamily="49" charset="0"/>
              </a:rPr>
              <a:t>将较大指数的</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p</a:t>
            </a:r>
            <a:r>
              <a:rPr lang="zh-CN" altLang="zh-CN" sz="1600" dirty="0">
                <a:latin typeface="微软雅黑" panose="020B0503020204020204" pitchFamily="34" charset="-122"/>
                <a:ea typeface="微软雅黑" panose="020B0503020204020204" pitchFamily="34" charset="-122"/>
                <a:cs typeface="Consolas" panose="020B0609020204030204" pitchFamily="49" charset="0"/>
              </a:rPr>
              <a:t>项添加到</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C</a:t>
            </a:r>
            <a:r>
              <a:rPr lang="zh-CN" altLang="zh-CN" sz="1600" dirty="0">
                <a:latin typeface="微软雅黑" panose="020B0503020204020204" pitchFamily="34" charset="-122"/>
                <a:ea typeface="微软雅黑" panose="020B0503020204020204" pitchFamily="34" charset="-122"/>
                <a:cs typeface="Consolas" panose="020B0609020204030204" pitchFamily="49" charset="0"/>
              </a:rPr>
              <a:t>中</a:t>
            </a:r>
          </a:p>
          <a:p>
            <a:pPr algn="l">
              <a:lnSpc>
                <a:spcPts val="1400"/>
              </a:lnSpc>
            </a:pP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latin typeface="微软雅黑" panose="020B0503020204020204" pitchFamily="34" charset="-122"/>
                <a:ea typeface="微软雅黑" panose="020B0503020204020204" pitchFamily="34" charset="-122"/>
                <a:cs typeface="Consolas" panose="020B0609020204030204" pitchFamily="49" charset="0"/>
              </a:rPr>
              <a:t>C.Add</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(p)</a:t>
            </a:r>
            <a:endParaRPr lang="zh-CN" altLang="zh-CN" sz="1600" dirty="0">
              <a:latin typeface="微软雅黑" panose="020B0503020204020204" pitchFamily="34" charset="-122"/>
              <a:ea typeface="微软雅黑" panose="020B0503020204020204" pitchFamily="34" charset="-122"/>
              <a:cs typeface="Consolas" panose="020B0609020204030204" pitchFamily="49" charset="0"/>
            </a:endParaRPr>
          </a:p>
          <a:p>
            <a:pPr algn="l">
              <a:lnSpc>
                <a:spcPts val="1400"/>
              </a:lnSpc>
            </a:pP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+=1</a:t>
            </a:r>
            <a:endParaRPr lang="zh-CN" altLang="zh-CN" sz="1600" dirty="0">
              <a:latin typeface="微软雅黑" panose="020B0503020204020204" pitchFamily="34" charset="-122"/>
              <a:ea typeface="微软雅黑" panose="020B0503020204020204" pitchFamily="34" charset="-122"/>
              <a:cs typeface="Consolas" panose="020B0609020204030204" pitchFamily="49" charset="0"/>
            </a:endParaRPr>
          </a:p>
          <a:p>
            <a:pPr algn="l">
              <a:lnSpc>
                <a:spcPts val="1400"/>
              </a:lnSpc>
            </a:pP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latin typeface="微软雅黑" panose="020B0503020204020204" pitchFamily="34" charset="-122"/>
                <a:ea typeface="微软雅黑" panose="020B0503020204020204" pitchFamily="34" charset="-122"/>
                <a:cs typeface="Consolas" panose="020B0609020204030204" pitchFamily="49" charset="0"/>
              </a:rPr>
              <a:t>elif</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q[1]&gt;p[1]:                           	#</a:t>
            </a:r>
            <a:r>
              <a:rPr lang="zh-CN" altLang="zh-CN" sz="1600" dirty="0">
                <a:latin typeface="微软雅黑" panose="020B0503020204020204" pitchFamily="34" charset="-122"/>
                <a:ea typeface="微软雅黑" panose="020B0503020204020204" pitchFamily="34" charset="-122"/>
                <a:cs typeface="Consolas" panose="020B0609020204030204" pitchFamily="49" charset="0"/>
              </a:rPr>
              <a:t>将较大指数的</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q</a:t>
            </a:r>
            <a:r>
              <a:rPr lang="zh-CN" altLang="zh-CN" sz="1600" dirty="0">
                <a:latin typeface="微软雅黑" panose="020B0503020204020204" pitchFamily="34" charset="-122"/>
                <a:ea typeface="微软雅黑" panose="020B0503020204020204" pitchFamily="34" charset="-122"/>
                <a:cs typeface="Consolas" panose="020B0609020204030204" pitchFamily="49" charset="0"/>
              </a:rPr>
              <a:t>项添加到</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C</a:t>
            </a:r>
            <a:r>
              <a:rPr lang="zh-CN" altLang="zh-CN" sz="1600" dirty="0">
                <a:latin typeface="微软雅黑" panose="020B0503020204020204" pitchFamily="34" charset="-122"/>
                <a:ea typeface="微软雅黑" panose="020B0503020204020204" pitchFamily="34" charset="-122"/>
                <a:cs typeface="Consolas" panose="020B0609020204030204" pitchFamily="49" charset="0"/>
              </a:rPr>
              <a:t>中</a:t>
            </a:r>
          </a:p>
          <a:p>
            <a:pPr algn="l">
              <a:lnSpc>
                <a:spcPts val="1400"/>
              </a:lnSpc>
            </a:pP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latin typeface="微软雅黑" panose="020B0503020204020204" pitchFamily="34" charset="-122"/>
                <a:ea typeface="微软雅黑" panose="020B0503020204020204" pitchFamily="34" charset="-122"/>
                <a:cs typeface="Consolas" panose="020B0609020204030204" pitchFamily="49" charset="0"/>
              </a:rPr>
              <a:t>C.Add</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(q)</a:t>
            </a:r>
            <a:endParaRPr lang="zh-CN" altLang="zh-CN" sz="1600" dirty="0">
              <a:latin typeface="微软雅黑" panose="020B0503020204020204" pitchFamily="34" charset="-122"/>
              <a:ea typeface="微软雅黑" panose="020B0503020204020204" pitchFamily="34" charset="-122"/>
              <a:cs typeface="Consolas" panose="020B0609020204030204" pitchFamily="49" charset="0"/>
            </a:endParaRPr>
          </a:p>
          <a:p>
            <a:pPr algn="l">
              <a:lnSpc>
                <a:spcPts val="1400"/>
              </a:lnSpc>
            </a:pP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j+=1</a:t>
            </a:r>
            <a:endParaRPr lang="zh-CN" altLang="zh-CN" sz="1600" dirty="0">
              <a:latin typeface="微软雅黑" panose="020B0503020204020204" pitchFamily="34" charset="-122"/>
              <a:ea typeface="微软雅黑" panose="020B0503020204020204" pitchFamily="34" charset="-122"/>
              <a:cs typeface="Consolas" panose="020B0609020204030204" pitchFamily="49" charset="0"/>
            </a:endParaRPr>
          </a:p>
          <a:p>
            <a:pPr algn="l">
              <a:lnSpc>
                <a:spcPts val="1400"/>
              </a:lnSpc>
            </a:pP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else:                        	                 #</a:t>
            </a:r>
            <a:r>
              <a:rPr lang="zh-CN" altLang="zh-CN" sz="1600" dirty="0">
                <a:latin typeface="微软雅黑" panose="020B0503020204020204" pitchFamily="34" charset="-122"/>
                <a:ea typeface="微软雅黑" panose="020B0503020204020204" pitchFamily="34" charset="-122"/>
                <a:cs typeface="Consolas" panose="020B0609020204030204" pitchFamily="49" charset="0"/>
              </a:rPr>
              <a:t>两指数相同，即</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p[1]=q[1]</a:t>
            </a:r>
            <a:endParaRPr lang="zh-CN" altLang="zh-CN" sz="1600" dirty="0">
              <a:latin typeface="微软雅黑" panose="020B0503020204020204" pitchFamily="34" charset="-122"/>
              <a:ea typeface="微软雅黑" panose="020B0503020204020204" pitchFamily="34" charset="-122"/>
              <a:cs typeface="Consolas" panose="020B0609020204030204" pitchFamily="49" charset="0"/>
            </a:endParaRPr>
          </a:p>
          <a:p>
            <a:pPr algn="l">
              <a:lnSpc>
                <a:spcPts val="1400"/>
              </a:lnSpc>
            </a:pP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k=p[0]+q[0]                               	       #</a:t>
            </a:r>
            <a:r>
              <a:rPr lang="zh-CN" altLang="zh-CN" sz="1600" dirty="0">
                <a:latin typeface="微软雅黑" panose="020B0503020204020204" pitchFamily="34" charset="-122"/>
                <a:ea typeface="微软雅黑" panose="020B0503020204020204" pitchFamily="34" charset="-122"/>
                <a:cs typeface="Consolas" panose="020B0609020204030204" pitchFamily="49" charset="0"/>
              </a:rPr>
              <a:t>系数相加为</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k</a:t>
            </a:r>
            <a:endParaRPr lang="zh-CN" altLang="zh-CN" sz="1600" dirty="0">
              <a:latin typeface="微软雅黑" panose="020B0503020204020204" pitchFamily="34" charset="-122"/>
              <a:ea typeface="微软雅黑" panose="020B0503020204020204" pitchFamily="34" charset="-122"/>
              <a:cs typeface="Consolas" panose="020B0609020204030204" pitchFamily="49" charset="0"/>
            </a:endParaRPr>
          </a:p>
          <a:p>
            <a:pPr algn="l">
              <a:lnSpc>
                <a:spcPts val="1400"/>
              </a:lnSpc>
            </a:pP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if (k!=0):                 	              #k</a:t>
            </a:r>
            <a:r>
              <a:rPr lang="zh-CN" altLang="zh-CN" sz="1600" dirty="0">
                <a:latin typeface="微软雅黑" panose="020B0503020204020204" pitchFamily="34" charset="-122"/>
                <a:ea typeface="微软雅黑" panose="020B0503020204020204" pitchFamily="34" charset="-122"/>
                <a:cs typeface="Consolas" panose="020B0609020204030204" pitchFamily="49" charset="0"/>
              </a:rPr>
              <a:t>不为</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0</a:t>
            </a:r>
            <a:r>
              <a:rPr lang="zh-CN" altLang="zh-CN" sz="1600" dirty="0">
                <a:latin typeface="微软雅黑" panose="020B0503020204020204" pitchFamily="34" charset="-122"/>
                <a:ea typeface="微软雅黑" panose="020B0503020204020204" pitchFamily="34" charset="-122"/>
                <a:cs typeface="Consolas" panose="020B0609020204030204" pitchFamily="49" charset="0"/>
              </a:rPr>
              <a:t>时添加相应项到</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C</a:t>
            </a:r>
            <a:r>
              <a:rPr lang="zh-CN" altLang="zh-CN" sz="1600" dirty="0">
                <a:latin typeface="微软雅黑" panose="020B0503020204020204" pitchFamily="34" charset="-122"/>
                <a:ea typeface="微软雅黑" panose="020B0503020204020204" pitchFamily="34" charset="-122"/>
                <a:cs typeface="Consolas" panose="020B0609020204030204" pitchFamily="49" charset="0"/>
              </a:rPr>
              <a:t>中</a:t>
            </a:r>
          </a:p>
          <a:p>
            <a:pPr algn="l">
              <a:lnSpc>
                <a:spcPts val="1400"/>
              </a:lnSpc>
            </a:pP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latin typeface="微软雅黑" panose="020B0503020204020204" pitchFamily="34" charset="-122"/>
                <a:ea typeface="微软雅黑" panose="020B0503020204020204" pitchFamily="34" charset="-122"/>
                <a:cs typeface="Consolas" panose="020B0609020204030204" pitchFamily="49" charset="0"/>
              </a:rPr>
              <a:t>C.Add</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latin typeface="微软雅黑" panose="020B0503020204020204" pitchFamily="34" charset="-122"/>
                <a:ea typeface="微软雅黑" panose="020B0503020204020204" pitchFamily="34" charset="-122"/>
                <a:cs typeface="Consolas" panose="020B0609020204030204" pitchFamily="49" charset="0"/>
              </a:rPr>
              <a:t>k,p</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[1]])</a:t>
            </a:r>
            <a:endParaRPr lang="zh-CN" altLang="zh-CN" sz="1600" dirty="0">
              <a:latin typeface="微软雅黑" panose="020B0503020204020204" pitchFamily="34" charset="-122"/>
              <a:ea typeface="微软雅黑" panose="020B0503020204020204" pitchFamily="34" charset="-122"/>
              <a:cs typeface="Consolas" panose="020B0609020204030204" pitchFamily="49" charset="0"/>
            </a:endParaRPr>
          </a:p>
          <a:p>
            <a:pPr algn="l">
              <a:lnSpc>
                <a:spcPts val="1400"/>
              </a:lnSpc>
            </a:pP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+=1</a:t>
            </a:r>
            <a:endParaRPr lang="zh-CN" altLang="zh-CN" sz="1600" dirty="0">
              <a:latin typeface="微软雅黑" panose="020B0503020204020204" pitchFamily="34" charset="-122"/>
              <a:ea typeface="微软雅黑" panose="020B0503020204020204" pitchFamily="34" charset="-122"/>
              <a:cs typeface="Consolas" panose="020B0609020204030204" pitchFamily="49" charset="0"/>
            </a:endParaRPr>
          </a:p>
          <a:p>
            <a:pPr algn="l">
              <a:lnSpc>
                <a:spcPts val="1400"/>
              </a:lnSpc>
            </a:pP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j+=1</a:t>
            </a:r>
            <a:endParaRPr lang="zh-CN" altLang="en-US" sz="1600" dirty="0">
              <a:latin typeface="微软雅黑" panose="020B0503020204020204" pitchFamily="34" charset="-122"/>
              <a:ea typeface="微软雅黑" panose="020B0503020204020204" pitchFamily="34" charset="-122"/>
            </a:endParaRPr>
          </a:p>
        </p:txBody>
      </p:sp>
      <p:sp>
        <p:nvSpPr>
          <p:cNvPr id="2" name="矩形 1"/>
          <p:cNvSpPr/>
          <p:nvPr/>
        </p:nvSpPr>
        <p:spPr>
          <a:xfrm>
            <a:off x="981075" y="819150"/>
            <a:ext cx="7581900" cy="6038850"/>
          </a:xfrm>
          <a:prstGeom prst="rect">
            <a:avLst/>
          </a:prstGeom>
          <a:noFill/>
          <a:ln w="190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1"/>
            </p:custDataLst>
          </p:nvPr>
        </p:nvPicPr>
        <p:blipFill rotWithShape="1">
          <a:blip r:embed="rId3" cstate="print">
            <a:extLst>
              <a:ext uri="{28A0092B-C50C-407E-A947-70E740481C1C}">
                <a14:useLocalDpi xmlns:a14="http://schemas.microsoft.com/office/drawing/2010/main" val="0"/>
              </a:ext>
            </a:extLst>
          </a:blip>
          <a:srcRect r="6207"/>
          <a:stretch>
            <a:fillRect/>
          </a:stretch>
        </p:blipFill>
        <p:spPr>
          <a:xfrm flipH="1">
            <a:off x="8819745" y="819150"/>
            <a:ext cx="3161031" cy="4653343"/>
          </a:xfrm>
          <a:prstGeom prst="rect">
            <a:avLst/>
          </a:prstGeom>
        </p:spPr>
      </p:pic>
      <p:sp>
        <p:nvSpPr>
          <p:cNvPr id="7" name="矩形: 圆角 6"/>
          <p:cNvSpPr/>
          <p:nvPr/>
        </p:nvSpPr>
        <p:spPr>
          <a:xfrm rot="10800000">
            <a:off x="-271497" y="1935804"/>
            <a:ext cx="542993" cy="3232012"/>
          </a:xfrm>
          <a:prstGeom prst="roundRect">
            <a:avLst>
              <a:gd name="adj" fmla="val 50000"/>
            </a:avLst>
          </a:prstGeom>
          <a:solidFill>
            <a:srgbClr val="CD51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 name="组合 12"/>
          <p:cNvGrpSpPr/>
          <p:nvPr/>
        </p:nvGrpSpPr>
        <p:grpSpPr>
          <a:xfrm rot="651809">
            <a:off x="10870379" y="3520842"/>
            <a:ext cx="1045050" cy="5088171"/>
            <a:chOff x="10914400" y="3427507"/>
            <a:chExt cx="1045050" cy="5088171"/>
          </a:xfrm>
        </p:grpSpPr>
        <p:sp>
          <p:nvSpPr>
            <p:cNvPr id="11" name="矩形 10"/>
            <p:cNvSpPr/>
            <p:nvPr/>
          </p:nvSpPr>
          <p:spPr>
            <a:xfrm rot="18578651">
              <a:off x="9318057" y="5874284"/>
              <a:ext cx="4689740" cy="59304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18578651">
              <a:off x="8866054" y="5475853"/>
              <a:ext cx="4689740" cy="59304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67090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0-#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4" fill="hold" nodeType="withEffect">
                                  <p:stCondLst>
                                    <p:cond delay="25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1000" fill="hold"/>
                                        <p:tgtEl>
                                          <p:spTgt spid="13"/>
                                        </p:tgtEl>
                                        <p:attrNameLst>
                                          <p:attrName>ppt_x</p:attrName>
                                        </p:attrNameLst>
                                      </p:cBhvr>
                                      <p:tavLst>
                                        <p:tav tm="0">
                                          <p:val>
                                            <p:strVal val="#ppt_x"/>
                                          </p:val>
                                        </p:tav>
                                        <p:tav tm="100000">
                                          <p:val>
                                            <p:strVal val="#ppt_x"/>
                                          </p:val>
                                        </p:tav>
                                      </p:tavLst>
                                    </p:anim>
                                    <p:anim calcmode="lin" valueType="num">
                                      <p:cBhvr additive="base">
                                        <p:cTn id="15" dur="1000" fill="hold"/>
                                        <p:tgtEl>
                                          <p:spTgt spid="13"/>
                                        </p:tgtEl>
                                        <p:attrNameLst>
                                          <p:attrName>ppt_y</p:attrName>
                                        </p:attrNameLst>
                                      </p:cBhvr>
                                      <p:tavLst>
                                        <p:tav tm="0">
                                          <p:val>
                                            <p:strVal val="1+#ppt_h/2"/>
                                          </p:val>
                                        </p:tav>
                                        <p:tav tm="100000">
                                          <p:val>
                                            <p:strVal val="#ppt_y"/>
                                          </p:val>
                                        </p:tav>
                                      </p:tavLst>
                                    </p:anim>
                                  </p:childTnLst>
                                </p:cTn>
                              </p:par>
                              <p:par>
                                <p:cTn id="16" presetID="14" presetClass="entr" presetSubtype="10" fill="hold" nodeType="withEffect">
                                  <p:stCondLst>
                                    <p:cond delay="2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8" dur="750"/>
                                        <p:tgtEl>
                                          <p:spTgt spid="3">
                                            <p:txEl>
                                              <p:pRg st="0" end="0"/>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cTn>
                              </p:par>
                              <p:par>
                                <p:cTn id="22" presetID="14" presetClass="entr" presetSubtype="10" fill="hold"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4" dur="750"/>
                                        <p:tgtEl>
                                          <p:spTgt spid="3">
                                            <p:txEl>
                                              <p:pRg st="1" end="1"/>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7" dur="750"/>
                                        <p:tgtEl>
                                          <p:spTgt spid="3">
                                            <p:txEl>
                                              <p:pRg st="2" end="2"/>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30" dur="750"/>
                                        <p:tgtEl>
                                          <p:spTgt spid="3">
                                            <p:txEl>
                                              <p:pRg st="3" end="3"/>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3" dur="75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1000"/>
                                        <p:tgtEl>
                                          <p:spTgt spid="3">
                                            <p:txEl>
                                              <p:pRg st="7" end="7"/>
                                            </p:txEl>
                                          </p:spTgt>
                                        </p:tgtEl>
                                      </p:cBhvr>
                                    </p:animEffect>
                                    <p:anim calcmode="lin" valueType="num">
                                      <p:cBhvr>
                                        <p:cTn id="4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Effect transition="in" filter="fade">
                                      <p:cBhvr>
                                        <p:cTn id="53" dur="1000"/>
                                        <p:tgtEl>
                                          <p:spTgt spid="3">
                                            <p:txEl>
                                              <p:pRg st="8" end="8"/>
                                            </p:txEl>
                                          </p:spTgt>
                                        </p:tgtEl>
                                      </p:cBhvr>
                                    </p:animEffect>
                                    <p:anim calcmode="lin" valueType="num">
                                      <p:cBhvr>
                                        <p:cTn id="5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fade">
                                      <p:cBhvr>
                                        <p:cTn id="58" dur="1000"/>
                                        <p:tgtEl>
                                          <p:spTgt spid="3">
                                            <p:txEl>
                                              <p:pRg st="9" end="9"/>
                                            </p:txEl>
                                          </p:spTgt>
                                        </p:tgtEl>
                                      </p:cBhvr>
                                    </p:animEffect>
                                    <p:anim calcmode="lin" valueType="num">
                                      <p:cBhvr>
                                        <p:cTn id="5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9" end="9"/>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fade">
                                      <p:cBhvr>
                                        <p:cTn id="63" dur="1000"/>
                                        <p:tgtEl>
                                          <p:spTgt spid="3">
                                            <p:txEl>
                                              <p:pRg st="10" end="10"/>
                                            </p:txEl>
                                          </p:spTgt>
                                        </p:tgtEl>
                                      </p:cBhvr>
                                    </p:animEffect>
                                    <p:anim calcmode="lin" valueType="num">
                                      <p:cBhvr>
                                        <p:cTn id="6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fade">
                                      <p:cBhvr>
                                        <p:cTn id="68" dur="1000"/>
                                        <p:tgtEl>
                                          <p:spTgt spid="3">
                                            <p:txEl>
                                              <p:pRg st="11" end="11"/>
                                            </p:txEl>
                                          </p:spTgt>
                                        </p:tgtEl>
                                      </p:cBhvr>
                                    </p:animEffect>
                                    <p:anim calcmode="lin" valueType="num">
                                      <p:cBhvr>
                                        <p:cTn id="69"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3">
                                            <p:txEl>
                                              <p:pRg st="12" end="12"/>
                                            </p:txEl>
                                          </p:spTgt>
                                        </p:tgtEl>
                                        <p:attrNameLst>
                                          <p:attrName>style.visibility</p:attrName>
                                        </p:attrNameLst>
                                      </p:cBhvr>
                                      <p:to>
                                        <p:strVal val="visible"/>
                                      </p:to>
                                    </p:set>
                                    <p:animEffect transition="in" filter="fade">
                                      <p:cBhvr>
                                        <p:cTn id="73" dur="1000"/>
                                        <p:tgtEl>
                                          <p:spTgt spid="3">
                                            <p:txEl>
                                              <p:pRg st="12" end="12"/>
                                            </p:txEl>
                                          </p:spTgt>
                                        </p:tgtEl>
                                      </p:cBhvr>
                                    </p:animEffect>
                                    <p:anim calcmode="lin" valueType="num">
                                      <p:cBhvr>
                                        <p:cTn id="74"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5"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3">
                                            <p:txEl>
                                              <p:pRg st="13" end="13"/>
                                            </p:txEl>
                                          </p:spTgt>
                                        </p:tgtEl>
                                        <p:attrNameLst>
                                          <p:attrName>style.visibility</p:attrName>
                                        </p:attrNameLst>
                                      </p:cBhvr>
                                      <p:to>
                                        <p:strVal val="visible"/>
                                      </p:to>
                                    </p:set>
                                    <p:animEffect transition="in" filter="fade">
                                      <p:cBhvr>
                                        <p:cTn id="80" dur="1000"/>
                                        <p:tgtEl>
                                          <p:spTgt spid="3">
                                            <p:txEl>
                                              <p:pRg st="13" end="13"/>
                                            </p:txEl>
                                          </p:spTgt>
                                        </p:tgtEl>
                                      </p:cBhvr>
                                    </p:animEffect>
                                    <p:anim calcmode="lin" valueType="num">
                                      <p:cBhvr>
                                        <p:cTn id="81"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82" dur="1000" fill="hold"/>
                                        <p:tgtEl>
                                          <p:spTgt spid="3">
                                            <p:txEl>
                                              <p:pRg st="13" end="13"/>
                                            </p:txEl>
                                          </p:spTgt>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3">
                                            <p:txEl>
                                              <p:pRg st="14" end="14"/>
                                            </p:txEl>
                                          </p:spTgt>
                                        </p:tgtEl>
                                        <p:attrNameLst>
                                          <p:attrName>style.visibility</p:attrName>
                                        </p:attrNameLst>
                                      </p:cBhvr>
                                      <p:to>
                                        <p:strVal val="visible"/>
                                      </p:to>
                                    </p:set>
                                    <p:animEffect transition="in" filter="fade">
                                      <p:cBhvr>
                                        <p:cTn id="85" dur="1000"/>
                                        <p:tgtEl>
                                          <p:spTgt spid="3">
                                            <p:txEl>
                                              <p:pRg st="14" end="14"/>
                                            </p:txEl>
                                          </p:spTgt>
                                        </p:tgtEl>
                                      </p:cBhvr>
                                    </p:animEffect>
                                    <p:anim calcmode="lin" valueType="num">
                                      <p:cBhvr>
                                        <p:cTn id="86"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87" dur="1000" fill="hold"/>
                                        <p:tgtEl>
                                          <p:spTgt spid="3">
                                            <p:txEl>
                                              <p:pRg st="14" end="14"/>
                                            </p:txEl>
                                          </p:spTgt>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3">
                                            <p:txEl>
                                              <p:pRg st="15" end="15"/>
                                            </p:txEl>
                                          </p:spTgt>
                                        </p:tgtEl>
                                        <p:attrNameLst>
                                          <p:attrName>style.visibility</p:attrName>
                                        </p:attrNameLst>
                                      </p:cBhvr>
                                      <p:to>
                                        <p:strVal val="visible"/>
                                      </p:to>
                                    </p:set>
                                    <p:animEffect transition="in" filter="fade">
                                      <p:cBhvr>
                                        <p:cTn id="90" dur="1000"/>
                                        <p:tgtEl>
                                          <p:spTgt spid="3">
                                            <p:txEl>
                                              <p:pRg st="15" end="15"/>
                                            </p:txEl>
                                          </p:spTgt>
                                        </p:tgtEl>
                                      </p:cBhvr>
                                    </p:animEffect>
                                    <p:anim calcmode="lin" valueType="num">
                                      <p:cBhvr>
                                        <p:cTn id="91"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92" dur="1000" fill="hold"/>
                                        <p:tgtEl>
                                          <p:spTgt spid="3">
                                            <p:txEl>
                                              <p:pRg st="15" end="15"/>
                                            </p:txEl>
                                          </p:spTgt>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3">
                                            <p:txEl>
                                              <p:pRg st="16" end="16"/>
                                            </p:txEl>
                                          </p:spTgt>
                                        </p:tgtEl>
                                        <p:attrNameLst>
                                          <p:attrName>style.visibility</p:attrName>
                                        </p:attrNameLst>
                                      </p:cBhvr>
                                      <p:to>
                                        <p:strVal val="visible"/>
                                      </p:to>
                                    </p:set>
                                    <p:animEffect transition="in" filter="fade">
                                      <p:cBhvr>
                                        <p:cTn id="95" dur="1000"/>
                                        <p:tgtEl>
                                          <p:spTgt spid="3">
                                            <p:txEl>
                                              <p:pRg st="16" end="16"/>
                                            </p:txEl>
                                          </p:spTgt>
                                        </p:tgtEl>
                                      </p:cBhvr>
                                    </p:animEffect>
                                    <p:anim calcmode="lin" valueType="num">
                                      <p:cBhvr>
                                        <p:cTn id="96" dur="100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97" dur="1000" fill="hold"/>
                                        <p:tgtEl>
                                          <p:spTgt spid="3">
                                            <p:txEl>
                                              <p:pRg st="16" end="16"/>
                                            </p:txEl>
                                          </p:spTgt>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3">
                                            <p:txEl>
                                              <p:pRg st="17" end="17"/>
                                            </p:txEl>
                                          </p:spTgt>
                                        </p:tgtEl>
                                        <p:attrNameLst>
                                          <p:attrName>style.visibility</p:attrName>
                                        </p:attrNameLst>
                                      </p:cBhvr>
                                      <p:to>
                                        <p:strVal val="visible"/>
                                      </p:to>
                                    </p:set>
                                    <p:animEffect transition="in" filter="fade">
                                      <p:cBhvr>
                                        <p:cTn id="100" dur="1000"/>
                                        <p:tgtEl>
                                          <p:spTgt spid="3">
                                            <p:txEl>
                                              <p:pRg st="17" end="17"/>
                                            </p:txEl>
                                          </p:spTgt>
                                        </p:tgtEl>
                                      </p:cBhvr>
                                    </p:animEffect>
                                    <p:anim calcmode="lin" valueType="num">
                                      <p:cBhvr>
                                        <p:cTn id="101" dur="1000" fill="hold"/>
                                        <p:tgtEl>
                                          <p:spTgt spid="3">
                                            <p:txEl>
                                              <p:pRg st="17" end="17"/>
                                            </p:txEl>
                                          </p:spTgt>
                                        </p:tgtEl>
                                        <p:attrNameLst>
                                          <p:attrName>ppt_x</p:attrName>
                                        </p:attrNameLst>
                                      </p:cBhvr>
                                      <p:tavLst>
                                        <p:tav tm="0">
                                          <p:val>
                                            <p:strVal val="#ppt_x"/>
                                          </p:val>
                                        </p:tav>
                                        <p:tav tm="100000">
                                          <p:val>
                                            <p:strVal val="#ppt_x"/>
                                          </p:val>
                                        </p:tav>
                                      </p:tavLst>
                                    </p:anim>
                                    <p:anim calcmode="lin" valueType="num">
                                      <p:cBhvr>
                                        <p:cTn id="102" dur="1000" fill="hold"/>
                                        <p:tgtEl>
                                          <p:spTgt spid="3">
                                            <p:txEl>
                                              <p:pRg st="17" end="17"/>
                                            </p:txEl>
                                          </p:spTgt>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3">
                                            <p:txEl>
                                              <p:pRg st="18" end="18"/>
                                            </p:txEl>
                                          </p:spTgt>
                                        </p:tgtEl>
                                        <p:attrNameLst>
                                          <p:attrName>style.visibility</p:attrName>
                                        </p:attrNameLst>
                                      </p:cBhvr>
                                      <p:to>
                                        <p:strVal val="visible"/>
                                      </p:to>
                                    </p:set>
                                    <p:animEffect transition="in" filter="fade">
                                      <p:cBhvr>
                                        <p:cTn id="105" dur="1000"/>
                                        <p:tgtEl>
                                          <p:spTgt spid="3">
                                            <p:txEl>
                                              <p:pRg st="18" end="18"/>
                                            </p:txEl>
                                          </p:spTgt>
                                        </p:tgtEl>
                                      </p:cBhvr>
                                    </p:animEffect>
                                    <p:anim calcmode="lin" valueType="num">
                                      <p:cBhvr>
                                        <p:cTn id="106" dur="1000" fill="hold"/>
                                        <p:tgtEl>
                                          <p:spTgt spid="3">
                                            <p:txEl>
                                              <p:pRg st="18" end="18"/>
                                            </p:txEl>
                                          </p:spTgt>
                                        </p:tgtEl>
                                        <p:attrNameLst>
                                          <p:attrName>ppt_x</p:attrName>
                                        </p:attrNameLst>
                                      </p:cBhvr>
                                      <p:tavLst>
                                        <p:tav tm="0">
                                          <p:val>
                                            <p:strVal val="#ppt_x"/>
                                          </p:val>
                                        </p:tav>
                                        <p:tav tm="100000">
                                          <p:val>
                                            <p:strVal val="#ppt_x"/>
                                          </p:val>
                                        </p:tav>
                                      </p:tavLst>
                                    </p:anim>
                                    <p:anim calcmode="lin" valueType="num">
                                      <p:cBhvr>
                                        <p:cTn id="107" dur="1000" fill="hold"/>
                                        <p:tgtEl>
                                          <p:spTgt spid="3">
                                            <p:txEl>
                                              <p:pRg st="18" end="1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3" cstate="print">
            <a:extLst>
              <a:ext uri="{28A0092B-C50C-407E-A947-70E740481C1C}">
                <a14:useLocalDpi xmlns:a14="http://schemas.microsoft.com/office/drawing/2010/main" val="0"/>
              </a:ext>
            </a:extLst>
          </a:blip>
          <a:srcRect l="8509" t="7187" r="9793" b="8804"/>
          <a:stretch>
            <a:fillRect/>
          </a:stretch>
        </p:blipFill>
        <p:spPr>
          <a:xfrm flipH="1">
            <a:off x="8006755" y="2357337"/>
            <a:ext cx="3501022" cy="3493337"/>
          </a:xfrm>
          <a:prstGeom prst="rect">
            <a:avLst/>
          </a:prstGeom>
        </p:spPr>
      </p:pic>
      <p:sp>
        <p:nvSpPr>
          <p:cNvPr id="51222" name="Rectangle 22"/>
          <p:cNvSpPr>
            <a:spLocks noChangeArrowheads="1"/>
          </p:cNvSpPr>
          <p:nvPr>
            <p:custDataLst>
              <p:tags r:id="rId1"/>
            </p:custDataLst>
          </p:nvPr>
        </p:nvSpPr>
        <p:spPr bwMode="auto">
          <a:xfrm>
            <a:off x="6003635" y="34701"/>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grpSp>
        <p:nvGrpSpPr>
          <p:cNvPr id="12" name="组合 11"/>
          <p:cNvGrpSpPr/>
          <p:nvPr/>
        </p:nvGrpSpPr>
        <p:grpSpPr>
          <a:xfrm>
            <a:off x="969824" y="3936677"/>
            <a:ext cx="6068990" cy="408172"/>
            <a:chOff x="969824" y="3936677"/>
            <a:chExt cx="6068990" cy="408172"/>
          </a:xfrm>
        </p:grpSpPr>
        <p:sp>
          <p:nvSpPr>
            <p:cNvPr id="51220" name="Rectangle 20"/>
            <p:cNvSpPr>
              <a:spLocks noChangeArrowheads="1"/>
            </p:cNvSpPr>
            <p:nvPr>
              <p:custDataLst>
                <p:tags r:id="rId4"/>
              </p:custDataLst>
            </p:nvPr>
          </p:nvSpPr>
          <p:spPr bwMode="auto">
            <a:xfrm>
              <a:off x="2117370" y="3936677"/>
              <a:ext cx="468512" cy="40817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51219" name="Rectangle 19"/>
            <p:cNvSpPr>
              <a:spLocks noChangeArrowheads="1"/>
            </p:cNvSpPr>
            <p:nvPr>
              <p:custDataLst>
                <p:tags r:id="rId5"/>
              </p:custDataLst>
            </p:nvPr>
          </p:nvSpPr>
          <p:spPr bwMode="auto">
            <a:xfrm>
              <a:off x="2587946" y="3936677"/>
              <a:ext cx="468512" cy="40817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51218" name="Rectangle 18"/>
            <p:cNvSpPr>
              <a:spLocks noChangeArrowheads="1"/>
            </p:cNvSpPr>
            <p:nvPr>
              <p:custDataLst>
                <p:tags r:id="rId6"/>
              </p:custDataLst>
            </p:nvPr>
          </p:nvSpPr>
          <p:spPr bwMode="auto">
            <a:xfrm>
              <a:off x="3051300" y="3936677"/>
              <a:ext cx="629499" cy="40817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51217" name="Rectangle 17"/>
            <p:cNvSpPr>
              <a:spLocks noChangeArrowheads="1"/>
            </p:cNvSpPr>
            <p:nvPr>
              <p:custDataLst>
                <p:tags r:id="rId7"/>
              </p:custDataLst>
            </p:nvPr>
          </p:nvSpPr>
          <p:spPr bwMode="auto">
            <a:xfrm>
              <a:off x="3680798" y="3936677"/>
              <a:ext cx="468512" cy="40817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51216" name="Rectangle 16"/>
            <p:cNvSpPr>
              <a:spLocks noChangeArrowheads="1"/>
            </p:cNvSpPr>
            <p:nvPr>
              <p:custDataLst>
                <p:tags r:id="rId8"/>
              </p:custDataLst>
            </p:nvPr>
          </p:nvSpPr>
          <p:spPr bwMode="auto">
            <a:xfrm>
              <a:off x="4149310" y="3936677"/>
              <a:ext cx="468512" cy="408172"/>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51215" name="Rectangle 15"/>
            <p:cNvSpPr>
              <a:spLocks noChangeArrowheads="1"/>
            </p:cNvSpPr>
            <p:nvPr>
              <p:custDataLst>
                <p:tags r:id="rId9"/>
              </p:custDataLst>
            </p:nvPr>
          </p:nvSpPr>
          <p:spPr bwMode="auto">
            <a:xfrm>
              <a:off x="4614728" y="3936677"/>
              <a:ext cx="629499" cy="40817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51214" name="Rectangle 14"/>
            <p:cNvSpPr>
              <a:spLocks noChangeArrowheads="1"/>
            </p:cNvSpPr>
            <p:nvPr>
              <p:custDataLst>
                <p:tags r:id="rId10"/>
              </p:custDataLst>
            </p:nvPr>
          </p:nvSpPr>
          <p:spPr bwMode="auto">
            <a:xfrm>
              <a:off x="5240098" y="3936677"/>
              <a:ext cx="468512" cy="40817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51213" name="Rectangle 13"/>
            <p:cNvSpPr>
              <a:spLocks noChangeArrowheads="1"/>
            </p:cNvSpPr>
            <p:nvPr>
              <p:custDataLst>
                <p:tags r:id="rId11"/>
              </p:custDataLst>
            </p:nvPr>
          </p:nvSpPr>
          <p:spPr bwMode="auto">
            <a:xfrm>
              <a:off x="5708610" y="3936677"/>
              <a:ext cx="1330204" cy="40817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51212" name="Text Box 12"/>
            <p:cNvSpPr txBox="1">
              <a:spLocks noChangeArrowheads="1"/>
            </p:cNvSpPr>
            <p:nvPr/>
          </p:nvSpPr>
          <p:spPr bwMode="auto">
            <a:xfrm>
              <a:off x="969824" y="3979968"/>
              <a:ext cx="924641" cy="321590"/>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data</a:t>
              </a:r>
              <a:r>
                <a:rPr kumimoji="0" lang="zh-CN" altLang="en-US"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数组</a:t>
              </a:r>
            </a:p>
          </p:txBody>
        </p:sp>
      </p:grpSp>
      <p:grpSp>
        <p:nvGrpSpPr>
          <p:cNvPr id="11" name="组合 10"/>
          <p:cNvGrpSpPr/>
          <p:nvPr/>
        </p:nvGrpSpPr>
        <p:grpSpPr>
          <a:xfrm>
            <a:off x="967245" y="3424402"/>
            <a:ext cx="6546273" cy="332927"/>
            <a:chOff x="967245" y="3424402"/>
            <a:chExt cx="6546273" cy="332927"/>
          </a:xfrm>
        </p:grpSpPr>
        <p:sp>
          <p:nvSpPr>
            <p:cNvPr id="51211" name="Text Box 11"/>
            <p:cNvSpPr txBox="1">
              <a:spLocks noChangeArrowheads="1"/>
            </p:cNvSpPr>
            <p:nvPr/>
          </p:nvSpPr>
          <p:spPr bwMode="auto">
            <a:xfrm>
              <a:off x="967245" y="3432648"/>
              <a:ext cx="929801" cy="320559"/>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zh-CN" altLang="en-US"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数组下标</a:t>
              </a:r>
            </a:p>
          </p:txBody>
        </p:sp>
        <p:sp>
          <p:nvSpPr>
            <p:cNvPr id="51210" name="Text Box 10"/>
            <p:cNvSpPr txBox="1">
              <a:spLocks noChangeArrowheads="1"/>
            </p:cNvSpPr>
            <p:nvPr/>
          </p:nvSpPr>
          <p:spPr bwMode="auto">
            <a:xfrm>
              <a:off x="2070932" y="3435739"/>
              <a:ext cx="573773" cy="321590"/>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a:solidFill>
                    <a:srgbClr val="000000"/>
                  </a:solidFill>
                  <a:latin typeface="Consolas" panose="020B0609020204030204" pitchFamily="49" charset="0"/>
                  <a:ea typeface="仿宋" panose="02010609060101010101" pitchFamily="49" charset="-122"/>
                  <a:cs typeface="Consolas" panose="020B0609020204030204" pitchFamily="49" charset="0"/>
                </a:rPr>
                <a:t>0</a:t>
              </a:r>
            </a:p>
          </p:txBody>
        </p:sp>
        <p:sp>
          <p:nvSpPr>
            <p:cNvPr id="51209" name="Text Box 9"/>
            <p:cNvSpPr txBox="1">
              <a:spLocks noChangeArrowheads="1"/>
            </p:cNvSpPr>
            <p:nvPr/>
          </p:nvSpPr>
          <p:spPr bwMode="auto">
            <a:xfrm>
              <a:off x="2530157" y="3430585"/>
              <a:ext cx="573773" cy="321590"/>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a:solidFill>
                    <a:srgbClr val="000000"/>
                  </a:solidFill>
                  <a:latin typeface="Consolas" panose="020B0609020204030204" pitchFamily="49" charset="0"/>
                  <a:ea typeface="仿宋" panose="02010609060101010101" pitchFamily="49" charset="-122"/>
                  <a:cs typeface="Consolas" panose="020B0609020204030204" pitchFamily="49" charset="0"/>
                </a:rPr>
                <a:t>1</a:t>
              </a:r>
            </a:p>
          </p:txBody>
        </p:sp>
        <p:sp>
          <p:nvSpPr>
            <p:cNvPr id="51208" name="Text Box 8"/>
            <p:cNvSpPr txBox="1">
              <a:spLocks noChangeArrowheads="1"/>
            </p:cNvSpPr>
            <p:nvPr/>
          </p:nvSpPr>
          <p:spPr bwMode="auto">
            <a:xfrm>
              <a:off x="3156559" y="3430585"/>
              <a:ext cx="422074" cy="321590"/>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zh-CN"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51207" name="Text Box 7"/>
            <p:cNvSpPr txBox="1">
              <a:spLocks noChangeArrowheads="1"/>
            </p:cNvSpPr>
            <p:nvPr/>
          </p:nvSpPr>
          <p:spPr bwMode="auto">
            <a:xfrm>
              <a:off x="3648808" y="3432648"/>
              <a:ext cx="573773" cy="320559"/>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51206" name="Text Box 6"/>
            <p:cNvSpPr txBox="1">
              <a:spLocks noChangeArrowheads="1"/>
            </p:cNvSpPr>
            <p:nvPr/>
          </p:nvSpPr>
          <p:spPr bwMode="auto">
            <a:xfrm>
              <a:off x="4228771" y="3432648"/>
              <a:ext cx="303398" cy="320559"/>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51205" name="Text Box 5"/>
            <p:cNvSpPr txBox="1">
              <a:spLocks noChangeArrowheads="1"/>
            </p:cNvSpPr>
            <p:nvPr/>
          </p:nvSpPr>
          <p:spPr bwMode="auto">
            <a:xfrm>
              <a:off x="4593056" y="3428524"/>
              <a:ext cx="573773" cy="321590"/>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zh-CN"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51204" name="Text Box 4"/>
            <p:cNvSpPr txBox="1">
              <a:spLocks noChangeArrowheads="1"/>
            </p:cNvSpPr>
            <p:nvPr/>
          </p:nvSpPr>
          <p:spPr bwMode="auto">
            <a:xfrm>
              <a:off x="5218428" y="3424402"/>
              <a:ext cx="573773" cy="320559"/>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51203" name="Text Box 3"/>
            <p:cNvSpPr txBox="1">
              <a:spLocks noChangeArrowheads="1"/>
            </p:cNvSpPr>
            <p:nvPr/>
          </p:nvSpPr>
          <p:spPr bwMode="auto">
            <a:xfrm>
              <a:off x="6146164" y="3424402"/>
              <a:ext cx="1367354" cy="320559"/>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capacity-1</a:t>
              </a:r>
            </a:p>
          </p:txBody>
        </p:sp>
      </p:grpSp>
      <p:sp>
        <p:nvSpPr>
          <p:cNvPr id="51202" name="AutoShape 2"/>
          <p:cNvSpPr>
            <a:spLocks noChangeShapeType="1"/>
          </p:cNvSpPr>
          <p:nvPr/>
        </p:nvSpPr>
        <p:spPr bwMode="auto">
          <a:xfrm>
            <a:off x="6941809" y="3744961"/>
            <a:ext cx="1032" cy="175225"/>
          </a:xfrm>
          <a:prstGeom prst="straightConnector1">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7" name="灯片编号占位符 26"/>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16</a:t>
            </a:fld>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2" name="Text Box 5"/>
          <p:cNvSpPr txBox="1">
            <a:spLocks noChangeArrowheads="1"/>
          </p:cNvSpPr>
          <p:nvPr/>
        </p:nvSpPr>
        <p:spPr bwMode="auto">
          <a:xfrm>
            <a:off x="635198" y="125477"/>
            <a:ext cx="4740721" cy="460375"/>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pPr marL="0" indent="0">
              <a:buNone/>
            </a:pPr>
            <a:r>
              <a:rPr lang="en-US" altLang="zh-CN" sz="2400" dirty="0">
                <a:solidFill>
                  <a:schemeClr val="accent1"/>
                </a:solidFill>
                <a:latin typeface="微软雅黑" panose="020B0503020204020204" pitchFamily="34" charset="-122"/>
                <a:ea typeface="微软雅黑" panose="020B0503020204020204" pitchFamily="34" charset="-122"/>
              </a:rPr>
              <a:t>2.2</a:t>
            </a:r>
            <a:r>
              <a:rPr lang="zh-CN" altLang="en-US" sz="2400" dirty="0">
                <a:solidFill>
                  <a:schemeClr val="accent1"/>
                </a:solidFill>
                <a:latin typeface="微软雅黑" panose="020B0503020204020204" pitchFamily="34" charset="-122"/>
                <a:ea typeface="微软雅黑" panose="020B0503020204020204" pitchFamily="34" charset="-122"/>
              </a:rPr>
              <a:t>线性表的顺序存储结构</a:t>
            </a:r>
          </a:p>
        </p:txBody>
      </p:sp>
      <p:sp>
        <p:nvSpPr>
          <p:cNvPr id="6" name="Text Box 5"/>
          <p:cNvSpPr txBox="1">
            <a:spLocks noChangeArrowheads="1"/>
          </p:cNvSpPr>
          <p:nvPr/>
        </p:nvSpPr>
        <p:spPr bwMode="auto">
          <a:xfrm>
            <a:off x="388291" y="956019"/>
            <a:ext cx="6180881"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pitchFamily="34" charset="-122"/>
                <a:ea typeface="微软雅黑" panose="020B0503020204020204" pitchFamily="34" charset="-122"/>
              </a:rPr>
              <a:t>2.2.</a:t>
            </a:r>
            <a:r>
              <a:rPr lang="zh-CN" altLang="en-US" dirty="0">
                <a:solidFill>
                  <a:srgbClr val="000000"/>
                </a:solidFill>
                <a:latin typeface="微软雅黑" panose="020B0503020204020204" pitchFamily="34" charset="-122"/>
                <a:ea typeface="微软雅黑" panose="020B0503020204020204" pitchFamily="34" charset="-122"/>
              </a:rPr>
              <a:t>线性表的顺序存储结构</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顺序表</a:t>
            </a:r>
          </a:p>
        </p:txBody>
      </p:sp>
      <p:grpSp>
        <p:nvGrpSpPr>
          <p:cNvPr id="7" name="组合 6"/>
          <p:cNvGrpSpPr/>
          <p:nvPr/>
        </p:nvGrpSpPr>
        <p:grpSpPr>
          <a:xfrm>
            <a:off x="869426" y="1840063"/>
            <a:ext cx="8076561" cy="517274"/>
            <a:chOff x="1396240" y="2304668"/>
            <a:chExt cx="2107000" cy="480002"/>
          </a:xfrm>
        </p:grpSpPr>
        <p:sp>
          <p:nvSpPr>
            <p:cNvPr id="8" name="矩形: 圆角 7"/>
            <p:cNvSpPr/>
            <p:nvPr>
              <p:custDataLst>
                <p:tags r:id="rId2"/>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9" name="文本框 8"/>
            <p:cNvSpPr txBox="1"/>
            <p:nvPr>
              <p:custDataLst>
                <p:tags r:id="rId3"/>
              </p:custDataLst>
            </p:nvPr>
          </p:nvSpPr>
          <p:spPr>
            <a:xfrm>
              <a:off x="1433295" y="2360437"/>
              <a:ext cx="2069945" cy="394205"/>
            </a:xfrm>
            <a:prstGeom prst="rect">
              <a:avLst/>
            </a:prstGeom>
            <a:noFill/>
          </p:spPr>
          <p:txBody>
            <a:bodyPr wrap="square" rtlCol="0">
              <a:spAutoFit/>
            </a:bodyPr>
            <a:lstStyle/>
            <a:p>
              <a:pPr algn="l">
                <a:lnSpc>
                  <a:spcPts val="2600"/>
                </a:lnSpc>
              </a:pPr>
              <a:r>
                <a:rPr lang="zh-CN" altLang="zh-CN" sz="24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长度为</a:t>
              </a:r>
              <a:r>
                <a:rPr lang="en-US" altLang="zh-CN" sz="2400" i="1"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4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的线性表存放在顺序表中</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righ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r="7351" b="-600"/>
          <a:stretch>
            <a:fillRect/>
          </a:stretch>
        </p:blipFill>
        <p:spPr>
          <a:xfrm>
            <a:off x="84084" y="1388259"/>
            <a:ext cx="3988295" cy="4561938"/>
          </a:xfrm>
          <a:prstGeom prst="rect">
            <a:avLst/>
          </a:prstGeom>
        </p:spPr>
      </p:pic>
      <p:grpSp>
        <p:nvGrpSpPr>
          <p:cNvPr id="8" name="组合 7"/>
          <p:cNvGrpSpPr/>
          <p:nvPr/>
        </p:nvGrpSpPr>
        <p:grpSpPr>
          <a:xfrm>
            <a:off x="4639044" y="908720"/>
            <a:ext cx="6900595" cy="5544616"/>
            <a:chOff x="4671779" y="937906"/>
            <a:chExt cx="6900595" cy="5949280"/>
          </a:xfrm>
        </p:grpSpPr>
        <p:sp>
          <p:nvSpPr>
            <p:cNvPr id="3" name="文本框 2"/>
            <p:cNvSpPr txBox="1"/>
            <p:nvPr/>
          </p:nvSpPr>
          <p:spPr>
            <a:xfrm>
              <a:off x="4700234" y="965836"/>
              <a:ext cx="6872140" cy="4246245"/>
            </a:xfrm>
            <a:prstGeom prst="rect">
              <a:avLst/>
            </a:prstGeom>
            <a:noFill/>
          </p:spPr>
          <p:txBody>
            <a:bodyPr wrap="square">
              <a:spAutoFit/>
            </a:bodyPr>
            <a:lstStyle/>
            <a:p>
              <a:pPr algn="l">
                <a:lnSpc>
                  <a:spcPct val="150000"/>
                </a:lnSpc>
              </a:pP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while </a:t>
              </a:r>
              <a:r>
                <a:rPr lang="en-US" altLang="zh-CN" sz="2000" dirty="0" err="1">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&lt;m:                	#</a:t>
              </a:r>
              <a:r>
                <a:rPr lang="zh-CN" altLang="zh-CN" sz="2000" dirty="0">
                  <a:latin typeface="微软雅黑" panose="020B0503020204020204" pitchFamily="34" charset="-122"/>
                  <a:ea typeface="微软雅黑" panose="020B0503020204020204" pitchFamily="34" charset="-122"/>
                  <a:cs typeface="Consolas" panose="020B0609020204030204" pitchFamily="49" charset="0"/>
                </a:rPr>
                <a:t>将</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A</a:t>
              </a:r>
              <a:r>
                <a:rPr lang="zh-CN" altLang="zh-CN" sz="2000" dirty="0">
                  <a:latin typeface="微软雅黑" panose="020B0503020204020204" pitchFamily="34" charset="-122"/>
                  <a:ea typeface="微软雅黑" panose="020B0503020204020204" pitchFamily="34" charset="-122"/>
                  <a:cs typeface="Consolas" panose="020B0609020204030204" pitchFamily="49" charset="0"/>
                </a:rPr>
                <a:t>余下的项添加到</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C</a:t>
              </a:r>
              <a:r>
                <a:rPr lang="zh-CN" altLang="zh-CN" sz="2000" dirty="0">
                  <a:latin typeface="微软雅黑" panose="020B0503020204020204" pitchFamily="34" charset="-122"/>
                  <a:ea typeface="微软雅黑" panose="020B0503020204020204" pitchFamily="34" charset="-122"/>
                  <a:cs typeface="Consolas" panose="020B0609020204030204" pitchFamily="49" charset="0"/>
                </a:rPr>
                <a:t>中</a:t>
              </a:r>
            </a:p>
            <a:p>
              <a:pPr algn="l">
                <a:lnSpc>
                  <a:spcPct val="150000"/>
                </a:lnSpc>
              </a:pP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    p=</a:t>
              </a:r>
              <a:r>
                <a:rPr lang="en-US" altLang="zh-CN" sz="2000" dirty="0" err="1">
                  <a:latin typeface="微软雅黑" panose="020B0503020204020204" pitchFamily="34" charset="-122"/>
                  <a:ea typeface="微软雅黑" panose="020B0503020204020204" pitchFamily="34" charset="-122"/>
                  <a:cs typeface="Consolas" panose="020B0609020204030204" pitchFamily="49" charset="0"/>
                </a:rPr>
                <a:t>self.data</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latin typeface="微软雅黑" panose="020B0503020204020204" pitchFamily="34" charset="-122"/>
                  <a:ea typeface="微软雅黑" panose="020B0503020204020204" pitchFamily="34" charset="-122"/>
                  <a:cs typeface="Consolas" panose="020B0609020204030204" pitchFamily="49" charset="0"/>
                </a:rPr>
                <a:t>C.Add</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(p)</a:t>
              </a:r>
              <a:endParaRPr lang="zh-CN" altLang="zh-CN" sz="2000" dirty="0">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+=1</a:t>
              </a:r>
              <a:endParaRPr lang="zh-CN" altLang="zh-CN" sz="2000" dirty="0">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  while j&lt;n:                       #</a:t>
              </a:r>
              <a:r>
                <a:rPr lang="zh-CN" altLang="zh-CN" sz="2000" dirty="0">
                  <a:latin typeface="微软雅黑" panose="020B0503020204020204" pitchFamily="34" charset="-122"/>
                  <a:ea typeface="微软雅黑" panose="020B0503020204020204" pitchFamily="34" charset="-122"/>
                  <a:cs typeface="Consolas" panose="020B0609020204030204" pitchFamily="49" charset="0"/>
                </a:rPr>
                <a:t>将</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B</a:t>
              </a:r>
              <a:r>
                <a:rPr lang="zh-CN" altLang="zh-CN" sz="2000" dirty="0">
                  <a:latin typeface="微软雅黑" panose="020B0503020204020204" pitchFamily="34" charset="-122"/>
                  <a:ea typeface="微软雅黑" panose="020B0503020204020204" pitchFamily="34" charset="-122"/>
                  <a:cs typeface="Consolas" panose="020B0609020204030204" pitchFamily="49" charset="0"/>
                </a:rPr>
                <a:t>余下的项添加到</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C</a:t>
              </a:r>
              <a:r>
                <a:rPr lang="zh-CN" altLang="zh-CN" sz="2000" dirty="0">
                  <a:latin typeface="微软雅黑" panose="020B0503020204020204" pitchFamily="34" charset="-122"/>
                  <a:ea typeface="微软雅黑" panose="020B0503020204020204" pitchFamily="34" charset="-122"/>
                  <a:cs typeface="Consolas" panose="020B0609020204030204" pitchFamily="49" charset="0"/>
                </a:rPr>
                <a:t>中</a:t>
              </a:r>
            </a:p>
            <a:p>
              <a:pPr algn="l">
                <a:lnSpc>
                  <a:spcPct val="150000"/>
                </a:lnSpc>
              </a:pP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    q=B[j]</a:t>
              </a:r>
              <a:endParaRPr lang="zh-CN" altLang="zh-CN" sz="2000" dirty="0">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latin typeface="微软雅黑" panose="020B0503020204020204" pitchFamily="34" charset="-122"/>
                  <a:ea typeface="微软雅黑" panose="020B0503020204020204" pitchFamily="34" charset="-122"/>
                  <a:cs typeface="Consolas" panose="020B0609020204030204" pitchFamily="49" charset="0"/>
                </a:rPr>
                <a:t>C.Add</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(q)</a:t>
              </a:r>
              <a:endParaRPr lang="zh-CN" altLang="zh-CN" sz="2000" dirty="0">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    j+=1</a:t>
              </a:r>
              <a:endParaRPr lang="zh-CN" altLang="zh-CN" sz="2000" dirty="0">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return C</a:t>
              </a:r>
              <a:endParaRPr lang="zh-CN" altLang="en-US" sz="2000" dirty="0">
                <a:latin typeface="微软雅黑" panose="020B0503020204020204" pitchFamily="34" charset="-122"/>
                <a:ea typeface="微软雅黑" panose="020B0503020204020204" pitchFamily="34" charset="-122"/>
              </a:endParaRPr>
            </a:p>
          </p:txBody>
        </p:sp>
        <p:sp>
          <p:nvSpPr>
            <p:cNvPr id="7" name="矩形 6"/>
            <p:cNvSpPr/>
            <p:nvPr/>
          </p:nvSpPr>
          <p:spPr>
            <a:xfrm>
              <a:off x="4671779" y="937906"/>
              <a:ext cx="6457361" cy="5949280"/>
            </a:xfrm>
            <a:prstGeom prst="rect">
              <a:avLst/>
            </a:prstGeom>
            <a:noFill/>
            <a:ln w="285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13579000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ntr" presetSubtype="16"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495600" y="620688"/>
            <a:ext cx="10796686" cy="6194388"/>
            <a:chOff x="610816" y="1146222"/>
            <a:chExt cx="9289792" cy="5883655"/>
          </a:xfrm>
        </p:grpSpPr>
        <p:sp>
          <p:nvSpPr>
            <p:cNvPr id="4" name="文本框 3"/>
            <p:cNvSpPr txBox="1"/>
            <p:nvPr/>
          </p:nvSpPr>
          <p:spPr>
            <a:xfrm>
              <a:off x="734732" y="1146222"/>
              <a:ext cx="9165876" cy="5883655"/>
            </a:xfrm>
            <a:prstGeom prst="rect">
              <a:avLst/>
            </a:prstGeom>
            <a:noFill/>
          </p:spPr>
          <p:txBody>
            <a:bodyPr wrap="square">
              <a:spAutoFit/>
            </a:bodyPr>
            <a:lstStyle/>
            <a:p>
              <a:pPr algn="l">
                <a:lnSpc>
                  <a:spcPct val="150000"/>
                </a:lnSpc>
                <a:spcBef>
                  <a:spcPts val="0"/>
                </a:spcBef>
              </a:pPr>
              <a:r>
                <a:rPr lang="en-US" altLang="zh-CN" sz="1400" dirty="0" err="1">
                  <a:latin typeface="微软雅黑" panose="020B0503020204020204" pitchFamily="34" charset="-122"/>
                  <a:ea typeface="微软雅黑" panose="020B0503020204020204" pitchFamily="34" charset="-122"/>
                  <a:cs typeface="Consolas" panose="020B0609020204030204" pitchFamily="49" charset="0"/>
                </a:rPr>
                <a:t>fout</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=open("</a:t>
              </a:r>
              <a:r>
                <a:rPr lang="en-US" altLang="zh-CN" sz="1400" dirty="0" err="1">
                  <a:latin typeface="微软雅黑" panose="020B0503020204020204" pitchFamily="34" charset="-122"/>
                  <a:ea typeface="微软雅黑" panose="020B0503020204020204" pitchFamily="34" charset="-122"/>
                  <a:cs typeface="Consolas" panose="020B0609020204030204" pitchFamily="49" charset="0"/>
                </a:rPr>
                <a:t>abc.out","w</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a:t>
              </a:r>
              <a:endParaRPr lang="zh-CN" altLang="zh-CN" sz="1400" dirty="0">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p=</a:t>
              </a:r>
              <a:r>
                <a:rPr lang="en-US" altLang="zh-CN" sz="1400" dirty="0" err="1">
                  <a:latin typeface="微软雅黑" panose="020B0503020204020204" pitchFamily="34" charset="-122"/>
                  <a:ea typeface="微软雅黑" panose="020B0503020204020204" pitchFamily="34" charset="-122"/>
                  <a:cs typeface="Consolas" panose="020B0609020204030204" pitchFamily="49" charset="0"/>
                </a:rPr>
                <a:t>PolyList</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                           #</a:t>
              </a:r>
              <a:r>
                <a:rPr lang="zh-CN" altLang="zh-CN" sz="1400" dirty="0">
                  <a:latin typeface="微软雅黑" panose="020B0503020204020204" pitchFamily="34" charset="-122"/>
                  <a:ea typeface="微软雅黑" panose="020B0503020204020204" pitchFamily="34" charset="-122"/>
                  <a:cs typeface="Consolas" panose="020B0609020204030204" pitchFamily="49" charset="0"/>
                </a:rPr>
                <a:t>创建第</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1</a:t>
              </a:r>
              <a:r>
                <a:rPr lang="zh-CN" altLang="zh-CN" sz="1400" dirty="0">
                  <a:latin typeface="微软雅黑" panose="020B0503020204020204" pitchFamily="34" charset="-122"/>
                  <a:ea typeface="微软雅黑" panose="020B0503020204020204" pitchFamily="34" charset="-122"/>
                  <a:cs typeface="Consolas" panose="020B0609020204030204" pitchFamily="49" charset="0"/>
                </a:rPr>
                <a:t>个多项式顺序表</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p</a:t>
              </a:r>
              <a:endParaRPr lang="zh-CN" altLang="zh-CN" sz="1400" dirty="0">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1400" dirty="0" err="1">
                  <a:latin typeface="微软雅黑" panose="020B0503020204020204" pitchFamily="34" charset="-122"/>
                  <a:ea typeface="微软雅黑" panose="020B0503020204020204" pitchFamily="34" charset="-122"/>
                  <a:cs typeface="Consolas" panose="020B0609020204030204" pitchFamily="49" charset="0"/>
                </a:rPr>
                <a:t>p.CreateList</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("abc1.in")</a:t>
              </a:r>
              <a:endParaRPr lang="zh-CN" altLang="zh-CN" sz="1400" dirty="0">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print("</a:t>
              </a:r>
              <a:r>
                <a:rPr lang="zh-CN" altLang="zh-CN" sz="1400" dirty="0">
                  <a:latin typeface="微软雅黑" panose="020B0503020204020204" pitchFamily="34" charset="-122"/>
                  <a:ea typeface="微软雅黑" panose="020B0503020204020204" pitchFamily="34" charset="-122"/>
                  <a:cs typeface="Consolas" panose="020B0609020204030204" pitchFamily="49" charset="0"/>
                </a:rPr>
                <a:t>第</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1</a:t>
              </a:r>
              <a:r>
                <a:rPr lang="zh-CN" altLang="zh-CN" sz="1400" dirty="0">
                  <a:latin typeface="微软雅黑" panose="020B0503020204020204" pitchFamily="34" charset="-122"/>
                  <a:ea typeface="微软雅黑" panose="020B0503020204020204" pitchFamily="34" charset="-122"/>
                  <a:cs typeface="Consolas" panose="020B0609020204030204" pitchFamily="49" charset="0"/>
                </a:rPr>
                <a:t>个多项式</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:",end=' ',file=</a:t>
              </a:r>
              <a:r>
                <a:rPr lang="en-US" altLang="zh-CN" sz="1400" dirty="0" err="1">
                  <a:latin typeface="微软雅黑" panose="020B0503020204020204" pitchFamily="34" charset="-122"/>
                  <a:ea typeface="微软雅黑" panose="020B0503020204020204" pitchFamily="34" charset="-122"/>
                  <a:cs typeface="Consolas" panose="020B0609020204030204" pitchFamily="49" charset="0"/>
                </a:rPr>
                <a:t>fout</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 #</a:t>
              </a:r>
              <a:r>
                <a:rPr lang="zh-CN" altLang="zh-CN" sz="1400" dirty="0">
                  <a:latin typeface="微软雅黑" panose="020B0503020204020204" pitchFamily="34" charset="-122"/>
                  <a:ea typeface="微软雅黑" panose="020B0503020204020204" pitchFamily="34" charset="-122"/>
                  <a:cs typeface="Consolas" panose="020B0609020204030204" pitchFamily="49" charset="0"/>
                </a:rPr>
                <a:t>输出结果写入到</a:t>
              </a:r>
              <a:r>
                <a:rPr lang="en-US" altLang="zh-CN" sz="1400" dirty="0" err="1">
                  <a:latin typeface="微软雅黑" panose="020B0503020204020204" pitchFamily="34" charset="-122"/>
                  <a:ea typeface="微软雅黑" panose="020B0503020204020204" pitchFamily="34" charset="-122"/>
                  <a:cs typeface="Consolas" panose="020B0609020204030204" pitchFamily="49" charset="0"/>
                </a:rPr>
                <a:t>abc.out</a:t>
              </a:r>
              <a:r>
                <a:rPr lang="zh-CN" altLang="zh-CN" sz="1400" dirty="0">
                  <a:latin typeface="微软雅黑" panose="020B0503020204020204" pitchFamily="34" charset="-122"/>
                  <a:ea typeface="微软雅黑" panose="020B0503020204020204" pitchFamily="34" charset="-122"/>
                  <a:cs typeface="Consolas" panose="020B0609020204030204" pitchFamily="49" charset="0"/>
                </a:rPr>
                <a:t>文件中</a:t>
              </a:r>
            </a:p>
            <a:p>
              <a:pPr algn="l">
                <a:lnSpc>
                  <a:spcPct val="150000"/>
                </a:lnSpc>
                <a:spcBef>
                  <a:spcPts val="0"/>
                </a:spcBef>
              </a:pP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print(</a:t>
              </a:r>
              <a:r>
                <a:rPr lang="en-US" altLang="zh-CN" sz="1400" dirty="0" err="1">
                  <a:latin typeface="微软雅黑" panose="020B0503020204020204" pitchFamily="34" charset="-122"/>
                  <a:ea typeface="微软雅黑" panose="020B0503020204020204" pitchFamily="34" charset="-122"/>
                  <a:cs typeface="Consolas" panose="020B0609020204030204" pitchFamily="49" charset="0"/>
                </a:rPr>
                <a:t>p.getdata</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(),file=</a:t>
              </a:r>
              <a:r>
                <a:rPr lang="en-US" altLang="zh-CN" sz="1400" dirty="0" err="1">
                  <a:latin typeface="微软雅黑" panose="020B0503020204020204" pitchFamily="34" charset="-122"/>
                  <a:ea typeface="微软雅黑" panose="020B0503020204020204" pitchFamily="34" charset="-122"/>
                  <a:cs typeface="Consolas" panose="020B0609020204030204" pitchFamily="49" charset="0"/>
                </a:rPr>
                <a:t>fout</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a:t>
              </a:r>
              <a:endParaRPr lang="zh-CN" altLang="zh-CN" sz="1400" dirty="0">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1400" dirty="0" err="1">
                  <a:latin typeface="微软雅黑" panose="020B0503020204020204" pitchFamily="34" charset="-122"/>
                  <a:ea typeface="微软雅黑" panose="020B0503020204020204" pitchFamily="34" charset="-122"/>
                  <a:cs typeface="Consolas" panose="020B0609020204030204" pitchFamily="49" charset="0"/>
                </a:rPr>
                <a:t>p.Sort</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                               #</a:t>
              </a:r>
              <a:r>
                <a:rPr lang="zh-CN" altLang="zh-CN" sz="1400" dirty="0">
                  <a:latin typeface="微软雅黑" panose="020B0503020204020204" pitchFamily="34" charset="-122"/>
                  <a:ea typeface="微软雅黑" panose="020B0503020204020204" pitchFamily="34" charset="-122"/>
                  <a:cs typeface="Consolas" panose="020B0609020204030204" pitchFamily="49" charset="0"/>
                </a:rPr>
                <a:t>第</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1</a:t>
              </a:r>
              <a:r>
                <a:rPr lang="zh-CN" altLang="zh-CN" sz="1400" dirty="0">
                  <a:latin typeface="微软雅黑" panose="020B0503020204020204" pitchFamily="34" charset="-122"/>
                  <a:ea typeface="微软雅黑" panose="020B0503020204020204" pitchFamily="34" charset="-122"/>
                  <a:cs typeface="Consolas" panose="020B0609020204030204" pitchFamily="49" charset="0"/>
                </a:rPr>
                <a:t>个多项式顺序表按指数递减排序</a:t>
              </a:r>
            </a:p>
            <a:p>
              <a:pPr algn="l">
                <a:lnSpc>
                  <a:spcPct val="150000"/>
                </a:lnSpc>
                <a:spcBef>
                  <a:spcPts val="0"/>
                </a:spcBef>
              </a:pP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print("</a:t>
              </a:r>
              <a:r>
                <a:rPr lang="zh-CN" altLang="zh-CN" sz="1400" dirty="0">
                  <a:latin typeface="微软雅黑" panose="020B0503020204020204" pitchFamily="34" charset="-122"/>
                  <a:ea typeface="微软雅黑" panose="020B0503020204020204" pitchFamily="34" charset="-122"/>
                  <a:cs typeface="Consolas" panose="020B0609020204030204" pitchFamily="49" charset="0"/>
                </a:rPr>
                <a:t>排序后结果</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 ",end=' ',file=</a:t>
              </a:r>
              <a:r>
                <a:rPr lang="en-US" altLang="zh-CN" sz="1400" dirty="0" err="1">
                  <a:latin typeface="微软雅黑" panose="020B0503020204020204" pitchFamily="34" charset="-122"/>
                  <a:ea typeface="微软雅黑" panose="020B0503020204020204" pitchFamily="34" charset="-122"/>
                  <a:cs typeface="Consolas" panose="020B0609020204030204" pitchFamily="49" charset="0"/>
                </a:rPr>
                <a:t>fout</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a:t>
              </a:r>
              <a:endParaRPr lang="zh-CN" altLang="zh-CN" sz="1400" dirty="0">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print(</a:t>
              </a:r>
              <a:r>
                <a:rPr lang="en-US" altLang="zh-CN" sz="1400" dirty="0" err="1">
                  <a:latin typeface="微软雅黑" panose="020B0503020204020204" pitchFamily="34" charset="-122"/>
                  <a:ea typeface="微软雅黑" panose="020B0503020204020204" pitchFamily="34" charset="-122"/>
                  <a:cs typeface="Consolas" panose="020B0609020204030204" pitchFamily="49" charset="0"/>
                </a:rPr>
                <a:t>p.getdata</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(),file=</a:t>
              </a:r>
              <a:r>
                <a:rPr lang="en-US" altLang="zh-CN" sz="1400" dirty="0" err="1">
                  <a:latin typeface="微软雅黑" panose="020B0503020204020204" pitchFamily="34" charset="-122"/>
                  <a:ea typeface="微软雅黑" panose="020B0503020204020204" pitchFamily="34" charset="-122"/>
                  <a:cs typeface="Consolas" panose="020B0609020204030204" pitchFamily="49" charset="0"/>
                </a:rPr>
                <a:t>fout</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a:t>
              </a:r>
              <a:endParaRPr lang="zh-CN" altLang="zh-CN" sz="1400" dirty="0">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q=</a:t>
              </a:r>
              <a:r>
                <a:rPr lang="en-US" altLang="zh-CN" sz="1400" dirty="0" err="1">
                  <a:latin typeface="微软雅黑" panose="020B0503020204020204" pitchFamily="34" charset="-122"/>
                  <a:ea typeface="微软雅黑" panose="020B0503020204020204" pitchFamily="34" charset="-122"/>
                  <a:cs typeface="Consolas" panose="020B0609020204030204" pitchFamily="49" charset="0"/>
                </a:rPr>
                <a:t>PolyList</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                           #</a:t>
              </a:r>
              <a:r>
                <a:rPr lang="zh-CN" altLang="zh-CN" sz="1400" dirty="0">
                  <a:latin typeface="微软雅黑" panose="020B0503020204020204" pitchFamily="34" charset="-122"/>
                  <a:ea typeface="微软雅黑" panose="020B0503020204020204" pitchFamily="34" charset="-122"/>
                  <a:cs typeface="Consolas" panose="020B0609020204030204" pitchFamily="49" charset="0"/>
                </a:rPr>
                <a:t>创建第</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2</a:t>
              </a:r>
              <a:r>
                <a:rPr lang="zh-CN" altLang="zh-CN" sz="1400" dirty="0">
                  <a:latin typeface="微软雅黑" panose="020B0503020204020204" pitchFamily="34" charset="-122"/>
                  <a:ea typeface="微软雅黑" panose="020B0503020204020204" pitchFamily="34" charset="-122"/>
                  <a:cs typeface="Consolas" panose="020B0609020204030204" pitchFamily="49" charset="0"/>
                </a:rPr>
                <a:t>个多项式顺序表</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q</a:t>
              </a:r>
              <a:endParaRPr lang="zh-CN" altLang="zh-CN" sz="1400" dirty="0">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1400" dirty="0" err="1">
                  <a:latin typeface="微软雅黑" panose="020B0503020204020204" pitchFamily="34" charset="-122"/>
                  <a:ea typeface="微软雅黑" panose="020B0503020204020204" pitchFamily="34" charset="-122"/>
                  <a:cs typeface="Consolas" panose="020B0609020204030204" pitchFamily="49" charset="0"/>
                </a:rPr>
                <a:t>q.CreateList</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("abc2.in")</a:t>
              </a:r>
              <a:endParaRPr lang="zh-CN" altLang="zh-CN" sz="1400" dirty="0">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print("</a:t>
              </a:r>
              <a:r>
                <a:rPr lang="zh-CN" altLang="zh-CN" sz="1400" dirty="0">
                  <a:latin typeface="微软雅黑" panose="020B0503020204020204" pitchFamily="34" charset="-122"/>
                  <a:ea typeface="微软雅黑" panose="020B0503020204020204" pitchFamily="34" charset="-122"/>
                  <a:cs typeface="Consolas" panose="020B0609020204030204" pitchFamily="49" charset="0"/>
                </a:rPr>
                <a:t>第</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2</a:t>
              </a:r>
              <a:r>
                <a:rPr lang="zh-CN" altLang="zh-CN" sz="1400" dirty="0">
                  <a:latin typeface="微软雅黑" panose="020B0503020204020204" pitchFamily="34" charset="-122"/>
                  <a:ea typeface="微软雅黑" panose="020B0503020204020204" pitchFamily="34" charset="-122"/>
                  <a:cs typeface="Consolas" panose="020B0609020204030204" pitchFamily="49" charset="0"/>
                </a:rPr>
                <a:t>个多项式</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:",end=' ',file=</a:t>
              </a:r>
              <a:r>
                <a:rPr lang="en-US" altLang="zh-CN" sz="1400" dirty="0" err="1">
                  <a:latin typeface="微软雅黑" panose="020B0503020204020204" pitchFamily="34" charset="-122"/>
                  <a:ea typeface="微软雅黑" panose="020B0503020204020204" pitchFamily="34" charset="-122"/>
                  <a:cs typeface="Consolas" panose="020B0609020204030204" pitchFamily="49" charset="0"/>
                </a:rPr>
                <a:t>fout</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a:t>
              </a:r>
              <a:endParaRPr lang="zh-CN" altLang="zh-CN" sz="1400" dirty="0">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print(</a:t>
              </a:r>
              <a:r>
                <a:rPr lang="en-US" altLang="zh-CN" sz="1400" dirty="0" err="1">
                  <a:latin typeface="微软雅黑" panose="020B0503020204020204" pitchFamily="34" charset="-122"/>
                  <a:ea typeface="微软雅黑" panose="020B0503020204020204" pitchFamily="34" charset="-122"/>
                  <a:cs typeface="Consolas" panose="020B0609020204030204" pitchFamily="49" charset="0"/>
                </a:rPr>
                <a:t>q.getdata</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(),file=</a:t>
              </a:r>
              <a:r>
                <a:rPr lang="en-US" altLang="zh-CN" sz="1400" dirty="0" err="1">
                  <a:latin typeface="微软雅黑" panose="020B0503020204020204" pitchFamily="34" charset="-122"/>
                  <a:ea typeface="微软雅黑" panose="020B0503020204020204" pitchFamily="34" charset="-122"/>
                  <a:cs typeface="Consolas" panose="020B0609020204030204" pitchFamily="49" charset="0"/>
                </a:rPr>
                <a:t>fout</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a:t>
              </a:r>
              <a:endParaRPr lang="zh-CN" altLang="zh-CN" sz="1400" dirty="0">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1400" dirty="0" err="1">
                  <a:latin typeface="微软雅黑" panose="020B0503020204020204" pitchFamily="34" charset="-122"/>
                  <a:ea typeface="微软雅黑" panose="020B0503020204020204" pitchFamily="34" charset="-122"/>
                  <a:cs typeface="Consolas" panose="020B0609020204030204" pitchFamily="49" charset="0"/>
                </a:rPr>
                <a:t>q.Sort</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                               #</a:t>
              </a:r>
              <a:r>
                <a:rPr lang="zh-CN" altLang="zh-CN" sz="1400" dirty="0">
                  <a:latin typeface="微软雅黑" panose="020B0503020204020204" pitchFamily="34" charset="-122"/>
                  <a:ea typeface="微软雅黑" panose="020B0503020204020204" pitchFamily="34" charset="-122"/>
                  <a:cs typeface="Consolas" panose="020B0609020204030204" pitchFamily="49" charset="0"/>
                </a:rPr>
                <a:t>第</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2</a:t>
              </a:r>
              <a:r>
                <a:rPr lang="zh-CN" altLang="zh-CN" sz="1400" dirty="0">
                  <a:latin typeface="微软雅黑" panose="020B0503020204020204" pitchFamily="34" charset="-122"/>
                  <a:ea typeface="微软雅黑" panose="020B0503020204020204" pitchFamily="34" charset="-122"/>
                  <a:cs typeface="Consolas" panose="020B0609020204030204" pitchFamily="49" charset="0"/>
                </a:rPr>
                <a:t>个多项式顺序表按指数递减排序</a:t>
              </a:r>
            </a:p>
            <a:p>
              <a:pPr algn="l">
                <a:lnSpc>
                  <a:spcPct val="150000"/>
                </a:lnSpc>
                <a:spcBef>
                  <a:spcPts val="0"/>
                </a:spcBef>
              </a:pP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print("</a:t>
              </a:r>
              <a:r>
                <a:rPr lang="zh-CN" altLang="zh-CN" sz="1400" dirty="0">
                  <a:latin typeface="微软雅黑" panose="020B0503020204020204" pitchFamily="34" charset="-122"/>
                  <a:ea typeface="微软雅黑" panose="020B0503020204020204" pitchFamily="34" charset="-122"/>
                  <a:cs typeface="Consolas" panose="020B0609020204030204" pitchFamily="49" charset="0"/>
                </a:rPr>
                <a:t>排序后结果</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 ",end=' ',file=</a:t>
              </a:r>
              <a:r>
                <a:rPr lang="en-US" altLang="zh-CN" sz="1400" dirty="0" err="1">
                  <a:latin typeface="微软雅黑" panose="020B0503020204020204" pitchFamily="34" charset="-122"/>
                  <a:ea typeface="微软雅黑" panose="020B0503020204020204" pitchFamily="34" charset="-122"/>
                  <a:cs typeface="Consolas" panose="020B0609020204030204" pitchFamily="49" charset="0"/>
                </a:rPr>
                <a:t>fout</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a:t>
              </a:r>
              <a:endParaRPr lang="zh-CN" altLang="zh-CN" sz="1400" dirty="0">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print(</a:t>
              </a:r>
              <a:r>
                <a:rPr lang="en-US" altLang="zh-CN" sz="1400" dirty="0" err="1">
                  <a:latin typeface="微软雅黑" panose="020B0503020204020204" pitchFamily="34" charset="-122"/>
                  <a:ea typeface="微软雅黑" panose="020B0503020204020204" pitchFamily="34" charset="-122"/>
                  <a:cs typeface="Consolas" panose="020B0609020204030204" pitchFamily="49" charset="0"/>
                </a:rPr>
                <a:t>q.getdata</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(),file=</a:t>
              </a:r>
              <a:r>
                <a:rPr lang="en-US" altLang="zh-CN" sz="1400" dirty="0" err="1">
                  <a:latin typeface="微软雅黑" panose="020B0503020204020204" pitchFamily="34" charset="-122"/>
                  <a:ea typeface="微软雅黑" panose="020B0503020204020204" pitchFamily="34" charset="-122"/>
                  <a:cs typeface="Consolas" panose="020B0609020204030204" pitchFamily="49" charset="0"/>
                </a:rPr>
                <a:t>fout</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a:t>
              </a:r>
              <a:endParaRPr lang="zh-CN" altLang="zh-CN" sz="1400" dirty="0">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r=</a:t>
              </a:r>
              <a:r>
                <a:rPr lang="en-US" altLang="zh-CN" sz="1400" dirty="0" err="1">
                  <a:latin typeface="微软雅黑" panose="020B0503020204020204" pitchFamily="34" charset="-122"/>
                  <a:ea typeface="微软雅黑" panose="020B0503020204020204" pitchFamily="34" charset="-122"/>
                  <a:cs typeface="Consolas" panose="020B0609020204030204" pitchFamily="49" charset="0"/>
                </a:rPr>
                <a:t>p.PolyAdd</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(q)                         #r=p+q</a:t>
              </a:r>
              <a:endParaRPr lang="zh-CN" altLang="zh-CN" sz="1400" dirty="0">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print("</a:t>
              </a:r>
              <a:r>
                <a:rPr lang="zh-CN" altLang="zh-CN" sz="1400" dirty="0">
                  <a:latin typeface="微软雅黑" panose="020B0503020204020204" pitchFamily="34" charset="-122"/>
                  <a:ea typeface="微软雅黑" panose="020B0503020204020204" pitchFamily="34" charset="-122"/>
                  <a:cs typeface="Consolas" panose="020B0609020204030204" pitchFamily="49" charset="0"/>
                </a:rPr>
                <a:t>相加多项式</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 ",end=' ',file=</a:t>
              </a:r>
              <a:r>
                <a:rPr lang="en-US" altLang="zh-CN" sz="1400" dirty="0" err="1">
                  <a:latin typeface="微软雅黑" panose="020B0503020204020204" pitchFamily="34" charset="-122"/>
                  <a:ea typeface="微软雅黑" panose="020B0503020204020204" pitchFamily="34" charset="-122"/>
                  <a:cs typeface="Consolas" panose="020B0609020204030204" pitchFamily="49" charset="0"/>
                </a:rPr>
                <a:t>fout</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a:t>
              </a:r>
              <a:endParaRPr lang="zh-CN" altLang="zh-CN" sz="1400" dirty="0">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print(</a:t>
              </a:r>
              <a:r>
                <a:rPr lang="en-US" altLang="zh-CN" sz="1400" dirty="0" err="1">
                  <a:latin typeface="微软雅黑" panose="020B0503020204020204" pitchFamily="34" charset="-122"/>
                  <a:ea typeface="微软雅黑" panose="020B0503020204020204" pitchFamily="34" charset="-122"/>
                  <a:cs typeface="Consolas" panose="020B0609020204030204" pitchFamily="49" charset="0"/>
                </a:rPr>
                <a:t>r.getdata</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(),file=</a:t>
              </a:r>
              <a:r>
                <a:rPr lang="en-US" altLang="zh-CN" sz="1400" dirty="0" err="1">
                  <a:latin typeface="微软雅黑" panose="020B0503020204020204" pitchFamily="34" charset="-122"/>
                  <a:ea typeface="微软雅黑" panose="020B0503020204020204" pitchFamily="34" charset="-122"/>
                  <a:cs typeface="Consolas" panose="020B0609020204030204" pitchFamily="49" charset="0"/>
                </a:rPr>
                <a:t>fout</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a:t>
              </a:r>
              <a:endParaRPr lang="zh-CN" altLang="zh-CN" sz="1400" dirty="0">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1400" dirty="0" err="1">
                  <a:latin typeface="微软雅黑" panose="020B0503020204020204" pitchFamily="34" charset="-122"/>
                  <a:ea typeface="微软雅黑" panose="020B0503020204020204" pitchFamily="34" charset="-122"/>
                  <a:cs typeface="Consolas" panose="020B0609020204030204" pitchFamily="49" charset="0"/>
                </a:rPr>
                <a:t>fout.close</a:t>
              </a:r>
              <a:r>
                <a:rPr lang="en-US" altLang="zh-CN" sz="1400" dirty="0">
                  <a:latin typeface="微软雅黑" panose="020B0503020204020204" pitchFamily="34" charset="-122"/>
                  <a:ea typeface="微软雅黑" panose="020B0503020204020204" pitchFamily="34" charset="-122"/>
                  <a:cs typeface="Consolas" panose="020B0609020204030204" pitchFamily="49" charset="0"/>
                </a:rPr>
                <a:t>()</a:t>
              </a:r>
              <a:endParaRPr lang="zh-CN" altLang="zh-CN" sz="14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2" name="矩形 1"/>
            <p:cNvSpPr/>
            <p:nvPr/>
          </p:nvSpPr>
          <p:spPr>
            <a:xfrm>
              <a:off x="610816" y="1146222"/>
              <a:ext cx="5824037" cy="5813644"/>
            </a:xfrm>
            <a:prstGeom prst="rect">
              <a:avLst/>
            </a:prstGeom>
            <a:noFill/>
            <a:ln w="285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TextBox 2"/>
          <p:cNvSpPr txBox="1"/>
          <p:nvPr/>
        </p:nvSpPr>
        <p:spPr>
          <a:xfrm>
            <a:off x="182859" y="879616"/>
            <a:ext cx="2214578" cy="512445"/>
          </a:xfrm>
          <a:prstGeom prst="rect">
            <a:avLst/>
          </a:prstGeom>
          <a:solidFill>
            <a:srgbClr val="C00000"/>
          </a:solidFill>
        </p:spPr>
        <p:style>
          <a:lnRef idx="1">
            <a:schemeClr val="dk1"/>
          </a:lnRef>
          <a:fillRef idx="3">
            <a:schemeClr val="dk1"/>
          </a:fillRef>
          <a:effectRef idx="2">
            <a:schemeClr val="dk1"/>
          </a:effectRef>
          <a:fontRef idx="minor">
            <a:schemeClr val="lt1"/>
          </a:fontRef>
        </p:style>
        <p:txBody>
          <a:bodyPr wrap="square" tIns="72000" bIns="72000" rtlCol="0">
            <a:spAutoFit/>
          </a:bodyPr>
          <a:lstStyle/>
          <a:p>
            <a:pPr>
              <a:lnSpc>
                <a:spcPct val="100000"/>
              </a:lnSpc>
            </a:pP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3. </a:t>
            </a:r>
            <a:r>
              <a:rPr lang="zh-CN" altLang="zh-CN" sz="2400" dirty="0">
                <a:latin typeface="微软雅黑" panose="020B0503020204020204" pitchFamily="34" charset="-122"/>
                <a:ea typeface="微软雅黑" panose="020B0503020204020204" pitchFamily="34" charset="-122"/>
                <a:cs typeface="Consolas" panose="020B0609020204030204" pitchFamily="49" charset="0"/>
              </a:rPr>
              <a:t>设计主</a:t>
            </a:r>
            <a:r>
              <a:rPr lang="zh-CN" altLang="en-US" sz="2400" dirty="0">
                <a:latin typeface="微软雅黑" panose="020B0503020204020204" pitchFamily="34" charset="-122"/>
                <a:ea typeface="微软雅黑" panose="020B0503020204020204" pitchFamily="34" charset="-122"/>
                <a:cs typeface="Consolas" panose="020B0609020204030204" pitchFamily="49" charset="0"/>
              </a:rPr>
              <a:t>程序：</a:t>
            </a:r>
            <a:endParaRPr lang="zh-CN" altLang="zh-CN" sz="2400" dirty="0">
              <a:latin typeface="微软雅黑" panose="020B0503020204020204" pitchFamily="34" charset="-122"/>
              <a:ea typeface="微软雅黑" panose="020B0503020204020204" pitchFamily="34" charset="-122"/>
              <a:cs typeface="Consolas" panose="020B0609020204030204" pitchFamily="49" charset="0"/>
            </a:endParaRPr>
          </a:p>
        </p:txBody>
      </p:sp>
    </p:spTree>
    <p:extLst>
      <p:ext uri="{BB962C8B-B14F-4D97-AF65-F5344CB8AC3E}">
        <p14:creationId xmlns:p14="http://schemas.microsoft.com/office/powerpoint/2010/main" val="1885234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6" presetClass="entr" presetSubtype="16"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17</a:t>
            </a:fld>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2" name="TextBox 9"/>
          <p:cNvSpPr txBox="1"/>
          <p:nvPr>
            <p:custDataLst>
              <p:tags r:id="rId1"/>
            </p:custDataLst>
          </p:nvPr>
        </p:nvSpPr>
        <p:spPr>
          <a:xfrm>
            <a:off x="1065595" y="3281775"/>
            <a:ext cx="9703619" cy="3364865"/>
          </a:xfrm>
          <a:prstGeom prst="rect">
            <a:avLst/>
          </a:prstGeom>
          <a:noFill/>
          <a:ln w="19050">
            <a:solidFill>
              <a:schemeClr val="lt1">
                <a:lumMod val="50000"/>
              </a:schemeClr>
            </a:solidFill>
            <a:prstDash val="sysDash"/>
          </a:ln>
          <a:effectLst/>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class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SqList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顺序表类</a:t>
            </a: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def __</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init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__(self):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构造方法</a:t>
            </a: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self.initcapacity</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=5;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初始容量设置为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self.capacity</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self.initcapacity</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容量设置为初始容量</a:t>
            </a: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self.data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self.capacity</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设置顺序表的空间</a:t>
            </a: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长度设置为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线性表的基本运算算法</a:t>
            </a:r>
          </a:p>
        </p:txBody>
      </p:sp>
      <p:sp>
        <p:nvSpPr>
          <p:cNvPr id="5" name="Text Box 2"/>
          <p:cNvSpPr txBox="1">
            <a:spLocks noChangeArrowheads="1"/>
          </p:cNvSpPr>
          <p:nvPr/>
        </p:nvSpPr>
        <p:spPr bwMode="auto">
          <a:xfrm>
            <a:off x="1281484" y="764704"/>
            <a:ext cx="4809095" cy="305689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tIns="144000" bIns="144000">
            <a:spAutoFit/>
          </a:bodyPr>
          <a:lstStyle/>
          <a:p>
            <a:pPr marL="252095" indent="-252095" algn="l">
              <a:lnSpc>
                <a:spcPct val="150000"/>
              </a:lnSpc>
              <a:buFont typeface="Arial" panose="020B0604020202020204" pitchFamily="34" charset="0"/>
              <a:buChar char="•"/>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data</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数组存放线性表元素</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252095" indent="-252095" algn="l">
              <a:lnSpc>
                <a:spcPct val="150000"/>
              </a:lnSpc>
              <a:buFont typeface="Arial" panose="020B0604020202020204" pitchFamily="34" charset="0"/>
              <a:buChar char="•"/>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data</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数组的</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容量（存放最多的元素个数）为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capacity</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252095" indent="-252095" algn="l">
              <a:lnSpc>
                <a:spcPct val="150000"/>
              </a:lnSpc>
              <a:buFont typeface="Arial" panose="020B0604020202020204" pitchFamily="34" charset="0"/>
              <a:buChar char="•"/>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线性表中实际数据元素个数</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size</a:t>
            </a:r>
            <a:endPar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endPar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5"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9416" y="1714395"/>
            <a:ext cx="8143932" cy="758190"/>
          </a:xfrm>
          <a:prstGeom prst="rect">
            <a:avLst/>
          </a:prstGeom>
          <a:noFill/>
        </p:spPr>
        <p:txBody>
          <a:bodyPr wrap="square" rtlCol="0">
            <a:spAutoFit/>
          </a:bodyPr>
          <a:lstStyle/>
          <a:p>
            <a:pPr algn="l">
              <a:lnSpc>
                <a:spcPts val="26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在动态分配</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顺序表</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的空间时，初始容量设置为</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initcapacity</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，当添加或者插入元素可能需要扩大容量，在删除元素时可能需要减少容量。</a:t>
            </a:r>
          </a:p>
        </p:txBody>
      </p:sp>
      <p:sp>
        <p:nvSpPr>
          <p:cNvPr id="7" name="灯片编号占位符 6"/>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18</a:t>
            </a:fld>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2" name="Text Box 5"/>
          <p:cNvSpPr txBox="1">
            <a:spLocks noChangeArrowheads="1"/>
          </p:cNvSpPr>
          <p:nvPr/>
        </p:nvSpPr>
        <p:spPr bwMode="auto">
          <a:xfrm>
            <a:off x="635198" y="996243"/>
            <a:ext cx="5892849"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rPr>
              <a:t>2.2.2  </a:t>
            </a:r>
            <a:r>
              <a:rPr lang="zh-CN" altLang="zh-CN"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rPr>
              <a:t>线性表基本运算算法在顺序表中的实现</a:t>
            </a:r>
            <a:endParaRPr lang="zh-CN" altLang="zh-CN"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矩形 5"/>
          <p:cNvSpPr/>
          <p:nvPr>
            <p:custDataLst>
              <p:tags r:id="rId1"/>
            </p:custDataLst>
          </p:nvPr>
        </p:nvSpPr>
        <p:spPr>
          <a:xfrm>
            <a:off x="377267" y="2658808"/>
            <a:ext cx="11437466" cy="4062668"/>
          </a:xfrm>
          <a:prstGeom prst="rect">
            <a:avLst/>
          </a:prstGeom>
          <a:noFill/>
          <a:ln w="19050">
            <a:solidFill>
              <a:schemeClr val="l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resize(self, newcapacity):	#</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改变顺序表的容量为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newcapacity</a:t>
            </a:r>
            <a:endPar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assert newcapacity&gt;=0		#</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检测参数正确性的断言</a:t>
            </a:r>
          </a:p>
          <a:p>
            <a:pPr algn="l">
              <a:lnSpc>
                <a:spcPct val="1000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olddata=self.data</a:t>
            </a:r>
            <a:endPar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self.data=[None]*newcapacity</a:t>
            </a:r>
            <a:endPar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self.capacity=newcapacity</a:t>
            </a:r>
            <a:endPar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for i in range(self.size):</a:t>
            </a:r>
            <a:endPar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self.data[i]=olddata[i]</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6"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19</a:t>
            </a:fld>
            <a:endParaRPr lang="en-US" altLang="zh-CN" dirty="0">
              <a:solidFill>
                <a:srgbClr val="00000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055440" y="1071547"/>
            <a:ext cx="2880320" cy="647599"/>
            <a:chOff x="1396240" y="2304668"/>
            <a:chExt cx="2107000" cy="480002"/>
          </a:xfrm>
        </p:grpSpPr>
        <p:sp>
          <p:nvSpPr>
            <p:cNvPr id="3" name="矩形: 圆角 2"/>
            <p:cNvSpPr/>
            <p:nvPr>
              <p:custDataLst>
                <p:tags r:id="rId2"/>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7" name="文本框 6"/>
            <p:cNvSpPr txBox="1"/>
            <p:nvPr/>
          </p:nvSpPr>
          <p:spPr>
            <a:xfrm>
              <a:off x="1433295" y="2360437"/>
              <a:ext cx="2069945" cy="341231"/>
            </a:xfrm>
            <a:prstGeom prst="rect">
              <a:avLst/>
            </a:prstGeom>
            <a:noFill/>
          </p:spPr>
          <p:txBody>
            <a:bodyPr wrap="square" rtlCol="0">
              <a:spAutoFit/>
            </a:bodyPr>
            <a:lstStyle/>
            <a:p>
              <a:pPr>
                <a:lnSpc>
                  <a:spcPct val="100000"/>
                </a:lnSpc>
              </a:pPr>
              <a:r>
                <a:rPr lang="en-US" altLang="zh-CN" sz="24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400" dirty="0">
                  <a:solidFill>
                    <a:schemeClr val="lt1"/>
                  </a:solidFill>
                  <a:latin typeface="微软雅黑" panose="020B0503020204020204" pitchFamily="34" charset="-122"/>
                  <a:ea typeface="微软雅黑" panose="020B0503020204020204" pitchFamily="34" charset="-122"/>
                </a:rPr>
                <a:t>整体建立顺序表</a:t>
              </a:r>
              <a:endParaRPr lang="zh-CN" altLang="zh-CN" sz="2400" dirty="0">
                <a:solidFill>
                  <a:schemeClr val="lt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9" name="TextBox 4"/>
          <p:cNvSpPr txBox="1"/>
          <p:nvPr/>
        </p:nvSpPr>
        <p:spPr>
          <a:xfrm>
            <a:off x="1703512" y="1794387"/>
            <a:ext cx="8429684" cy="1600835"/>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252095" indent="-252095" algn="l">
              <a:lnSpc>
                <a:spcPct val="150000"/>
              </a:lnSpc>
              <a:buFont typeface="Arial" panose="020B0604020202020204" pitchFamily="34" charset="0"/>
              <a:buChar char="•"/>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由含若干个元素的数组</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的全部元素整体创建顺序表，即依次将</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中的元素添加到</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data</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数组的末尾，当出现上溢出时按实际元素个数</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size</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的两倍扩大容量。</a:t>
            </a:r>
            <a:endParaRPr lang="zh-CN"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矩形 9"/>
          <p:cNvSpPr/>
          <p:nvPr>
            <p:custDataLst>
              <p:tags r:id="rId1"/>
            </p:custDataLst>
          </p:nvPr>
        </p:nvSpPr>
        <p:spPr>
          <a:xfrm>
            <a:off x="479376" y="3325356"/>
            <a:ext cx="11437466" cy="3429000"/>
          </a:xfrm>
          <a:prstGeom prst="rect">
            <a:avLst/>
          </a:prstGeom>
          <a:noFill/>
          <a:ln w="19050">
            <a:solidFill>
              <a:schemeClr val="l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CreateList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 a):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由数组</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中元素整体建立顺序表</a:t>
            </a: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for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in range(0,len(a)):</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self.capacity</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出现上溢出时</a:t>
            </a: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self.resize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扩大容量</a:t>
            </a: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self.data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添加后元素个数增加</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D5AF6466-A4A9-4D43-9516-71FA267AEFC9}" type="slidenum">
              <a:rPr lang="zh-CN" altLang="en-US" smtClean="0"/>
              <a:t>2</a:t>
            </a:fld>
            <a:endParaRPr lang="zh-CN" altLang="en-US"/>
          </a:p>
        </p:txBody>
      </p:sp>
      <p:sp>
        <p:nvSpPr>
          <p:cNvPr id="6" name="文本框 5"/>
          <p:cNvSpPr txBox="1"/>
          <p:nvPr>
            <p:custDataLst>
              <p:tags r:id="rId2"/>
            </p:custDataLst>
          </p:nvPr>
        </p:nvSpPr>
        <p:spPr>
          <a:xfrm>
            <a:off x="1219200" y="635001"/>
            <a:ext cx="9989368" cy="2433960"/>
          </a:xfrm>
          <a:prstGeom prst="rect">
            <a:avLst/>
          </a:prstGeom>
          <a:noFill/>
        </p:spPr>
        <p:txBody>
          <a:bodyPr vert="horz" wrap="square" rtlCol="0" anchor="ctr" anchorCtr="0">
            <a:noAutofit/>
          </a:bodyPr>
          <a:lstStyle/>
          <a:p>
            <a:pPr algn="l" fontAlgn="auto">
              <a:lnSpc>
                <a:spcPct val="100000"/>
              </a:lnSpc>
              <a:spcAft>
                <a:spcPts val="0"/>
              </a:spcAft>
            </a:pPr>
            <a:r>
              <a:rPr lang="zh-CN" altLang="en-US" sz="2000" dirty="0" smtClean="0">
                <a:solidFill>
                  <a:srgbClr val="002060"/>
                </a:solidFill>
                <a:ea typeface="宋体" panose="02010600030101010101" pitchFamily="2" charset="-122"/>
              </a:rPr>
              <a:t>课前复习：如下程序片段</a:t>
            </a:r>
            <a:r>
              <a:rPr lang="zh-CN" altLang="en-US" sz="2000" dirty="0">
                <a:solidFill>
                  <a:srgbClr val="002060"/>
                </a:solidFill>
                <a:ea typeface="宋体" panose="02010600030101010101" pitchFamily="2" charset="-122"/>
              </a:rPr>
              <a:t>的时间复杂度</a:t>
            </a:r>
            <a:r>
              <a:rPr lang="zh-CN" altLang="en-US" sz="2000" dirty="0" smtClean="0">
                <a:solidFill>
                  <a:srgbClr val="002060"/>
                </a:solidFill>
                <a:ea typeface="宋体" panose="02010600030101010101" pitchFamily="2" charset="-122"/>
              </a:rPr>
              <a:t>为（    ）：</a:t>
            </a:r>
            <a:endParaRPr lang="zh-CN" altLang="en-US" sz="2000" dirty="0">
              <a:solidFill>
                <a:srgbClr val="002060"/>
              </a:solidFill>
              <a:ea typeface="宋体" panose="02010600030101010101" pitchFamily="2" charset="-122"/>
            </a:endParaRPr>
          </a:p>
          <a:p>
            <a:pPr algn="l" fontAlgn="auto">
              <a:lnSpc>
                <a:spcPct val="100000"/>
              </a:lnSpc>
              <a:spcAft>
                <a:spcPts val="0"/>
              </a:spcAft>
            </a:pPr>
            <a:r>
              <a:rPr lang="en-US" altLang="zh-CN" sz="2000" dirty="0">
                <a:solidFill>
                  <a:srgbClr val="002060"/>
                </a:solidFill>
                <a:ea typeface="宋体" panose="02010600030101010101" pitchFamily="2" charset="-122"/>
              </a:rPr>
              <a:t>   x=1000</a:t>
            </a:r>
          </a:p>
          <a:p>
            <a:pPr algn="l" fontAlgn="auto">
              <a:lnSpc>
                <a:spcPct val="100000"/>
              </a:lnSpc>
              <a:spcAft>
                <a:spcPts val="0"/>
              </a:spcAft>
            </a:pPr>
            <a:r>
              <a:rPr lang="en-US" altLang="zh-CN" sz="2000" dirty="0">
                <a:solidFill>
                  <a:srgbClr val="002060"/>
                </a:solidFill>
                <a:ea typeface="宋体" panose="02010600030101010101" pitchFamily="2" charset="-122"/>
              </a:rPr>
              <a:t>   </a:t>
            </a:r>
            <a:r>
              <a:rPr lang="en-US" altLang="zh-CN" sz="2000" dirty="0" smtClean="0">
                <a:solidFill>
                  <a:srgbClr val="002060"/>
                </a:solidFill>
                <a:ea typeface="宋体" panose="02010600030101010101" pitchFamily="2" charset="-122"/>
              </a:rPr>
              <a:t>while  x</a:t>
            </a:r>
            <a:r>
              <a:rPr lang="en-US" altLang="zh-CN" sz="2000" dirty="0">
                <a:solidFill>
                  <a:srgbClr val="002060"/>
                </a:solidFill>
                <a:ea typeface="宋体" panose="02010600030101010101" pitchFamily="2" charset="-122"/>
              </a:rPr>
              <a:t>!=</a:t>
            </a:r>
            <a:r>
              <a:rPr lang="en-US" altLang="zh-CN" sz="2000" dirty="0" smtClean="0">
                <a:solidFill>
                  <a:srgbClr val="002060"/>
                </a:solidFill>
                <a:ea typeface="宋体" panose="02010600030101010101" pitchFamily="2" charset="-122"/>
              </a:rPr>
              <a:t>0 </a:t>
            </a:r>
            <a:r>
              <a:rPr lang="zh-CN" altLang="en-US" sz="2000" dirty="0" smtClean="0">
                <a:solidFill>
                  <a:srgbClr val="002060"/>
                </a:solidFill>
                <a:ea typeface="宋体" panose="02010600030101010101" pitchFamily="2" charset="-122"/>
              </a:rPr>
              <a:t>：</a:t>
            </a:r>
            <a:endParaRPr lang="en-US" altLang="zh-CN" sz="2000" dirty="0">
              <a:solidFill>
                <a:srgbClr val="002060"/>
              </a:solidFill>
              <a:ea typeface="宋体" panose="02010600030101010101" pitchFamily="2" charset="-122"/>
            </a:endParaRPr>
          </a:p>
          <a:p>
            <a:pPr algn="l" fontAlgn="auto">
              <a:lnSpc>
                <a:spcPct val="100000"/>
              </a:lnSpc>
              <a:spcAft>
                <a:spcPts val="0"/>
              </a:spcAft>
            </a:pPr>
            <a:r>
              <a:rPr lang="en-US" altLang="zh-CN" sz="2000" dirty="0">
                <a:solidFill>
                  <a:srgbClr val="002060"/>
                </a:solidFill>
                <a:ea typeface="宋体" panose="02010600030101010101" pitchFamily="2" charset="-122"/>
              </a:rPr>
              <a:t>          </a:t>
            </a:r>
            <a:r>
              <a:rPr lang="en-US" altLang="zh-CN" sz="2000" dirty="0" smtClean="0">
                <a:solidFill>
                  <a:srgbClr val="002060"/>
                </a:solidFill>
                <a:ea typeface="宋体" panose="02010600030101010101" pitchFamily="2" charset="-122"/>
              </a:rPr>
              <a:t>x=x/10</a:t>
            </a:r>
            <a:endParaRPr lang="en-US" altLang="zh-CN" sz="2000" dirty="0">
              <a:solidFill>
                <a:srgbClr val="002060"/>
              </a:solidFill>
              <a:ea typeface="宋体" panose="02010600030101010101" pitchFamily="2" charset="-122"/>
            </a:endParaRPr>
          </a:p>
        </p:txBody>
      </p:sp>
      <p:sp>
        <p:nvSpPr>
          <p:cNvPr id="7" name="文本框 6"/>
          <p:cNvSpPr txBox="1"/>
          <p:nvPr>
            <p:custDataLst>
              <p:tags r:id="rId3"/>
            </p:custDataLst>
          </p:nvPr>
        </p:nvSpPr>
        <p:spPr>
          <a:xfrm>
            <a:off x="2438400" y="2786063"/>
            <a:ext cx="8534400" cy="642938"/>
          </a:xfrm>
          <a:prstGeom prst="rect">
            <a:avLst/>
          </a:prstGeom>
          <a:noFill/>
        </p:spPr>
        <p:txBody>
          <a:bodyPr vert="horz" wrap="square" rtlCol="0" anchor="ctr" anchorCtr="0">
            <a:noAutofit/>
          </a:bodyPr>
          <a:lstStyle/>
          <a:p>
            <a:pPr algn="l">
              <a:lnSpc>
                <a:spcPts val="2600"/>
              </a:lnSpc>
            </a:pPr>
            <a:r>
              <a:rPr lang="en-US" altLang="zh-CN" sz="2600" dirty="0" smtClean="0">
                <a:solidFill>
                  <a:srgbClr val="00000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O(100</a:t>
            </a:r>
            <a:r>
              <a:rPr lang="zh-CN" altLang="en-US" sz="2600" dirty="0" smtClean="0">
                <a:solidFill>
                  <a:srgbClr val="00000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a:t>
            </a:r>
          </a:p>
        </p:txBody>
      </p:sp>
      <p:sp>
        <p:nvSpPr>
          <p:cNvPr id="8" name="文本框 7"/>
          <p:cNvSpPr txBox="1"/>
          <p:nvPr>
            <p:custDataLst>
              <p:tags r:id="rId4"/>
            </p:custDataLst>
          </p:nvPr>
        </p:nvSpPr>
        <p:spPr>
          <a:xfrm>
            <a:off x="2495600" y="3583141"/>
            <a:ext cx="8534400" cy="642938"/>
          </a:xfrm>
          <a:prstGeom prst="rect">
            <a:avLst/>
          </a:prstGeom>
          <a:noFill/>
        </p:spPr>
        <p:txBody>
          <a:bodyPr vert="horz" wrap="square" rtlCol="0" anchor="ctr" anchorCtr="0">
            <a:noAutofit/>
          </a:bodyPr>
          <a:lstStyle/>
          <a:p>
            <a:pPr algn="l">
              <a:lnSpc>
                <a:spcPts val="2600"/>
              </a:lnSpc>
            </a:pPr>
            <a:r>
              <a:rPr lang="en-US" altLang="zh-CN" sz="2600" dirty="0" smtClean="0">
                <a:solidFill>
                  <a:srgbClr val="00000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O(n)</a:t>
            </a:r>
            <a:endParaRPr lang="zh-CN" altLang="en-US" sz="2600" dirty="0" smtClean="0">
              <a:solidFill>
                <a:srgbClr val="00000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endParaRPr>
          </a:p>
        </p:txBody>
      </p:sp>
      <p:sp>
        <p:nvSpPr>
          <p:cNvPr id="9" name="文本框 8"/>
          <p:cNvSpPr txBox="1"/>
          <p:nvPr>
            <p:custDataLst>
              <p:tags r:id="rId5"/>
            </p:custDataLst>
          </p:nvPr>
        </p:nvSpPr>
        <p:spPr>
          <a:xfrm>
            <a:off x="2438400" y="4500563"/>
            <a:ext cx="8534400" cy="642938"/>
          </a:xfrm>
          <a:prstGeom prst="rect">
            <a:avLst/>
          </a:prstGeom>
          <a:noFill/>
        </p:spPr>
        <p:txBody>
          <a:bodyPr vert="horz" wrap="square" rtlCol="0" anchor="ctr" anchorCtr="0">
            <a:noAutofit/>
          </a:bodyPr>
          <a:lstStyle/>
          <a:p>
            <a:pPr algn="l">
              <a:lnSpc>
                <a:spcPts val="2600"/>
              </a:lnSpc>
            </a:pPr>
            <a:r>
              <a:rPr lang="en-US" altLang="zh-CN" sz="2600" dirty="0" smtClean="0">
                <a:solidFill>
                  <a:srgbClr val="00000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O(1</a:t>
            </a:r>
            <a:r>
              <a:rPr lang="zh-CN" altLang="en-US" sz="2600" dirty="0" smtClean="0">
                <a:solidFill>
                  <a:srgbClr val="00000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a:t>
            </a:r>
          </a:p>
        </p:txBody>
      </p:sp>
      <p:sp>
        <p:nvSpPr>
          <p:cNvPr id="10" name="文本框 9"/>
          <p:cNvSpPr txBox="1"/>
          <p:nvPr>
            <p:custDataLst>
              <p:tags r:id="rId6"/>
            </p:custDataLst>
          </p:nvPr>
        </p:nvSpPr>
        <p:spPr>
          <a:xfrm>
            <a:off x="2438400" y="5357813"/>
            <a:ext cx="8534400" cy="642938"/>
          </a:xfrm>
          <a:prstGeom prst="rect">
            <a:avLst/>
          </a:prstGeom>
          <a:noFill/>
        </p:spPr>
        <p:txBody>
          <a:bodyPr vert="horz" wrap="square" rtlCol="0" anchor="ctr" anchorCtr="0">
            <a:noAutofit/>
          </a:bodyPr>
          <a:lstStyle/>
          <a:p>
            <a:pPr algn="l">
              <a:lnSpc>
                <a:spcPts val="2600"/>
              </a:lnSpc>
            </a:pPr>
            <a:r>
              <a:rPr lang="en-US" altLang="zh-CN" sz="2600" dirty="0" err="1" smtClean="0">
                <a:solidFill>
                  <a:srgbClr val="00000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Lg</a:t>
            </a:r>
            <a:r>
              <a:rPr lang="zh-CN" altLang="en-US" sz="2600" dirty="0" smtClean="0">
                <a:solidFill>
                  <a:srgbClr val="00000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a:t>
            </a:r>
            <a:r>
              <a:rPr lang="en-US" altLang="zh-CN" sz="2600" dirty="0" smtClean="0">
                <a:solidFill>
                  <a:srgbClr val="00000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n</a:t>
            </a:r>
            <a:r>
              <a:rPr lang="zh-CN" altLang="en-US" sz="2600" dirty="0" smtClean="0">
                <a:solidFill>
                  <a:srgbClr val="00000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a:t>
            </a:r>
          </a:p>
        </p:txBody>
      </p:sp>
      <p:sp>
        <p:nvSpPr>
          <p:cNvPr id="11" name="椭圆 10"/>
          <p:cNvSpPr>
            <a:spLocks noChangeAspect="1"/>
          </p:cNvSpPr>
          <p:nvPr>
            <p:custDataLst>
              <p:tags r:id="rId7"/>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8"/>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9"/>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p:cNvSpPr>
            <a:spLocks noChangeAspect="1"/>
          </p:cNvSpPr>
          <p:nvPr>
            <p:custDataLst>
              <p:tags r:id="rId10"/>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圆角矩形 14"/>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0" name="组合 19"/>
          <p:cNvGrpSpPr/>
          <p:nvPr>
            <p:custDataLst>
              <p:tags r:id="rId12"/>
            </p:custDataLst>
          </p:nvPr>
        </p:nvGrpSpPr>
        <p:grpSpPr>
          <a:xfrm>
            <a:off x="0" y="0"/>
            <a:ext cx="12192000" cy="635000"/>
            <a:chOff x="0" y="0"/>
            <a:chExt cx="12192000" cy="635000"/>
          </a:xfrm>
        </p:grpSpPr>
        <p:sp>
          <p:nvSpPr>
            <p:cNvPr id="16" name="TitleBackground"/>
            <p:cNvSpPr/>
            <p:nvPr>
              <p:custDataLst>
                <p:tags r:id="rId14"/>
              </p:custDataLst>
            </p:nvPr>
          </p:nvSpPr>
          <p:spPr>
            <a:xfrm>
              <a:off x="0" y="0"/>
              <a:ext cx="12192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algn="l">
                <a:lnSpc>
                  <a:spcPts val="2600"/>
                </a:lnSpc>
              </a:pPr>
              <a:r>
                <a:rPr lang="zh-CN" altLang="en-US" sz="2600" smtClean="0">
                  <a:solidFill>
                    <a:srgbClr val="00000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单选题</a:t>
              </a:r>
            </a:p>
          </p:txBody>
        </p:sp>
        <p:sp>
          <p:nvSpPr>
            <p:cNvPr id="19"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algn="l">
                <a:lnSpc>
                  <a:spcPts val="2600"/>
                </a:lnSpc>
              </a:pPr>
              <a:r>
                <a:rPr lang="en-US" altLang="zh-CN" sz="2000" smtClean="0">
                  <a:solidFill>
                    <a:srgbClr val="80808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20</a:t>
              </a:r>
              <a:r>
                <a:rPr lang="zh-CN" altLang="en-US" sz="2000" smtClean="0">
                  <a:solidFill>
                    <a:srgbClr val="80808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分</a:t>
              </a:r>
            </a:p>
          </p:txBody>
        </p:sp>
      </p:grpSp>
      <p:pic>
        <p:nvPicPr>
          <p:cNvPr id="5" name="图片 4"/>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668684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36360" y="1420532"/>
            <a:ext cx="1944216" cy="1941178"/>
          </a:xfrm>
          <a:prstGeom prst="rect">
            <a:avLst/>
          </a:prstGeom>
        </p:spPr>
      </p:pic>
      <p:sp>
        <p:nvSpPr>
          <p:cNvPr id="4" name="TextBox 3"/>
          <p:cNvSpPr txBox="1"/>
          <p:nvPr/>
        </p:nvSpPr>
        <p:spPr>
          <a:xfrm>
            <a:off x="1080766" y="2077856"/>
            <a:ext cx="4786346" cy="424815"/>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l">
              <a:lnSpc>
                <a:spcPts val="2600"/>
              </a:lnSpc>
            </a:pPr>
            <a:r>
              <a:rPr lang="zh-CN" altLang="en-US" sz="2000" dirty="0">
                <a:ln w="11430"/>
                <a:solidFill>
                  <a:srgbClr val="000000"/>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ln w="11430"/>
                <a:solidFill>
                  <a:srgbClr val="000000"/>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ln w="11430"/>
                <a:solidFill>
                  <a:srgbClr val="000000"/>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）将元素</a:t>
            </a:r>
            <a:r>
              <a:rPr lang="en-US" altLang="zh-CN" sz="2000" i="1" dirty="0">
                <a:ln w="11430"/>
                <a:solidFill>
                  <a:srgbClr val="000000"/>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e</a:t>
            </a:r>
            <a:r>
              <a:rPr lang="zh-CN" altLang="zh-CN" sz="2000" dirty="0">
                <a:ln w="11430"/>
                <a:solidFill>
                  <a:srgbClr val="000000"/>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添加的线性表末尾</a:t>
            </a:r>
            <a:r>
              <a:rPr lang="en-US" altLang="zh-CN" sz="2000" dirty="0">
                <a:ln w="11430"/>
                <a:solidFill>
                  <a:srgbClr val="000000"/>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Add(</a:t>
            </a:r>
            <a:r>
              <a:rPr lang="en-US" altLang="zh-CN" sz="2000" i="1" dirty="0">
                <a:ln w="11430"/>
                <a:solidFill>
                  <a:srgbClr val="000000"/>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e</a:t>
            </a:r>
            <a:r>
              <a:rPr lang="en-US" altLang="zh-CN" sz="2000" dirty="0">
                <a:ln w="11430"/>
                <a:solidFill>
                  <a:srgbClr val="000000"/>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a:t>
            </a:r>
          </a:p>
        </p:txBody>
      </p:sp>
      <p:sp>
        <p:nvSpPr>
          <p:cNvPr id="6" name="TextBox 5"/>
          <p:cNvSpPr txBox="1"/>
          <p:nvPr/>
        </p:nvSpPr>
        <p:spPr>
          <a:xfrm>
            <a:off x="3295344" y="6145768"/>
            <a:ext cx="2571768" cy="424815"/>
          </a:xfrm>
          <a:prstGeom prst="rect">
            <a:avLst/>
          </a:prstGeom>
          <a:noFill/>
        </p:spPr>
        <p:txBody>
          <a:bodyPr wrap="square" rtlCol="0">
            <a:spAutoFit/>
          </a:bodyPr>
          <a:lstStyle/>
          <a:p>
            <a:pPr algn="l">
              <a:lnSpc>
                <a:spcPts val="2600"/>
              </a:lnSpc>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时间复杂度是多少？</a:t>
            </a:r>
          </a:p>
        </p:txBody>
      </p:sp>
      <p:sp>
        <p:nvSpPr>
          <p:cNvPr id="9" name="灯片编号占位符 8"/>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20</a:t>
            </a:fld>
            <a:endParaRPr lang="en-US" altLang="zh-CN" dirty="0">
              <a:solidFill>
                <a:srgbClr val="00000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911424" y="1096176"/>
            <a:ext cx="3935113" cy="647599"/>
            <a:chOff x="1414767" y="2346438"/>
            <a:chExt cx="2107000" cy="480002"/>
          </a:xfrm>
        </p:grpSpPr>
        <p:sp>
          <p:nvSpPr>
            <p:cNvPr id="7" name="矩形: 圆角 6"/>
            <p:cNvSpPr/>
            <p:nvPr>
              <p:custDataLst>
                <p:tags r:id="rId2"/>
              </p:custDataLst>
            </p:nvPr>
          </p:nvSpPr>
          <p:spPr>
            <a:xfrm>
              <a:off x="1414767" y="234643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8" name="文本框 7"/>
            <p:cNvSpPr txBox="1"/>
            <p:nvPr/>
          </p:nvSpPr>
          <p:spPr>
            <a:xfrm>
              <a:off x="1433295" y="2360437"/>
              <a:ext cx="2069945" cy="341231"/>
            </a:xfrm>
            <a:prstGeom prst="rect">
              <a:avLst/>
            </a:prstGeom>
            <a:noFill/>
          </p:spPr>
          <p:txBody>
            <a:bodyPr wrap="square" rtlCol="0">
              <a:spAutoFit/>
            </a:bodyPr>
            <a:lstStyle/>
            <a:p>
              <a:pPr>
                <a:lnSpc>
                  <a:spcPct val="100000"/>
                </a:lnSpc>
              </a:pPr>
              <a:r>
                <a:rPr lang="en-US" altLang="zh-CN" sz="24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400" dirty="0">
                  <a:solidFill>
                    <a:schemeClr val="lt1"/>
                  </a:solidFill>
                  <a:latin typeface="微软雅黑" panose="020B0503020204020204" pitchFamily="34" charset="-122"/>
                  <a:ea typeface="微软雅黑" panose="020B0503020204020204" pitchFamily="34" charset="-122"/>
                </a:rPr>
                <a:t>顺序表</a:t>
              </a:r>
              <a:r>
                <a:rPr lang="zh-CN" altLang="en-US" sz="2400" dirty="0">
                  <a:solidFill>
                    <a:schemeClr val="lt1"/>
                  </a:solidFill>
                  <a:latin typeface="微软雅黑" panose="020B0503020204020204" pitchFamily="34" charset="-122"/>
                  <a:ea typeface="微软雅黑" panose="020B0503020204020204" pitchFamily="34" charset="-122"/>
                </a:rPr>
                <a:t>基本运算算法</a:t>
              </a:r>
              <a:endParaRPr lang="zh-CN" altLang="en-US" sz="2400" dirty="0">
                <a:solidFill>
                  <a:schemeClr val="lt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11" name="矩形 10"/>
          <p:cNvSpPr/>
          <p:nvPr>
            <p:custDataLst>
              <p:tags r:id="rId1"/>
            </p:custDataLst>
          </p:nvPr>
        </p:nvSpPr>
        <p:spPr>
          <a:xfrm>
            <a:off x="551384" y="2486257"/>
            <a:ext cx="11437466" cy="3429000"/>
          </a:xfrm>
          <a:prstGeom prst="rect">
            <a:avLst/>
          </a:prstGeom>
          <a:noFill/>
          <a:ln w="19050">
            <a:solidFill>
              <a:schemeClr val="l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Add(self, e):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在线性表的末尾添加一个元素</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self.capacity</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顺序表空间满时倍增容量</a:t>
            </a: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self.resize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self.data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添加元素</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长度增</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1"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21</a:t>
            </a:fld>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600744" y="1074383"/>
            <a:ext cx="6097712" cy="386080"/>
          </a:xfrm>
          <a:prstGeom prst="rect">
            <a:avLst/>
          </a:prstGeom>
          <a:noFill/>
        </p:spPr>
        <p:txBody>
          <a:bodyPr wrap="square">
            <a:spAutoFit/>
          </a:bodyPr>
          <a:lstStyle/>
          <a:p>
            <a:r>
              <a:rPr lang="en-US" altLang="zh-CN" sz="2400" b="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400" b="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4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求线性表的长度</a:t>
            </a:r>
            <a:r>
              <a:rPr lang="en-US" altLang="zh-CN" sz="2000" dirty="0" err="1">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getsize</a:t>
            </a:r>
            <a:r>
              <a:rPr lang="en-US" altLang="zh-CN" sz="24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a:t>
            </a:r>
          </a:p>
        </p:txBody>
      </p:sp>
      <p:sp>
        <p:nvSpPr>
          <p:cNvPr id="7" name="矩形 6"/>
          <p:cNvSpPr/>
          <p:nvPr>
            <p:custDataLst>
              <p:tags r:id="rId1"/>
            </p:custDataLst>
          </p:nvPr>
        </p:nvSpPr>
        <p:spPr>
          <a:xfrm>
            <a:off x="4439816" y="2708920"/>
            <a:ext cx="6912768" cy="1835853"/>
          </a:xfrm>
          <a:prstGeom prst="rect">
            <a:avLst/>
          </a:prstGeom>
          <a:noFill/>
          <a:ln w="19050">
            <a:solidFill>
              <a:schemeClr val="l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getsize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求线性表长度</a:t>
            </a: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self.size</a:t>
            </a:r>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r="7351" b="-600"/>
          <a:stretch>
            <a:fillRect/>
          </a:stretch>
        </p:blipFill>
        <p:spPr>
          <a:xfrm>
            <a:off x="119336" y="2204864"/>
            <a:ext cx="3754304" cy="402559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376" y="1709663"/>
            <a:ext cx="3365402" cy="4646688"/>
          </a:xfrm>
          <a:prstGeom prst="rect">
            <a:avLst/>
          </a:prstGeom>
        </p:spPr>
      </p:pic>
      <p:sp>
        <p:nvSpPr>
          <p:cNvPr id="4" name="TextBox 3"/>
          <p:cNvSpPr txBox="1"/>
          <p:nvPr/>
        </p:nvSpPr>
        <p:spPr>
          <a:xfrm>
            <a:off x="119336" y="1124744"/>
            <a:ext cx="5214974" cy="424815"/>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l">
              <a:lnSpc>
                <a:spcPts val="2600"/>
              </a:lnSpc>
            </a:pPr>
            <a:r>
              <a:rPr lang="zh-CN" altLang="en-US"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3</a:t>
            </a:r>
            <a:r>
              <a:rPr lang="zh-CN"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）求线性表中序号为</a:t>
            </a:r>
            <a:r>
              <a:rPr lang="en-US" altLang="zh-CN" sz="2000" i="1" dirty="0" err="1">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的元素</a:t>
            </a:r>
            <a:r>
              <a:rPr lang="en-US" altLang="zh-CN" sz="2000" dirty="0" err="1">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GetElem</a:t>
            </a:r>
            <a:r>
              <a:rPr lang="en-US"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a:t>
            </a:r>
          </a:p>
        </p:txBody>
      </p:sp>
      <p:sp>
        <p:nvSpPr>
          <p:cNvPr id="6" name="灯片编号占位符 5"/>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22</a:t>
            </a:fld>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5" name="矩形 4"/>
          <p:cNvSpPr/>
          <p:nvPr>
            <p:custDataLst>
              <p:tags r:id="rId1"/>
            </p:custDataLst>
          </p:nvPr>
        </p:nvSpPr>
        <p:spPr>
          <a:xfrm>
            <a:off x="4165576" y="2708920"/>
            <a:ext cx="7416824" cy="1881787"/>
          </a:xfrm>
          <a:prstGeom prst="rect">
            <a:avLst/>
          </a:prstGeom>
          <a:noFill/>
          <a:ln w="19050">
            <a:solidFill>
              <a:schemeClr val="l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__</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getitem</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__(</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求序号为</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的元素</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assert 0&lt;=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检测参数</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正确性的断言</a:t>
            </a: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self.data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返回</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data[</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3352" y="989641"/>
            <a:ext cx="6215106" cy="424815"/>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l">
              <a:lnSpc>
                <a:spcPts val="2600"/>
              </a:lnSpc>
            </a:pPr>
            <a:r>
              <a:rPr lang="zh-CN" altLang="en-US"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4</a:t>
            </a:r>
            <a:r>
              <a:rPr lang="zh-CN"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）设置线性表中序号为</a:t>
            </a:r>
            <a:r>
              <a:rPr lang="en-US" altLang="zh-CN" sz="2000" i="1" dirty="0" err="1">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的元素</a:t>
            </a:r>
            <a:r>
              <a:rPr lang="en-US" altLang="zh-CN" sz="2000" dirty="0" err="1">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SetElem</a:t>
            </a:r>
            <a:r>
              <a:rPr lang="en-US"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i</a:t>
            </a:r>
            <a:r>
              <a:rPr lang="zh-CN" altLang="zh-CN" sz="2000" i="1"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e</a:t>
            </a:r>
            <a:r>
              <a:rPr lang="en-US"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a:t>
            </a:r>
          </a:p>
        </p:txBody>
      </p:sp>
      <p:sp>
        <p:nvSpPr>
          <p:cNvPr id="6" name="灯片编号占位符 5"/>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23</a:t>
            </a:fld>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2" name="矩形 1"/>
          <p:cNvSpPr/>
          <p:nvPr>
            <p:custDataLst>
              <p:tags r:id="rId1"/>
            </p:custDataLst>
          </p:nvPr>
        </p:nvSpPr>
        <p:spPr>
          <a:xfrm>
            <a:off x="4151784" y="2636912"/>
            <a:ext cx="7272808" cy="1881787"/>
          </a:xfrm>
          <a:prstGeom prst="rect">
            <a:avLst/>
          </a:prstGeom>
          <a:noFill/>
          <a:ln w="19050">
            <a:solidFill>
              <a:schemeClr val="l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__</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setitem</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__(self,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x):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设置序号为</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的元素</a:t>
            </a: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assert 0&lt;=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检测参数</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正确性的断言</a:t>
            </a: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self.data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8509" t="7187" r="9793" b="8804"/>
          <a:stretch>
            <a:fillRect/>
          </a:stretch>
        </p:blipFill>
        <p:spPr>
          <a:xfrm>
            <a:off x="263352" y="1988840"/>
            <a:ext cx="3501022" cy="349333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righ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8509" t="7187" r="9793" b="8804"/>
          <a:stretch>
            <a:fillRect/>
          </a:stretch>
        </p:blipFill>
        <p:spPr>
          <a:xfrm flipH="1">
            <a:off x="9515648" y="2652626"/>
            <a:ext cx="2664296" cy="2658448"/>
          </a:xfrm>
          <a:prstGeom prst="rect">
            <a:avLst/>
          </a:prstGeom>
        </p:spPr>
      </p:pic>
      <p:sp>
        <p:nvSpPr>
          <p:cNvPr id="4" name="TextBox 3"/>
          <p:cNvSpPr txBox="1"/>
          <p:nvPr/>
        </p:nvSpPr>
        <p:spPr>
          <a:xfrm>
            <a:off x="191344" y="1268760"/>
            <a:ext cx="7358114" cy="424815"/>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l">
              <a:lnSpc>
                <a:spcPts val="2600"/>
              </a:lnSpc>
            </a:pPr>
            <a:r>
              <a:rPr lang="zh-CN" altLang="en-US"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5</a:t>
            </a:r>
            <a:r>
              <a:rPr lang="zh-CN"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）求线性表中第一个值为</a:t>
            </a:r>
            <a:r>
              <a:rPr lang="en-US" altLang="zh-CN" sz="2000" i="1"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e</a:t>
            </a:r>
            <a:r>
              <a:rPr lang="zh-CN"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的元素的逻辑序号</a:t>
            </a:r>
            <a:r>
              <a:rPr lang="en-US" altLang="zh-CN" sz="2000" dirty="0" err="1">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GetNo</a:t>
            </a:r>
            <a:r>
              <a:rPr lang="en-US"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(e)</a:t>
            </a:r>
          </a:p>
        </p:txBody>
      </p:sp>
      <p:sp>
        <p:nvSpPr>
          <p:cNvPr id="6" name="灯片编号占位符 5"/>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24</a:t>
            </a:fld>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7" name="矩形 6"/>
          <p:cNvSpPr/>
          <p:nvPr>
            <p:custDataLst>
              <p:tags r:id="rId1"/>
            </p:custDataLst>
          </p:nvPr>
        </p:nvSpPr>
        <p:spPr>
          <a:xfrm>
            <a:off x="224277" y="2340982"/>
            <a:ext cx="9291371" cy="4223962"/>
          </a:xfrm>
          <a:prstGeom prst="rect">
            <a:avLst/>
          </a:prstGeom>
          <a:noFill/>
          <a:ln w="19050">
            <a:solidFill>
              <a:schemeClr val="l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GetNo</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 e):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查找第一个为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的元素的序号</a:t>
            </a: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while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and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self.data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查找元素</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未找到时返回</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-1;</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找到后返回其序号</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0466" y="719154"/>
            <a:ext cx="6786610" cy="424815"/>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l">
              <a:lnSpc>
                <a:spcPts val="2600"/>
              </a:lnSpc>
            </a:pPr>
            <a:r>
              <a:rPr lang="zh-CN" altLang="en-US"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6</a:t>
            </a:r>
            <a:r>
              <a:rPr lang="zh-CN"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）在线性表中插入</a:t>
            </a:r>
            <a:r>
              <a:rPr lang="en-US" altLang="zh-CN" sz="2000" i="1"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e</a:t>
            </a:r>
            <a:r>
              <a:rPr lang="zh-CN"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作为第</a:t>
            </a:r>
            <a:r>
              <a:rPr lang="en-US" altLang="zh-CN" sz="2000" i="1" dirty="0" err="1">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个元素</a:t>
            </a:r>
            <a:r>
              <a:rPr lang="en-US"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Insert(</a:t>
            </a:r>
            <a:r>
              <a:rPr lang="en-US" altLang="zh-CN" sz="2000" i="1" dirty="0" err="1">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e</a:t>
            </a:r>
            <a:r>
              <a:rPr lang="en-US"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a:t>
            </a:r>
          </a:p>
        </p:txBody>
      </p:sp>
      <p:sp>
        <p:nvSpPr>
          <p:cNvPr id="39952" name="Rectangle 16"/>
          <p:cNvSpPr>
            <a:spLocks noChangeArrowheads="1"/>
          </p:cNvSpPr>
          <p:nvPr>
            <p:custDataLst>
              <p:tags r:id="rId1"/>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grpSp>
        <p:nvGrpSpPr>
          <p:cNvPr id="23" name="组合 22"/>
          <p:cNvGrpSpPr/>
          <p:nvPr/>
        </p:nvGrpSpPr>
        <p:grpSpPr>
          <a:xfrm>
            <a:off x="2279576" y="5116325"/>
            <a:ext cx="4435716" cy="1582866"/>
            <a:chOff x="1579045" y="4633921"/>
            <a:chExt cx="4435716" cy="1582866"/>
          </a:xfrm>
        </p:grpSpPr>
        <p:sp>
          <p:nvSpPr>
            <p:cNvPr id="39950" name="Rectangle 14"/>
            <p:cNvSpPr>
              <a:spLocks noChangeArrowheads="1"/>
            </p:cNvSpPr>
            <p:nvPr>
              <p:custDataLst>
                <p:tags r:id="rId3"/>
              </p:custDataLst>
            </p:nvPr>
          </p:nvSpPr>
          <p:spPr bwMode="auto">
            <a:xfrm>
              <a:off x="1579045" y="5008074"/>
              <a:ext cx="422272" cy="36819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39949" name="Rectangle 13"/>
            <p:cNvSpPr>
              <a:spLocks noChangeArrowheads="1"/>
            </p:cNvSpPr>
            <p:nvPr>
              <p:custDataLst>
                <p:tags r:id="rId4"/>
              </p:custDataLst>
            </p:nvPr>
          </p:nvSpPr>
          <p:spPr bwMode="auto">
            <a:xfrm>
              <a:off x="2003177" y="5008074"/>
              <a:ext cx="422272" cy="36819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aseline="-30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39948" name="Rectangle 12"/>
            <p:cNvSpPr>
              <a:spLocks noChangeArrowheads="1"/>
            </p:cNvSpPr>
            <p:nvPr>
              <p:custDataLst>
                <p:tags r:id="rId5"/>
              </p:custDataLst>
            </p:nvPr>
          </p:nvSpPr>
          <p:spPr bwMode="auto">
            <a:xfrm>
              <a:off x="2420799" y="5008074"/>
              <a:ext cx="567370" cy="36819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9947" name="Rectangle 11"/>
            <p:cNvSpPr>
              <a:spLocks noChangeArrowheads="1"/>
            </p:cNvSpPr>
            <p:nvPr>
              <p:custDataLst>
                <p:tags r:id="rId6"/>
              </p:custDataLst>
            </p:nvPr>
          </p:nvSpPr>
          <p:spPr bwMode="auto">
            <a:xfrm>
              <a:off x="2988168" y="5008074"/>
              <a:ext cx="422272" cy="368192"/>
            </a:xfrm>
            <a:prstGeom prst="rect">
              <a:avLst/>
            </a:prstGeom>
            <a:gradFill>
              <a:gsLst>
                <a:gs pos="0">
                  <a:schemeClr val="accent6">
                    <a:tint val="50000"/>
                    <a:satMod val="300000"/>
                  </a:schemeClr>
                </a:gs>
                <a:gs pos="35000">
                  <a:schemeClr val="accent6">
                    <a:tint val="37000"/>
                    <a:satMod val="300000"/>
                  </a:schemeClr>
                </a:gs>
                <a:gs pos="100000">
                  <a:schemeClr val="accent6">
                    <a:tint val="15000"/>
                    <a:satMod val="350000"/>
                  </a:schemeClr>
                </a:gs>
                <a:gs pos="0">
                  <a:srgbClr val="3B3E4D"/>
                </a:gs>
                <a:gs pos="35000">
                  <a:srgbClr val="3B3E4D"/>
                </a:gs>
                <a:gs pos="100000">
                  <a:srgbClr val="3B3E4D"/>
                </a:gs>
              </a:gsLst>
              <a:lin ang="16200000" scaled="0"/>
            </a:gradFill>
            <a:ln>
              <a:solidFill>
                <a:schemeClr val="accent6">
                  <a:shade val="95000"/>
                  <a:satMod val="105000"/>
                </a:schemeClr>
              </a:solidFill>
            </a:ln>
          </p:spPr>
          <p:style>
            <a:lnRef idx="1">
              <a:schemeClr val="accent6"/>
            </a:lnRef>
            <a:fillRef idx="2">
              <a:schemeClr val="accent6"/>
            </a:fillRef>
            <a:effectRef idx="1">
              <a:schemeClr val="accent6"/>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39946" name="Rectangle 10"/>
            <p:cNvSpPr>
              <a:spLocks noChangeArrowheads="1"/>
            </p:cNvSpPr>
            <p:nvPr>
              <p:custDataLst>
                <p:tags r:id="rId7"/>
              </p:custDataLst>
            </p:nvPr>
          </p:nvSpPr>
          <p:spPr bwMode="auto">
            <a:xfrm>
              <a:off x="3410440" y="5008074"/>
              <a:ext cx="422272" cy="36819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39945" name="Rectangle 9"/>
            <p:cNvSpPr>
              <a:spLocks noChangeArrowheads="1"/>
            </p:cNvSpPr>
            <p:nvPr>
              <p:custDataLst>
                <p:tags r:id="rId8"/>
              </p:custDataLst>
            </p:nvPr>
          </p:nvSpPr>
          <p:spPr bwMode="auto">
            <a:xfrm>
              <a:off x="3829922" y="5008074"/>
              <a:ext cx="567370" cy="36819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9944" name="Rectangle 8"/>
            <p:cNvSpPr>
              <a:spLocks noChangeArrowheads="1"/>
            </p:cNvSpPr>
            <p:nvPr>
              <p:custDataLst>
                <p:tags r:id="rId9"/>
              </p:custDataLst>
            </p:nvPr>
          </p:nvSpPr>
          <p:spPr bwMode="auto">
            <a:xfrm>
              <a:off x="4393571" y="5008074"/>
              <a:ext cx="422272" cy="36819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n</a:t>
              </a:r>
              <a:r>
                <a:rPr kumimoji="0"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39943" name="Rectangle 7"/>
            <p:cNvSpPr>
              <a:spLocks noChangeArrowheads="1"/>
            </p:cNvSpPr>
            <p:nvPr>
              <p:custDataLst>
                <p:tags r:id="rId10"/>
              </p:custDataLst>
            </p:nvPr>
          </p:nvSpPr>
          <p:spPr bwMode="auto">
            <a:xfrm>
              <a:off x="4815843" y="5008074"/>
              <a:ext cx="1198918" cy="36819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9942" name="Freeform 6"/>
            <p:cNvSpPr/>
            <p:nvPr>
              <p:custDataLst>
                <p:tags r:id="rId11"/>
              </p:custDataLst>
            </p:nvPr>
          </p:nvSpPr>
          <p:spPr bwMode="auto">
            <a:xfrm>
              <a:off x="3191864" y="5421826"/>
              <a:ext cx="300427" cy="297529"/>
            </a:xfrm>
            <a:custGeom>
              <a:avLst/>
              <a:gdLst/>
              <a:ahLst/>
              <a:cxnLst>
                <a:cxn ang="0">
                  <a:pos x="323" y="0"/>
                </a:cxn>
                <a:cxn ang="0">
                  <a:pos x="276" y="253"/>
                </a:cxn>
                <a:cxn ang="0">
                  <a:pos x="108" y="281"/>
                </a:cxn>
                <a:cxn ang="0">
                  <a:pos x="0" y="21"/>
                </a:cxn>
              </a:cxnLst>
              <a:rect l="0" t="0" r="r" b="b"/>
              <a:pathLst>
                <a:path w="323" h="320">
                  <a:moveTo>
                    <a:pt x="323" y="0"/>
                  </a:moveTo>
                  <a:cubicBezTo>
                    <a:pt x="315" y="42"/>
                    <a:pt x="312" y="206"/>
                    <a:pt x="276" y="253"/>
                  </a:cubicBezTo>
                  <a:cubicBezTo>
                    <a:pt x="240" y="300"/>
                    <a:pt x="154" y="320"/>
                    <a:pt x="108" y="281"/>
                  </a:cubicBezTo>
                  <a:cubicBezTo>
                    <a:pt x="62" y="242"/>
                    <a:pt x="23" y="75"/>
                    <a:pt x="0" y="21"/>
                  </a:cubicBezTo>
                </a:path>
              </a:pathLst>
            </a:custGeom>
            <a:ln w="19050">
              <a:solidFill>
                <a:schemeClr val="dk1"/>
              </a:solidFill>
              <a:head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39941" name="Rectangle 5"/>
            <p:cNvSpPr>
              <a:spLocks noChangeArrowheads="1"/>
            </p:cNvSpPr>
            <p:nvPr/>
          </p:nvSpPr>
          <p:spPr bwMode="auto">
            <a:xfrm>
              <a:off x="2890506" y="5918328"/>
              <a:ext cx="2844800" cy="298459"/>
            </a:xfrm>
            <a:prstGeom prst="rect">
              <a:avLst/>
            </a:prstGeom>
            <a:solidFill>
              <a:srgbClr val="FFFFFF"/>
            </a:solidFill>
            <a:ln w="9525">
              <a:noFill/>
              <a:miter lim="800000"/>
            </a:ln>
          </p:spPr>
          <p:txBody>
            <a:bodyPr vert="horz" wrap="square" lIns="0" tIns="45720" rIns="0" bIns="45720" numCol="1" anchor="t" anchorCtr="0" compatLnSpc="1"/>
            <a:lstStyle/>
            <a:p>
              <a:pPr>
                <a:lnSpc>
                  <a:spcPct val="100000"/>
                </a:lnSpc>
                <a:spcBef>
                  <a:spcPct val="0"/>
                </a:spcBef>
              </a:pPr>
              <a:r>
                <a:rPr kumimoji="0"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从</a:t>
              </a:r>
              <a:r>
                <a:rPr kumimoji="0"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2000" i="1" baseline="-30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kumimoji="0" lang="en-US" altLang="zh-CN" sz="2000" baseline="-30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元素开始移动起</a:t>
              </a:r>
            </a:p>
            <a:p>
              <a:pPr algn="l" eaLnBrk="0" hangingPunct="0">
                <a:lnSpc>
                  <a:spcPct val="100000"/>
                </a:lnSpc>
                <a:spcBef>
                  <a:spcPct val="0"/>
                </a:spcBef>
              </a:pPr>
              <a:endParaRPr kumimoji="0"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9940" name="AutoShape 4"/>
            <p:cNvSpPr>
              <a:spLocks noChangeShapeType="1"/>
            </p:cNvSpPr>
            <p:nvPr/>
          </p:nvSpPr>
          <p:spPr bwMode="auto">
            <a:xfrm>
              <a:off x="3070018" y="5874628"/>
              <a:ext cx="1879761" cy="930"/>
            </a:xfrm>
            <a:prstGeom prst="straightConnector1">
              <a:avLst/>
            </a:prstGeom>
            <a:noFill/>
            <a:ln w="38100">
              <a:solidFill>
                <a:srgbClr val="C00000"/>
              </a:solidFill>
              <a:round/>
              <a:headEnd type="arrow" w="med" len="med"/>
            </a:ln>
          </p:spPr>
          <p:txBody>
            <a:bodyPr vert="horz" wrap="square" lIns="91440" tIns="45720" rIns="91440" bIns="45720" numCol="1" anchor="t" anchorCtr="0" compatLnSpc="1"/>
            <a:lstStyle/>
            <a:p>
              <a:endParaRPr lang="zh-CN" altLang="en-US" sz="1600" dirty="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39939" name="Freeform 3"/>
            <p:cNvSpPr/>
            <p:nvPr>
              <p:custDataLst>
                <p:tags r:id="rId12"/>
              </p:custDataLst>
            </p:nvPr>
          </p:nvSpPr>
          <p:spPr bwMode="auto">
            <a:xfrm>
              <a:off x="3716448" y="5452508"/>
              <a:ext cx="300427" cy="297529"/>
            </a:xfrm>
            <a:custGeom>
              <a:avLst/>
              <a:gdLst/>
              <a:ahLst/>
              <a:cxnLst>
                <a:cxn ang="0">
                  <a:pos x="323" y="0"/>
                </a:cxn>
                <a:cxn ang="0">
                  <a:pos x="276" y="253"/>
                </a:cxn>
                <a:cxn ang="0">
                  <a:pos x="108" y="281"/>
                </a:cxn>
                <a:cxn ang="0">
                  <a:pos x="0" y="21"/>
                </a:cxn>
              </a:cxnLst>
              <a:rect l="0" t="0" r="r" b="b"/>
              <a:pathLst>
                <a:path w="323" h="320">
                  <a:moveTo>
                    <a:pt x="323" y="0"/>
                  </a:moveTo>
                  <a:cubicBezTo>
                    <a:pt x="315" y="42"/>
                    <a:pt x="312" y="206"/>
                    <a:pt x="276" y="253"/>
                  </a:cubicBezTo>
                  <a:cubicBezTo>
                    <a:pt x="240" y="300"/>
                    <a:pt x="154" y="320"/>
                    <a:pt x="108" y="281"/>
                  </a:cubicBezTo>
                  <a:cubicBezTo>
                    <a:pt x="62" y="242"/>
                    <a:pt x="23" y="75"/>
                    <a:pt x="0" y="21"/>
                  </a:cubicBezTo>
                </a:path>
              </a:pathLst>
            </a:custGeom>
            <a:ln w="19050">
              <a:solidFill>
                <a:schemeClr val="dk1"/>
              </a:solidFill>
              <a:head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39938" name="Freeform 2"/>
            <p:cNvSpPr/>
            <p:nvPr>
              <p:custDataLst>
                <p:tags r:id="rId13"/>
              </p:custDataLst>
            </p:nvPr>
          </p:nvSpPr>
          <p:spPr bwMode="auto">
            <a:xfrm>
              <a:off x="4617729" y="5449719"/>
              <a:ext cx="300427" cy="297529"/>
            </a:xfrm>
            <a:custGeom>
              <a:avLst/>
              <a:gdLst/>
              <a:ahLst/>
              <a:cxnLst>
                <a:cxn ang="0">
                  <a:pos x="323" y="0"/>
                </a:cxn>
                <a:cxn ang="0">
                  <a:pos x="276" y="253"/>
                </a:cxn>
                <a:cxn ang="0">
                  <a:pos x="108" y="281"/>
                </a:cxn>
                <a:cxn ang="0">
                  <a:pos x="0" y="21"/>
                </a:cxn>
              </a:cxnLst>
              <a:rect l="0" t="0" r="r" b="b"/>
              <a:pathLst>
                <a:path w="323" h="320">
                  <a:moveTo>
                    <a:pt x="323" y="0"/>
                  </a:moveTo>
                  <a:cubicBezTo>
                    <a:pt x="315" y="42"/>
                    <a:pt x="312" y="206"/>
                    <a:pt x="276" y="253"/>
                  </a:cubicBezTo>
                  <a:cubicBezTo>
                    <a:pt x="240" y="300"/>
                    <a:pt x="154" y="320"/>
                    <a:pt x="108" y="281"/>
                  </a:cubicBezTo>
                  <a:cubicBezTo>
                    <a:pt x="62" y="242"/>
                    <a:pt x="23" y="75"/>
                    <a:pt x="0" y="21"/>
                  </a:cubicBezTo>
                </a:path>
              </a:pathLst>
            </a:custGeom>
            <a:ln w="19050">
              <a:solidFill>
                <a:schemeClr val="dk1"/>
              </a:solidFill>
              <a:head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22" name="直接箭头连接符 21"/>
            <p:cNvCxnSpPr/>
            <p:nvPr/>
          </p:nvCxnSpPr>
          <p:spPr>
            <a:xfrm rot="16200000" flipH="1">
              <a:off x="2960926" y="4816235"/>
              <a:ext cx="364628" cy="0"/>
            </a:xfrm>
            <a:prstGeom prst="straightConnector1">
              <a:avLst/>
            </a:prstGeom>
            <a:ln w="38100">
              <a:solidFill>
                <a:srgbClr val="FF3300"/>
              </a:solidFill>
              <a:tailEnd type="arrow"/>
            </a:ln>
          </p:spPr>
          <p:style>
            <a:lnRef idx="1">
              <a:schemeClr val="accent1"/>
            </a:lnRef>
            <a:fillRef idx="0">
              <a:schemeClr val="accent1"/>
            </a:fillRef>
            <a:effectRef idx="0">
              <a:schemeClr val="accent1"/>
            </a:effectRef>
            <a:fontRef idx="minor">
              <a:schemeClr val="tx1"/>
            </a:fontRef>
          </p:style>
        </p:cxnSp>
      </p:grpSp>
      <p:sp>
        <p:nvSpPr>
          <p:cNvPr id="24" name="灯片编号占位符 23"/>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25</a:t>
            </a:fld>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2" name="矩形 1"/>
          <p:cNvSpPr/>
          <p:nvPr>
            <p:custDataLst>
              <p:tags r:id="rId2"/>
            </p:custDataLst>
          </p:nvPr>
        </p:nvSpPr>
        <p:spPr>
          <a:xfrm>
            <a:off x="479376" y="1199224"/>
            <a:ext cx="9011724" cy="4223962"/>
          </a:xfrm>
          <a:prstGeom prst="rect">
            <a:avLst/>
          </a:prstGeom>
          <a:noFill/>
          <a:ln w="19050">
            <a:solidFill>
              <a:schemeClr val="l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Insert(self,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e):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在线性表中序号</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位置插入元素</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assert 0&lt;=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检测参数</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正确性的断言</a:t>
            </a: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self.capacity</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满时倍增容量</a:t>
            </a: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self.resize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for j in range(self.size,i,-1):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data[</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及后面元素后移一个位置</a:t>
            </a: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self.data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self.data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[j-1]</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self.data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插入元素</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长度增</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p:nvPr/>
        </p:nvSpPr>
        <p:spPr>
          <a:xfrm>
            <a:off x="2645666" y="1569857"/>
            <a:ext cx="5670026" cy="4678680"/>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252095" indent="-252095" algn="l">
              <a:lnSpc>
                <a:spcPct val="150000"/>
              </a:lnSpc>
              <a:buFont typeface="Arial" panose="020B0604020202020204" pitchFamily="34" charset="0"/>
              <a:buChar char="•"/>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当</a:t>
            </a:r>
            <a:r>
              <a:rPr lang="zh-CN"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时，移动次数为0，达到最小值。</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252095" indent="-252095" algn="l">
              <a:lnSpc>
                <a:spcPct val="150000"/>
              </a:lnSpc>
              <a:buFont typeface="Arial" panose="020B0604020202020204" pitchFamily="34" charset="0"/>
              <a:buChar char="•"/>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当</a:t>
            </a:r>
            <a:r>
              <a:rPr lang="zh-CN"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0时，移动次数为</a:t>
            </a:r>
            <a:r>
              <a:rPr lang="zh-CN"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，达到最大值。</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252095" indent="-252095" algn="l">
              <a:lnSpc>
                <a:spcPct val="150000"/>
              </a:lnSpc>
              <a:buFont typeface="Arial" panose="020B0604020202020204" pitchFamily="34" charset="0"/>
              <a:buChar char="•"/>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其他情况，需要移动</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data[</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的元素，移动次数为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marL="252095" indent="-252095" algn="l">
              <a:lnSpc>
                <a:spcPct val="150000"/>
              </a:lnSpc>
              <a:buFont typeface="Arial" panose="020B0604020202020204" pitchFamily="34" charset="0"/>
              <a:buChar char="•"/>
            </a:pP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252095" indent="-252095" algn="l">
              <a:lnSpc>
                <a:spcPct val="150000"/>
              </a:lnSpc>
              <a:buFont typeface="Arial" panose="020B0604020202020204" pitchFamily="34" charset="0"/>
              <a:buChar char="•"/>
            </a:pPr>
            <a:endPar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1809720" y="928670"/>
            <a:ext cx="8358246" cy="808990"/>
          </a:xfrm>
          <a:prstGeom prst="rect">
            <a:avLst/>
          </a:prstGeom>
          <a:noFill/>
        </p:spPr>
        <p:txBody>
          <a:bodyPr wrap="square" rtlCol="0">
            <a:spAutoFit/>
          </a:bodyPr>
          <a:lstStyle/>
          <a:p>
            <a:pPr algn="l">
              <a:lnSpc>
                <a:spcPts val="28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主要时间花在元素移动上。有效插入位置</a:t>
            </a:r>
            <a:r>
              <a:rPr lang="zh-CN"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的取值是</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，共有</a:t>
            </a:r>
            <a:r>
              <a:rPr lang="zh-CN"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+1个位置可以插入元素：</a:t>
            </a:r>
          </a:p>
        </p:txBody>
      </p:sp>
      <p:grpSp>
        <p:nvGrpSpPr>
          <p:cNvPr id="5" name="组合 4"/>
          <p:cNvGrpSpPr/>
          <p:nvPr/>
        </p:nvGrpSpPr>
        <p:grpSpPr>
          <a:xfrm>
            <a:off x="7432965" y="4621535"/>
            <a:ext cx="4435716" cy="368192"/>
            <a:chOff x="1549516" y="571480"/>
            <a:chExt cx="4435716" cy="368192"/>
          </a:xfrm>
        </p:grpSpPr>
        <p:sp>
          <p:nvSpPr>
            <p:cNvPr id="6" name="Rectangle 14"/>
            <p:cNvSpPr>
              <a:spLocks noChangeArrowheads="1"/>
            </p:cNvSpPr>
            <p:nvPr>
              <p:custDataLst>
                <p:tags r:id="rId2"/>
              </p:custDataLst>
            </p:nvPr>
          </p:nvSpPr>
          <p:spPr bwMode="auto">
            <a:xfrm>
              <a:off x="1549516" y="571480"/>
              <a:ext cx="422272" cy="36819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7" name="Rectangle 13"/>
            <p:cNvSpPr>
              <a:spLocks noChangeArrowheads="1"/>
            </p:cNvSpPr>
            <p:nvPr>
              <p:custDataLst>
                <p:tags r:id="rId3"/>
              </p:custDataLst>
            </p:nvPr>
          </p:nvSpPr>
          <p:spPr bwMode="auto">
            <a:xfrm>
              <a:off x="1973648" y="571480"/>
              <a:ext cx="422272" cy="36819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8" name="Rectangle 12"/>
            <p:cNvSpPr>
              <a:spLocks noChangeArrowheads="1"/>
            </p:cNvSpPr>
            <p:nvPr>
              <p:custDataLst>
                <p:tags r:id="rId4"/>
              </p:custDataLst>
            </p:nvPr>
          </p:nvSpPr>
          <p:spPr bwMode="auto">
            <a:xfrm>
              <a:off x="2391270" y="571480"/>
              <a:ext cx="567370" cy="36819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9" name="Rectangle 11"/>
            <p:cNvSpPr>
              <a:spLocks noChangeArrowheads="1"/>
            </p:cNvSpPr>
            <p:nvPr>
              <p:custDataLst>
                <p:tags r:id="rId5"/>
              </p:custDataLst>
            </p:nvPr>
          </p:nvSpPr>
          <p:spPr bwMode="auto">
            <a:xfrm>
              <a:off x="2958639" y="571480"/>
              <a:ext cx="422272" cy="368192"/>
            </a:xfrm>
            <a:prstGeom prst="rect">
              <a:avLst/>
            </a:prstGeom>
            <a:gradFill>
              <a:gsLst>
                <a:gs pos="0">
                  <a:schemeClr val="accent6">
                    <a:tint val="50000"/>
                    <a:satMod val="300000"/>
                  </a:schemeClr>
                </a:gs>
                <a:gs pos="35000">
                  <a:schemeClr val="accent6">
                    <a:tint val="37000"/>
                    <a:satMod val="300000"/>
                  </a:schemeClr>
                </a:gs>
                <a:gs pos="100000">
                  <a:schemeClr val="accent6">
                    <a:tint val="15000"/>
                    <a:satMod val="350000"/>
                  </a:schemeClr>
                </a:gs>
                <a:gs pos="0">
                  <a:srgbClr val="3B3E4D"/>
                </a:gs>
                <a:gs pos="35000">
                  <a:srgbClr val="3B3E4D"/>
                </a:gs>
                <a:gs pos="100000">
                  <a:srgbClr val="3B3E4D"/>
                </a:gs>
              </a:gsLst>
              <a:lin ang="16200000" scaled="0"/>
            </a:gradFill>
            <a:ln>
              <a:solidFill>
                <a:schemeClr val="accent6">
                  <a:shade val="95000"/>
                  <a:satMod val="105000"/>
                </a:schemeClr>
              </a:solidFill>
            </a:ln>
          </p:spPr>
          <p:style>
            <a:lnRef idx="1">
              <a:schemeClr val="accent6"/>
            </a:lnRef>
            <a:fillRef idx="2">
              <a:schemeClr val="accent6"/>
            </a:fillRef>
            <a:effectRef idx="1">
              <a:schemeClr val="accent6"/>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10" name="Rectangle 10"/>
            <p:cNvSpPr>
              <a:spLocks noChangeArrowheads="1"/>
            </p:cNvSpPr>
            <p:nvPr>
              <p:custDataLst>
                <p:tags r:id="rId6"/>
              </p:custDataLst>
            </p:nvPr>
          </p:nvSpPr>
          <p:spPr bwMode="auto">
            <a:xfrm>
              <a:off x="3380911" y="571480"/>
              <a:ext cx="422272" cy="36819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1" name="Rectangle 9"/>
            <p:cNvSpPr>
              <a:spLocks noChangeArrowheads="1"/>
            </p:cNvSpPr>
            <p:nvPr>
              <p:custDataLst>
                <p:tags r:id="rId7"/>
              </p:custDataLst>
            </p:nvPr>
          </p:nvSpPr>
          <p:spPr bwMode="auto">
            <a:xfrm>
              <a:off x="3800393" y="571480"/>
              <a:ext cx="567370" cy="36819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2" name="Rectangle 8"/>
            <p:cNvSpPr>
              <a:spLocks noChangeArrowheads="1"/>
            </p:cNvSpPr>
            <p:nvPr>
              <p:custDataLst>
                <p:tags r:id="rId8"/>
              </p:custDataLst>
            </p:nvPr>
          </p:nvSpPr>
          <p:spPr bwMode="auto">
            <a:xfrm>
              <a:off x="4364042" y="571480"/>
              <a:ext cx="422272" cy="36819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n</a:t>
              </a:r>
              <a:r>
                <a:rPr kumimoji="0" lang="en-US" altLang="zh-CN" sz="1600" baseline="-30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3" name="Rectangle 7"/>
            <p:cNvSpPr>
              <a:spLocks noChangeArrowheads="1"/>
            </p:cNvSpPr>
            <p:nvPr>
              <p:custDataLst>
                <p:tags r:id="rId9"/>
              </p:custDataLst>
            </p:nvPr>
          </p:nvSpPr>
          <p:spPr bwMode="auto">
            <a:xfrm>
              <a:off x="4786314" y="571480"/>
              <a:ext cx="1198918" cy="36819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grpSp>
      <p:sp>
        <p:nvSpPr>
          <p:cNvPr id="61442" name="Rectangle 2"/>
          <p:cNvSpPr>
            <a:spLocks noChangeArrowheads="1"/>
          </p:cNvSpPr>
          <p:nvPr>
            <p:custDataLst>
              <p:tags r:id="rId1"/>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grpSp>
        <p:nvGrpSpPr>
          <p:cNvPr id="21" name="组合 20"/>
          <p:cNvGrpSpPr/>
          <p:nvPr/>
        </p:nvGrpSpPr>
        <p:grpSpPr>
          <a:xfrm>
            <a:off x="745481" y="3992533"/>
            <a:ext cx="5738816" cy="2567955"/>
            <a:chOff x="1142976" y="3643314"/>
            <a:chExt cx="5738816" cy="2567955"/>
          </a:xfrm>
        </p:grpSpPr>
        <p:pic>
          <p:nvPicPr>
            <p:cNvPr id="61444" name="Picture 4"/>
            <p:cNvPicPr>
              <a:picLocks noChangeAspect="1" noChangeArrowheads="1"/>
            </p:cNvPicPr>
            <p:nvPr/>
          </p:nvPicPr>
          <p:blipFill>
            <a:blip r:embed="rId11" cstate="print"/>
            <a:srcRect/>
            <a:stretch>
              <a:fillRect/>
            </a:stretch>
          </p:blipFill>
          <p:spPr bwMode="auto">
            <a:xfrm>
              <a:off x="1643042" y="4643446"/>
              <a:ext cx="5238750" cy="809625"/>
            </a:xfrm>
            <a:prstGeom prst="rect">
              <a:avLst/>
            </a:prstGeom>
            <a:noFill/>
            <a:ln w="9525">
              <a:noFill/>
              <a:miter lim="800000"/>
              <a:headEnd/>
              <a:tailEnd/>
            </a:ln>
          </p:spPr>
        </p:pic>
        <p:pic>
          <p:nvPicPr>
            <p:cNvPr id="61445" name="Picture 5"/>
            <p:cNvPicPr>
              <a:picLocks noChangeAspect="1" noChangeArrowheads="1"/>
            </p:cNvPicPr>
            <p:nvPr/>
          </p:nvPicPr>
          <p:blipFill>
            <a:blip r:embed="rId12" cstate="print"/>
            <a:srcRect/>
            <a:stretch>
              <a:fillRect/>
            </a:stretch>
          </p:blipFill>
          <p:spPr bwMode="auto">
            <a:xfrm>
              <a:off x="1142976" y="3643314"/>
              <a:ext cx="1071570" cy="721249"/>
            </a:xfrm>
            <a:prstGeom prst="rect">
              <a:avLst/>
            </a:prstGeom>
            <a:noFill/>
            <a:ln w="9525">
              <a:noFill/>
              <a:miter lim="800000"/>
              <a:headEnd/>
              <a:tailEnd/>
            </a:ln>
          </p:spPr>
        </p:pic>
        <p:sp>
          <p:nvSpPr>
            <p:cNvPr id="19" name="TextBox 18"/>
            <p:cNvSpPr txBox="1"/>
            <p:nvPr/>
          </p:nvSpPr>
          <p:spPr>
            <a:xfrm>
              <a:off x="2357422" y="3786190"/>
              <a:ext cx="3714776" cy="424815"/>
            </a:xfrm>
            <a:prstGeom prst="rect">
              <a:avLst/>
            </a:prstGeom>
            <a:noFill/>
          </p:spPr>
          <p:txBody>
            <a:bodyPr wrap="square" rtlCol="0">
              <a:spAutoFit/>
            </a:bodyPr>
            <a:lstStyle/>
            <a:p>
              <a:pPr algn="l">
                <a:lnSpc>
                  <a:spcPts val="2600"/>
                </a:lnSpc>
              </a:pPr>
              <a:r>
                <a:rPr lang="zh-CN" altLang="zh-CN" sz="2000" dirty="0">
                  <a:solidFill>
                    <a:srgbClr val="000000"/>
                  </a:solidFill>
                  <a:latin typeface="微软雅黑" panose="020B0503020204020204" pitchFamily="34" charset="-122"/>
                  <a:ea typeface="微软雅黑" panose="020B0503020204020204" pitchFamily="34" charset="-122"/>
                </a:rPr>
                <a:t>所需移动元素的平均次数为</a:t>
              </a:r>
              <a:r>
                <a:rPr lang="zh-CN" altLang="en-US" sz="2000" dirty="0">
                  <a:solidFill>
                    <a:srgbClr val="000000"/>
                  </a:solidFill>
                  <a:latin typeface="微软雅黑" panose="020B0503020204020204" pitchFamily="34" charset="-122"/>
                  <a:ea typeface="微软雅黑" panose="020B0503020204020204" pitchFamily="34" charset="-122"/>
                </a:rPr>
                <a:t>：</a:t>
              </a:r>
              <a:endPar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0" name="TextBox 19"/>
            <p:cNvSpPr txBox="1"/>
            <p:nvPr/>
          </p:nvSpPr>
          <p:spPr>
            <a:xfrm>
              <a:off x="2214546" y="5786454"/>
              <a:ext cx="4429156" cy="424815"/>
            </a:xfrm>
            <a:prstGeom prst="rect">
              <a:avLst/>
            </a:prstGeom>
            <a:noFill/>
          </p:spPr>
          <p:txBody>
            <a:bodyPr wrap="square" rtlCol="0">
              <a:spAutoFit/>
            </a:bodyPr>
            <a:lstStyle/>
            <a:p>
              <a:pPr algn="l">
                <a:lnSpc>
                  <a:spcPts val="2600"/>
                </a:lnSpc>
              </a:pP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插入算法的平均时间复杂度为O</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p>
          </p:txBody>
        </p:sp>
      </p:grpSp>
      <p:sp>
        <p:nvSpPr>
          <p:cNvPr id="23" name="灯片编号占位符 22"/>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26</a:t>
            </a:fld>
            <a:endParaRPr lang="en-US" altLang="zh-CN"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27</a:t>
            </a:fld>
            <a:endParaRPr lang="en-US" altLang="zh-CN" dirty="0">
              <a:solidFill>
                <a:srgbClr val="00000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695400" y="1700808"/>
            <a:ext cx="1328949" cy="594553"/>
            <a:chOff x="1396240" y="2304668"/>
            <a:chExt cx="2107000" cy="480002"/>
          </a:xfrm>
        </p:grpSpPr>
        <p:sp>
          <p:nvSpPr>
            <p:cNvPr id="9" name="矩形: 圆角 8"/>
            <p:cNvSpPr/>
            <p:nvPr>
              <p:custDataLst>
                <p:tags r:id="rId1"/>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楷体" panose="02010609060101010101" pitchFamily="49" charset="-122"/>
                <a:ea typeface="楷体" panose="02010609060101010101" pitchFamily="49" charset="-122"/>
              </a:endParaRPr>
            </a:p>
          </p:txBody>
        </p:sp>
        <p:sp>
          <p:nvSpPr>
            <p:cNvPr id="10" name="文本框 9"/>
            <p:cNvSpPr txBox="1"/>
            <p:nvPr/>
          </p:nvSpPr>
          <p:spPr>
            <a:xfrm>
              <a:off x="1433295" y="2360437"/>
              <a:ext cx="2069945" cy="321948"/>
            </a:xfrm>
            <a:prstGeom prst="rect">
              <a:avLst/>
            </a:prstGeom>
            <a:noFill/>
          </p:spPr>
          <p:txBody>
            <a:bodyPr wrap="square" rtlCol="0">
              <a:spAutoFit/>
            </a:bodyPr>
            <a:lstStyle/>
            <a:p>
              <a:pPr>
                <a:lnSpc>
                  <a:spcPct val="100000"/>
                </a:lnSpc>
              </a:pPr>
              <a:r>
                <a:rPr lang="zh-CN" altLang="en-US" sz="2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说明</a:t>
              </a:r>
            </a:p>
          </p:txBody>
        </p:sp>
      </p:grpSp>
      <p:sp>
        <p:nvSpPr>
          <p:cNvPr id="11" name="文本框 10"/>
          <p:cNvSpPr txBox="1"/>
          <p:nvPr/>
        </p:nvSpPr>
        <p:spPr>
          <a:xfrm>
            <a:off x="839416" y="3140968"/>
            <a:ext cx="5616624" cy="1168400"/>
          </a:xfrm>
          <a:prstGeom prst="rect">
            <a:avLst/>
          </a:prstGeom>
          <a:noFill/>
        </p:spPr>
        <p:txBody>
          <a:bodyPr wrap="square" rtlCol="0">
            <a:spAutoFit/>
          </a:bodyPr>
          <a:lstStyle/>
          <a:p>
            <a:pPr algn="l">
              <a:lnSpc>
                <a:spcPts val="2800"/>
              </a:lnSpc>
              <a:spcBef>
                <a:spcPts val="0"/>
              </a:spcBef>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扩容运算</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resize()</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次插入中仅仅调用一次，其平摊时间为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O(1)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，上述算法时间分析中可以忽略它。</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536160" y="1769886"/>
            <a:ext cx="3365402" cy="464668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946687" y="1164464"/>
            <a:ext cx="8858280" cy="329374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Delete(self,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在线性表中删除序号</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的元素</a:t>
            </a: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assert 0&lt;=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&lt;=self.size-1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检测参数</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正确性的断言</a:t>
            </a: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for j in range(i,self.size-1):</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self.data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self.data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[j+1]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data[</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之后的元素前移一个位置</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长度减</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self.capacity</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self.initcapacity</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and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self.capacity</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self.resize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self.capacity</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满足缩容条件则容量减半</a:t>
            </a:r>
          </a:p>
        </p:txBody>
      </p:sp>
      <p:sp>
        <p:nvSpPr>
          <p:cNvPr id="13" name="TextBox 12"/>
          <p:cNvSpPr txBox="1"/>
          <p:nvPr/>
        </p:nvSpPr>
        <p:spPr>
          <a:xfrm>
            <a:off x="263352" y="738553"/>
            <a:ext cx="6572296" cy="424815"/>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l">
              <a:lnSpc>
                <a:spcPts val="2600"/>
              </a:lnSpc>
            </a:pPr>
            <a:r>
              <a:rPr lang="zh-CN" altLang="en-US"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7</a:t>
            </a:r>
            <a:r>
              <a:rPr lang="zh-CN"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）在线性表中删除第</a:t>
            </a:r>
            <a:r>
              <a:rPr lang="en-US" altLang="zh-CN" sz="2000" i="1" dirty="0" err="1">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个数据元素</a:t>
            </a:r>
            <a:r>
              <a:rPr lang="en-US"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Delete(</a:t>
            </a:r>
            <a:r>
              <a:rPr lang="en-US" altLang="zh-CN" sz="2000" i="1" dirty="0" err="1">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a:t>
            </a:r>
          </a:p>
        </p:txBody>
      </p:sp>
      <p:sp>
        <p:nvSpPr>
          <p:cNvPr id="38928" name="Rectangle 16"/>
          <p:cNvSpPr>
            <a:spLocks noChangeArrowheads="1"/>
          </p:cNvSpPr>
          <p:nvPr>
            <p:custDataLst>
              <p:tags r:id="rId2"/>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grpSp>
        <p:nvGrpSpPr>
          <p:cNvPr id="30" name="组合 29"/>
          <p:cNvGrpSpPr/>
          <p:nvPr/>
        </p:nvGrpSpPr>
        <p:grpSpPr>
          <a:xfrm>
            <a:off x="2999656" y="4725144"/>
            <a:ext cx="5055138" cy="1491721"/>
            <a:chOff x="1508646" y="4580485"/>
            <a:chExt cx="5055138" cy="1491721"/>
          </a:xfrm>
        </p:grpSpPr>
        <p:sp>
          <p:nvSpPr>
            <p:cNvPr id="38926" name="Rectangle 14"/>
            <p:cNvSpPr>
              <a:spLocks noChangeArrowheads="1"/>
            </p:cNvSpPr>
            <p:nvPr>
              <p:custDataLst>
                <p:tags r:id="rId3"/>
              </p:custDataLst>
            </p:nvPr>
          </p:nvSpPr>
          <p:spPr bwMode="auto">
            <a:xfrm>
              <a:off x="1508646" y="4580485"/>
              <a:ext cx="481240" cy="41960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38925" name="Rectangle 13"/>
            <p:cNvSpPr>
              <a:spLocks noChangeArrowheads="1"/>
            </p:cNvSpPr>
            <p:nvPr>
              <p:custDataLst>
                <p:tags r:id="rId4"/>
              </p:custDataLst>
            </p:nvPr>
          </p:nvSpPr>
          <p:spPr bwMode="auto">
            <a:xfrm>
              <a:off x="1992006" y="4580485"/>
              <a:ext cx="481240" cy="41960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38924" name="Rectangle 12"/>
            <p:cNvSpPr>
              <a:spLocks noChangeArrowheads="1"/>
            </p:cNvSpPr>
            <p:nvPr>
              <p:custDataLst>
                <p:tags r:id="rId5"/>
              </p:custDataLst>
            </p:nvPr>
          </p:nvSpPr>
          <p:spPr bwMode="auto">
            <a:xfrm>
              <a:off x="2467946" y="4580485"/>
              <a:ext cx="646600" cy="41960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8923" name="Rectangle 11"/>
            <p:cNvSpPr>
              <a:spLocks noChangeArrowheads="1"/>
            </p:cNvSpPr>
            <p:nvPr>
              <p:custDataLst>
                <p:tags r:id="rId6"/>
              </p:custDataLst>
            </p:nvPr>
          </p:nvSpPr>
          <p:spPr bwMode="auto">
            <a:xfrm>
              <a:off x="3114545" y="4580485"/>
              <a:ext cx="481240" cy="41960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38922" name="Rectangle 10"/>
            <p:cNvSpPr>
              <a:spLocks noChangeArrowheads="1"/>
            </p:cNvSpPr>
            <p:nvPr>
              <p:custDataLst>
                <p:tags r:id="rId7"/>
              </p:custDataLst>
            </p:nvPr>
          </p:nvSpPr>
          <p:spPr bwMode="auto">
            <a:xfrm>
              <a:off x="3595785" y="4580485"/>
              <a:ext cx="481240" cy="41960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38921" name="Rectangle 9"/>
            <p:cNvSpPr>
              <a:spLocks noChangeArrowheads="1"/>
            </p:cNvSpPr>
            <p:nvPr>
              <p:custDataLst>
                <p:tags r:id="rId8"/>
              </p:custDataLst>
            </p:nvPr>
          </p:nvSpPr>
          <p:spPr bwMode="auto">
            <a:xfrm>
              <a:off x="4073845" y="4580485"/>
              <a:ext cx="646600" cy="41960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8920" name="Rectangle 8"/>
            <p:cNvSpPr>
              <a:spLocks noChangeArrowheads="1"/>
            </p:cNvSpPr>
            <p:nvPr>
              <p:custDataLst>
                <p:tags r:id="rId9"/>
              </p:custDataLst>
            </p:nvPr>
          </p:nvSpPr>
          <p:spPr bwMode="auto">
            <a:xfrm>
              <a:off x="4716205" y="4580485"/>
              <a:ext cx="481240" cy="41960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38919" name="Rectangle 7"/>
            <p:cNvSpPr>
              <a:spLocks noChangeArrowheads="1"/>
            </p:cNvSpPr>
            <p:nvPr>
              <p:custDataLst>
                <p:tags r:id="rId10"/>
              </p:custDataLst>
            </p:nvPr>
          </p:nvSpPr>
          <p:spPr bwMode="auto">
            <a:xfrm>
              <a:off x="5197445" y="4580485"/>
              <a:ext cx="1366339" cy="41960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8918" name="Freeform 6"/>
            <p:cNvSpPr/>
            <p:nvPr>
              <p:custDataLst>
                <p:tags r:id="rId11"/>
              </p:custDataLst>
            </p:nvPr>
          </p:nvSpPr>
          <p:spPr bwMode="auto">
            <a:xfrm>
              <a:off x="3322305" y="5052014"/>
              <a:ext cx="366760" cy="342256"/>
            </a:xfrm>
            <a:custGeom>
              <a:avLst/>
              <a:gdLst/>
              <a:ahLst/>
              <a:cxnLst>
                <a:cxn ang="0">
                  <a:pos x="346" y="0"/>
                </a:cxn>
                <a:cxn ang="0">
                  <a:pos x="299" y="253"/>
                </a:cxn>
                <a:cxn ang="0">
                  <a:pos x="131" y="281"/>
                </a:cxn>
                <a:cxn ang="0">
                  <a:pos x="0" y="0"/>
                </a:cxn>
              </a:cxnLst>
              <a:rect l="0" t="0" r="r" b="b"/>
              <a:pathLst>
                <a:path w="346" h="323">
                  <a:moveTo>
                    <a:pt x="346" y="0"/>
                  </a:moveTo>
                  <a:cubicBezTo>
                    <a:pt x="338" y="42"/>
                    <a:pt x="335" y="206"/>
                    <a:pt x="299" y="253"/>
                  </a:cubicBezTo>
                  <a:cubicBezTo>
                    <a:pt x="263" y="300"/>
                    <a:pt x="181" y="323"/>
                    <a:pt x="131" y="281"/>
                  </a:cubicBezTo>
                  <a:cubicBezTo>
                    <a:pt x="81" y="239"/>
                    <a:pt x="27" y="59"/>
                    <a:pt x="0" y="0"/>
                  </a:cubicBezTo>
                </a:path>
              </a:pathLst>
            </a:custGeom>
            <a:ln w="19050">
              <a:solidFill>
                <a:schemeClr val="dk1"/>
              </a:solidFill>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楷体" panose="02010609060101010101" pitchFamily="49" charset="-122"/>
                <a:ea typeface="楷体" panose="02010609060101010101" pitchFamily="49" charset="-122"/>
                <a:cs typeface="Consolas" panose="020B0609020204030204" pitchFamily="49" charset="0"/>
              </a:endParaRPr>
            </a:p>
          </p:txBody>
        </p:sp>
        <p:sp>
          <p:nvSpPr>
            <p:cNvPr id="38917" name="Freeform 5"/>
            <p:cNvSpPr/>
            <p:nvPr>
              <p:custDataLst>
                <p:tags r:id="rId12"/>
              </p:custDataLst>
            </p:nvPr>
          </p:nvSpPr>
          <p:spPr bwMode="auto">
            <a:xfrm>
              <a:off x="3872445" y="5048836"/>
              <a:ext cx="366760" cy="342256"/>
            </a:xfrm>
            <a:custGeom>
              <a:avLst/>
              <a:gdLst/>
              <a:ahLst/>
              <a:cxnLst>
                <a:cxn ang="0">
                  <a:pos x="346" y="0"/>
                </a:cxn>
                <a:cxn ang="0">
                  <a:pos x="299" y="253"/>
                </a:cxn>
                <a:cxn ang="0">
                  <a:pos x="131" y="281"/>
                </a:cxn>
                <a:cxn ang="0">
                  <a:pos x="0" y="0"/>
                </a:cxn>
              </a:cxnLst>
              <a:rect l="0" t="0" r="r" b="b"/>
              <a:pathLst>
                <a:path w="346" h="323">
                  <a:moveTo>
                    <a:pt x="346" y="0"/>
                  </a:moveTo>
                  <a:cubicBezTo>
                    <a:pt x="338" y="42"/>
                    <a:pt x="335" y="206"/>
                    <a:pt x="299" y="253"/>
                  </a:cubicBezTo>
                  <a:cubicBezTo>
                    <a:pt x="263" y="300"/>
                    <a:pt x="181" y="323"/>
                    <a:pt x="131" y="281"/>
                  </a:cubicBezTo>
                  <a:cubicBezTo>
                    <a:pt x="81" y="239"/>
                    <a:pt x="27" y="59"/>
                    <a:pt x="0" y="0"/>
                  </a:cubicBezTo>
                </a:path>
              </a:pathLst>
            </a:custGeom>
            <a:ln w="19050">
              <a:solidFill>
                <a:schemeClr val="dk1"/>
              </a:solidFill>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楷体" panose="02010609060101010101" pitchFamily="49" charset="-122"/>
                <a:ea typeface="楷体" panose="02010609060101010101" pitchFamily="49" charset="-122"/>
                <a:cs typeface="Consolas" panose="020B0609020204030204" pitchFamily="49" charset="0"/>
              </a:endParaRPr>
            </a:p>
          </p:txBody>
        </p:sp>
        <p:sp>
          <p:nvSpPr>
            <p:cNvPr id="38916" name="Freeform 4"/>
            <p:cNvSpPr/>
            <p:nvPr>
              <p:custDataLst>
                <p:tags r:id="rId13"/>
              </p:custDataLst>
            </p:nvPr>
          </p:nvSpPr>
          <p:spPr bwMode="auto">
            <a:xfrm>
              <a:off x="4556145" y="5064730"/>
              <a:ext cx="366760" cy="342256"/>
            </a:xfrm>
            <a:custGeom>
              <a:avLst/>
              <a:gdLst/>
              <a:ahLst/>
              <a:cxnLst>
                <a:cxn ang="0">
                  <a:pos x="346" y="0"/>
                </a:cxn>
                <a:cxn ang="0">
                  <a:pos x="299" y="253"/>
                </a:cxn>
                <a:cxn ang="0">
                  <a:pos x="131" y="281"/>
                </a:cxn>
                <a:cxn ang="0">
                  <a:pos x="0" y="0"/>
                </a:cxn>
              </a:cxnLst>
              <a:rect l="0" t="0" r="r" b="b"/>
              <a:pathLst>
                <a:path w="346" h="323">
                  <a:moveTo>
                    <a:pt x="346" y="0"/>
                  </a:moveTo>
                  <a:cubicBezTo>
                    <a:pt x="338" y="42"/>
                    <a:pt x="335" y="206"/>
                    <a:pt x="299" y="253"/>
                  </a:cubicBezTo>
                  <a:cubicBezTo>
                    <a:pt x="263" y="300"/>
                    <a:pt x="181" y="323"/>
                    <a:pt x="131" y="281"/>
                  </a:cubicBezTo>
                  <a:cubicBezTo>
                    <a:pt x="81" y="239"/>
                    <a:pt x="27" y="59"/>
                    <a:pt x="0" y="0"/>
                  </a:cubicBezTo>
                </a:path>
              </a:pathLst>
            </a:custGeom>
            <a:ln w="19050">
              <a:solidFill>
                <a:schemeClr val="dk1"/>
              </a:solidFill>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楷体" panose="02010609060101010101" pitchFamily="49" charset="-122"/>
                <a:ea typeface="楷体" panose="02010609060101010101" pitchFamily="49" charset="-122"/>
                <a:cs typeface="Consolas" panose="020B0609020204030204" pitchFamily="49" charset="0"/>
              </a:endParaRPr>
            </a:p>
          </p:txBody>
        </p:sp>
        <p:sp>
          <p:nvSpPr>
            <p:cNvPr id="38915" name="Rectangle 3"/>
            <p:cNvSpPr>
              <a:spLocks noChangeArrowheads="1"/>
            </p:cNvSpPr>
            <p:nvPr/>
          </p:nvSpPr>
          <p:spPr bwMode="auto">
            <a:xfrm>
              <a:off x="2850605" y="5652598"/>
              <a:ext cx="2469799" cy="419608"/>
            </a:xfrm>
            <a:prstGeom prst="rect">
              <a:avLst/>
            </a:prstGeom>
            <a:solidFill>
              <a:srgbClr val="FFFFFF"/>
            </a:solidFill>
            <a:ln w="9525">
              <a:noFill/>
              <a:miter lim="800000"/>
            </a:ln>
          </p:spPr>
          <p:txBody>
            <a:bodyPr vert="horz" wrap="square" lIns="0" tIns="45720" rIns="0" bIns="45720" numCol="1" anchor="t" anchorCtr="0" compatLnSpc="1"/>
            <a:lstStyle/>
            <a:p>
              <a:pPr>
                <a:lnSpc>
                  <a:spcPct val="100000"/>
                </a:lnSpc>
                <a:spcBef>
                  <a:spcPct val="0"/>
                </a:spcBef>
              </a:pPr>
              <a:r>
                <a:rPr kumimoji="0" lang="zh-CN" altLang="en-US"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从</a:t>
              </a:r>
              <a:r>
                <a:rPr kumimoji="0" lang="en-US" altLang="zh-CN" sz="16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baseline="-30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元素开始移动起</a:t>
              </a:r>
            </a:p>
            <a:p>
              <a:pPr algn="l" eaLnBrk="0" hangingPunct="0">
                <a:lnSpc>
                  <a:spcPct val="100000"/>
                </a:lnSpc>
                <a:spcBef>
                  <a:spcPct val="0"/>
                </a:spcBef>
              </a:pPr>
              <a:endParaRPr kumimoji="0" lang="zh-CN" altLang="en-US"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8914" name="AutoShape 2"/>
            <p:cNvSpPr>
              <a:spLocks noChangeShapeType="1"/>
            </p:cNvSpPr>
            <p:nvPr/>
          </p:nvSpPr>
          <p:spPr bwMode="auto">
            <a:xfrm>
              <a:off x="3055185" y="5568048"/>
              <a:ext cx="2142259" cy="0"/>
            </a:xfrm>
            <a:prstGeom prst="straightConnector1">
              <a:avLst/>
            </a:prstGeom>
            <a:noFill/>
            <a:ln w="38100">
              <a:solidFill>
                <a:srgbClr val="C00000"/>
              </a:solidFill>
              <a:round/>
              <a:tailEnd type="arrow" w="med" len="med"/>
            </a:ln>
          </p:spPr>
          <p:txBody>
            <a:bodyPr vert="horz" wrap="square" lIns="91440" tIns="45720" rIns="91440" bIns="45720" numCol="1" anchor="t" anchorCtr="0" compatLnSpc="1"/>
            <a:lstStyle/>
            <a:p>
              <a:endParaRPr lang="zh-CN" altLang="en-US" sz="1600">
                <a:solidFill>
                  <a:srgbClr val="0000FF"/>
                </a:solidFill>
                <a:latin typeface="楷体" panose="02010609060101010101" pitchFamily="49" charset="-122"/>
                <a:ea typeface="楷体" panose="02010609060101010101" pitchFamily="49" charset="-122"/>
                <a:cs typeface="Consolas" panose="020B0609020204030204" pitchFamily="49" charset="0"/>
              </a:endParaRPr>
            </a:p>
          </p:txBody>
        </p:sp>
      </p:grpSp>
      <p:sp>
        <p:nvSpPr>
          <p:cNvPr id="21" name="灯片编号占位符 20"/>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28</a:t>
            </a:fld>
            <a:endParaRPr lang="en-US" altLang="zh-CN"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p:nvPr/>
        </p:nvSpPr>
        <p:spPr>
          <a:xfrm>
            <a:off x="2603763" y="1692662"/>
            <a:ext cx="5670026" cy="5730240"/>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252095" indent="-252095" algn="l">
              <a:lnSpc>
                <a:spcPct val="150000"/>
              </a:lnSpc>
              <a:buFont typeface="Arial" panose="020B0604020202020204" pitchFamily="34" charset="0"/>
              <a:buChar char="•"/>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时，移动次数为</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，达到最大值</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252095" indent="-252095" algn="l">
              <a:lnSpc>
                <a:spcPct val="150000"/>
              </a:lnSpc>
              <a:buFont typeface="Arial" panose="020B0604020202020204" pitchFamily="34" charset="0"/>
              <a:buChar char="•"/>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时，移动次数为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，达到最小值。</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252095" indent="-252095" algn="l">
              <a:lnSpc>
                <a:spcPct val="150000"/>
              </a:lnSpc>
              <a:buFont typeface="Arial" panose="020B0604020202020204" pitchFamily="34" charset="0"/>
              <a:buChar char="•"/>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其他情况，需要移动</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data[</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的元素，移动次数为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600"/>
              </a:spcBef>
            </a:pP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252095" indent="-252095" algn="l">
              <a:lnSpc>
                <a:spcPct val="150000"/>
              </a:lnSpc>
              <a:buFont typeface="Arial" panose="020B0604020202020204" pitchFamily="34" charset="0"/>
              <a:buChar char="•"/>
            </a:pP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252095" indent="-252095" algn="l">
              <a:lnSpc>
                <a:spcPct val="150000"/>
              </a:lnSpc>
              <a:buFont typeface="Arial" panose="020B0604020202020204" pitchFamily="34" charset="0"/>
              <a:buChar char="•"/>
            </a:pP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252095" indent="-252095" algn="l">
              <a:lnSpc>
                <a:spcPct val="150000"/>
              </a:lnSpc>
              <a:buFont typeface="Arial" panose="020B0604020202020204" pitchFamily="34" charset="0"/>
              <a:buChar char="•"/>
            </a:pPr>
            <a:endPar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1809720" y="928670"/>
            <a:ext cx="8358246" cy="808990"/>
          </a:xfrm>
          <a:prstGeom prst="rect">
            <a:avLst/>
          </a:prstGeom>
          <a:noFill/>
        </p:spPr>
        <p:txBody>
          <a:bodyPr wrap="square" rtlCol="0">
            <a:spAutoFit/>
          </a:bodyPr>
          <a:lstStyle/>
          <a:p>
            <a:pPr algn="l">
              <a:lnSpc>
                <a:spcPts val="2800"/>
              </a:lnSpc>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主要时间花在元素移动上</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有效删除位置</a:t>
            </a:r>
            <a:r>
              <a:rPr lang="zh-CN"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的取值是</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，共有</a:t>
            </a:r>
            <a:r>
              <a:rPr lang="zh-CN"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个位置可以删除元素：</a:t>
            </a:r>
          </a:p>
        </p:txBody>
      </p:sp>
      <p:grpSp>
        <p:nvGrpSpPr>
          <p:cNvPr id="5" name="组合 4"/>
          <p:cNvGrpSpPr/>
          <p:nvPr/>
        </p:nvGrpSpPr>
        <p:grpSpPr>
          <a:xfrm>
            <a:off x="7432965" y="4621535"/>
            <a:ext cx="4435716" cy="368192"/>
            <a:chOff x="1549516" y="571480"/>
            <a:chExt cx="4435716" cy="368192"/>
          </a:xfrm>
        </p:grpSpPr>
        <p:sp>
          <p:nvSpPr>
            <p:cNvPr id="6" name="Rectangle 14"/>
            <p:cNvSpPr>
              <a:spLocks noChangeArrowheads="1"/>
            </p:cNvSpPr>
            <p:nvPr>
              <p:custDataLst>
                <p:tags r:id="rId2"/>
              </p:custDataLst>
            </p:nvPr>
          </p:nvSpPr>
          <p:spPr bwMode="auto">
            <a:xfrm>
              <a:off x="1549516" y="571480"/>
              <a:ext cx="422272" cy="36819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7" name="Rectangle 13"/>
            <p:cNvSpPr>
              <a:spLocks noChangeArrowheads="1"/>
            </p:cNvSpPr>
            <p:nvPr>
              <p:custDataLst>
                <p:tags r:id="rId3"/>
              </p:custDataLst>
            </p:nvPr>
          </p:nvSpPr>
          <p:spPr bwMode="auto">
            <a:xfrm>
              <a:off x="1973648" y="571480"/>
              <a:ext cx="422272" cy="36819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8" name="Rectangle 12"/>
            <p:cNvSpPr>
              <a:spLocks noChangeArrowheads="1"/>
            </p:cNvSpPr>
            <p:nvPr>
              <p:custDataLst>
                <p:tags r:id="rId4"/>
              </p:custDataLst>
            </p:nvPr>
          </p:nvSpPr>
          <p:spPr bwMode="auto">
            <a:xfrm>
              <a:off x="2391270" y="571480"/>
              <a:ext cx="567370" cy="36819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9" name="Rectangle 11"/>
            <p:cNvSpPr>
              <a:spLocks noChangeArrowheads="1"/>
            </p:cNvSpPr>
            <p:nvPr>
              <p:custDataLst>
                <p:tags r:id="rId5"/>
              </p:custDataLst>
            </p:nvPr>
          </p:nvSpPr>
          <p:spPr bwMode="auto">
            <a:xfrm>
              <a:off x="2958639" y="571480"/>
              <a:ext cx="422272" cy="368192"/>
            </a:xfrm>
            <a:prstGeom prst="rect">
              <a:avLst/>
            </a:prstGeom>
            <a:gradFill>
              <a:gsLst>
                <a:gs pos="0">
                  <a:schemeClr val="accent6">
                    <a:tint val="50000"/>
                    <a:satMod val="300000"/>
                  </a:schemeClr>
                </a:gs>
                <a:gs pos="35000">
                  <a:schemeClr val="accent6">
                    <a:tint val="37000"/>
                    <a:satMod val="300000"/>
                  </a:schemeClr>
                </a:gs>
                <a:gs pos="100000">
                  <a:schemeClr val="accent6">
                    <a:tint val="15000"/>
                    <a:satMod val="350000"/>
                  </a:schemeClr>
                </a:gs>
                <a:gs pos="0">
                  <a:srgbClr val="3B3E4D"/>
                </a:gs>
                <a:gs pos="35000">
                  <a:srgbClr val="3B3E4D"/>
                </a:gs>
                <a:gs pos="100000">
                  <a:srgbClr val="3B3E4D"/>
                </a:gs>
              </a:gsLst>
              <a:lin ang="16200000" scaled="0"/>
            </a:gradFill>
            <a:ln>
              <a:solidFill>
                <a:schemeClr val="accent6">
                  <a:shade val="95000"/>
                  <a:satMod val="105000"/>
                </a:schemeClr>
              </a:solidFill>
            </a:ln>
          </p:spPr>
          <p:style>
            <a:lnRef idx="1">
              <a:schemeClr val="accent6"/>
            </a:lnRef>
            <a:fillRef idx="2">
              <a:schemeClr val="accent6"/>
            </a:fillRef>
            <a:effectRef idx="1">
              <a:schemeClr val="accent6"/>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10" name="Rectangle 10"/>
            <p:cNvSpPr>
              <a:spLocks noChangeArrowheads="1"/>
            </p:cNvSpPr>
            <p:nvPr>
              <p:custDataLst>
                <p:tags r:id="rId6"/>
              </p:custDataLst>
            </p:nvPr>
          </p:nvSpPr>
          <p:spPr bwMode="auto">
            <a:xfrm>
              <a:off x="3380911" y="571480"/>
              <a:ext cx="422272" cy="36819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1" name="Rectangle 9"/>
            <p:cNvSpPr>
              <a:spLocks noChangeArrowheads="1"/>
            </p:cNvSpPr>
            <p:nvPr>
              <p:custDataLst>
                <p:tags r:id="rId7"/>
              </p:custDataLst>
            </p:nvPr>
          </p:nvSpPr>
          <p:spPr bwMode="auto">
            <a:xfrm>
              <a:off x="3800393" y="571480"/>
              <a:ext cx="567370" cy="36819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2" name="Rectangle 8"/>
            <p:cNvSpPr>
              <a:spLocks noChangeArrowheads="1"/>
            </p:cNvSpPr>
            <p:nvPr>
              <p:custDataLst>
                <p:tags r:id="rId8"/>
              </p:custDataLst>
            </p:nvPr>
          </p:nvSpPr>
          <p:spPr bwMode="auto">
            <a:xfrm>
              <a:off x="4364042" y="571480"/>
              <a:ext cx="422272" cy="36819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n</a:t>
              </a:r>
              <a:r>
                <a:rPr kumimoji="0" lang="en-US" altLang="zh-CN" sz="1600" baseline="-300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3" name="Rectangle 7"/>
            <p:cNvSpPr>
              <a:spLocks noChangeArrowheads="1"/>
            </p:cNvSpPr>
            <p:nvPr>
              <p:custDataLst>
                <p:tags r:id="rId9"/>
              </p:custDataLst>
            </p:nvPr>
          </p:nvSpPr>
          <p:spPr bwMode="auto">
            <a:xfrm>
              <a:off x="4786314" y="571480"/>
              <a:ext cx="1198918" cy="36819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grpSp>
      <p:sp>
        <p:nvSpPr>
          <p:cNvPr id="61442" name="Rectangle 2"/>
          <p:cNvSpPr>
            <a:spLocks noChangeArrowheads="1"/>
          </p:cNvSpPr>
          <p:nvPr>
            <p:custDataLst>
              <p:tags r:id="rId1"/>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grpSp>
        <p:nvGrpSpPr>
          <p:cNvPr id="21" name="组合 20"/>
          <p:cNvGrpSpPr/>
          <p:nvPr/>
        </p:nvGrpSpPr>
        <p:grpSpPr>
          <a:xfrm>
            <a:off x="1245547" y="4135409"/>
            <a:ext cx="5238750" cy="2425079"/>
            <a:chOff x="1643042" y="3786190"/>
            <a:chExt cx="5238750" cy="2425079"/>
          </a:xfrm>
        </p:grpSpPr>
        <p:pic>
          <p:nvPicPr>
            <p:cNvPr id="61444" name="Picture 4"/>
            <p:cNvPicPr>
              <a:picLocks noChangeAspect="1" noChangeArrowheads="1"/>
            </p:cNvPicPr>
            <p:nvPr/>
          </p:nvPicPr>
          <p:blipFill>
            <a:blip r:embed="rId11" cstate="print"/>
            <a:srcRect/>
            <a:stretch>
              <a:fillRect/>
            </a:stretch>
          </p:blipFill>
          <p:spPr bwMode="auto">
            <a:xfrm>
              <a:off x="1643042" y="4643446"/>
              <a:ext cx="5238750" cy="809625"/>
            </a:xfrm>
            <a:prstGeom prst="rect">
              <a:avLst/>
            </a:prstGeom>
            <a:noFill/>
            <a:ln w="9525">
              <a:noFill/>
              <a:miter lim="800000"/>
              <a:headEnd/>
              <a:tailEnd/>
            </a:ln>
          </p:spPr>
        </p:pic>
        <p:sp>
          <p:nvSpPr>
            <p:cNvPr id="19" name="TextBox 18"/>
            <p:cNvSpPr txBox="1"/>
            <p:nvPr/>
          </p:nvSpPr>
          <p:spPr>
            <a:xfrm>
              <a:off x="2357422" y="3786190"/>
              <a:ext cx="3714776" cy="424815"/>
            </a:xfrm>
            <a:prstGeom prst="rect">
              <a:avLst/>
            </a:prstGeom>
            <a:noFill/>
          </p:spPr>
          <p:txBody>
            <a:bodyPr wrap="square" rtlCol="0">
              <a:spAutoFit/>
            </a:bodyPr>
            <a:lstStyle/>
            <a:p>
              <a:pPr algn="l">
                <a:lnSpc>
                  <a:spcPts val="2600"/>
                </a:lnSpc>
              </a:pPr>
              <a:r>
                <a:rPr lang="zh-CN" altLang="zh-CN" sz="2000" dirty="0">
                  <a:solidFill>
                    <a:srgbClr val="000000"/>
                  </a:solidFill>
                  <a:latin typeface="微软雅黑" panose="020B0503020204020204" pitchFamily="34" charset="-122"/>
                  <a:ea typeface="微软雅黑" panose="020B0503020204020204" pitchFamily="34" charset="-122"/>
                </a:rPr>
                <a:t>所需移动元素的平均次数为</a:t>
              </a:r>
              <a:r>
                <a:rPr lang="zh-CN" altLang="en-US" sz="2000" dirty="0">
                  <a:solidFill>
                    <a:srgbClr val="000000"/>
                  </a:solidFill>
                  <a:latin typeface="微软雅黑" panose="020B0503020204020204" pitchFamily="34" charset="-122"/>
                  <a:ea typeface="微软雅黑" panose="020B0503020204020204" pitchFamily="34" charset="-122"/>
                </a:rPr>
                <a:t>：</a:t>
              </a:r>
              <a:endPar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0" name="TextBox 19"/>
            <p:cNvSpPr txBox="1"/>
            <p:nvPr/>
          </p:nvSpPr>
          <p:spPr>
            <a:xfrm>
              <a:off x="2214546" y="5786454"/>
              <a:ext cx="4429156" cy="424815"/>
            </a:xfrm>
            <a:prstGeom prst="rect">
              <a:avLst/>
            </a:prstGeom>
            <a:noFill/>
          </p:spPr>
          <p:txBody>
            <a:bodyPr wrap="square" rtlCol="0">
              <a:spAutoFit/>
            </a:bodyPr>
            <a:lstStyle/>
            <a:p>
              <a:pPr algn="l">
                <a:lnSpc>
                  <a:spcPts val="2600"/>
                </a:lnSpc>
              </a:pP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删除</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算法的平均时间复杂度为O</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p>
          </p:txBody>
        </p:sp>
      </p:grpSp>
      <p:sp>
        <p:nvSpPr>
          <p:cNvPr id="23" name="灯片编号占位符 22"/>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29</a:t>
            </a:fld>
            <a:endParaRPr lang="en-US" altLang="zh-CN" dirty="0">
              <a:solidFill>
                <a:srgbClr val="000000"/>
              </a:solidFill>
              <a:latin typeface="微软雅黑" panose="020B0503020204020204" pitchFamily="34" charset="-122"/>
              <a:ea typeface="微软雅黑" panose="020B0503020204020204" pitchFamily="34" charset="-122"/>
            </a:endParaRPr>
          </a:p>
        </p:txBody>
      </p:sp>
      <p:pic>
        <p:nvPicPr>
          <p:cNvPr id="4" name="Picture 3"/>
          <p:cNvPicPr>
            <a:picLocks noChangeAspect="1" noChangeArrowheads="1"/>
          </p:cNvPicPr>
          <p:nvPr/>
        </p:nvPicPr>
        <p:blipFill>
          <a:blip r:embed="rId12" cstate="print"/>
          <a:srcRect/>
          <a:stretch>
            <a:fillRect/>
          </a:stretch>
        </p:blipFill>
        <p:spPr bwMode="auto">
          <a:xfrm>
            <a:off x="1082011" y="4015891"/>
            <a:ext cx="953453" cy="597218"/>
          </a:xfrm>
          <a:prstGeom prst="rect">
            <a:avLst/>
          </a:prstGeom>
          <a:noFill/>
          <a:ln w="9525">
            <a:noFill/>
            <a:miter lim="800000"/>
            <a:headEnd/>
            <a:tailEn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1"/>
          <p:cNvSpPr txBox="1">
            <a:spLocks noChangeArrowheads="1"/>
          </p:cNvSpPr>
          <p:nvPr/>
        </p:nvSpPr>
        <p:spPr bwMode="auto">
          <a:xfrm>
            <a:off x="3683000" y="836614"/>
            <a:ext cx="597693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r>
              <a:rPr lang="zh-CN" altLang="en-US" sz="2800" dirty="0">
                <a:solidFill>
                  <a:srgbClr val="0000FF"/>
                </a:solidFill>
                <a:ea typeface="宋体" panose="02010600030101010101" pitchFamily="2" charset="-122"/>
              </a:rPr>
              <a:t>重点回顾：时间复杂度的计算方法</a:t>
            </a:r>
          </a:p>
        </p:txBody>
      </p:sp>
      <p:sp>
        <p:nvSpPr>
          <p:cNvPr id="3" name="文本框 2"/>
          <p:cNvSpPr txBox="1"/>
          <p:nvPr/>
        </p:nvSpPr>
        <p:spPr>
          <a:xfrm>
            <a:off x="2640014" y="1406526"/>
            <a:ext cx="7127875" cy="4918269"/>
          </a:xfrm>
          <a:prstGeom prst="rect">
            <a:avLst/>
          </a:prstGeom>
          <a:noFill/>
        </p:spPr>
        <p:txBody>
          <a:bodyPr>
            <a:spAutoFit/>
          </a:bodyPr>
          <a:lstStyle/>
          <a:p>
            <a:pPr marL="571500" indent="-571500" algn="l">
              <a:buFont typeface="+mj-ea"/>
              <a:buAutoNum type="ea1JpnChsDbPeriod"/>
              <a:defRPr/>
            </a:pPr>
            <a:r>
              <a:rPr lang="zh-CN" altLang="en-US" sz="2800" dirty="0">
                <a:ea typeface="仿宋_GB2312" charset="-122"/>
              </a:rPr>
              <a:t>非递归算法</a:t>
            </a:r>
            <a:endParaRPr lang="en-US" altLang="zh-CN" sz="2800" dirty="0">
              <a:ea typeface="仿宋_GB2312" charset="-122"/>
            </a:endParaRPr>
          </a:p>
          <a:p>
            <a:pPr marL="971550" lvl="1" indent="-514350" algn="l">
              <a:buFont typeface="+mj-lt"/>
              <a:buAutoNum type="arabicPeriod"/>
              <a:defRPr/>
            </a:pPr>
            <a:r>
              <a:rPr lang="zh-CN" altLang="en-US" sz="2800" dirty="0">
                <a:ea typeface="仿宋_GB2312" charset="-122"/>
              </a:rPr>
              <a:t>依赖于问题规模</a:t>
            </a:r>
            <a:endParaRPr lang="en-US" altLang="zh-CN" sz="2800" dirty="0">
              <a:ea typeface="仿宋_GB2312" charset="-122"/>
            </a:endParaRPr>
          </a:p>
          <a:p>
            <a:pPr marL="1485900" lvl="2" indent="-571500" algn="l">
              <a:buFont typeface="+mj-ea"/>
              <a:buAutoNum type="circleNumDbPlain"/>
              <a:defRPr/>
            </a:pPr>
            <a:r>
              <a:rPr lang="zh-CN" altLang="en-US" sz="2800" dirty="0">
                <a:ea typeface="仿宋_GB2312" charset="-122"/>
              </a:rPr>
              <a:t>无循环语句</a:t>
            </a:r>
            <a:endParaRPr lang="en-US" altLang="zh-CN" sz="2800" dirty="0">
              <a:ea typeface="仿宋_GB2312" charset="-122"/>
            </a:endParaRPr>
          </a:p>
          <a:p>
            <a:pPr marL="1485900" lvl="2" indent="-571500" algn="l">
              <a:buFont typeface="+mj-ea"/>
              <a:buAutoNum type="circleNumDbPlain"/>
              <a:defRPr/>
            </a:pPr>
            <a:r>
              <a:rPr lang="zh-CN" altLang="en-US" sz="2800" dirty="0">
                <a:ea typeface="仿宋_GB2312" charset="-122"/>
              </a:rPr>
              <a:t>循环次数</a:t>
            </a:r>
            <a:r>
              <a:rPr lang="zh-CN" altLang="en-US" sz="2800" dirty="0">
                <a:solidFill>
                  <a:srgbClr val="FF0000"/>
                </a:solidFill>
                <a:ea typeface="仿宋_GB2312" charset="-122"/>
              </a:rPr>
              <a:t>直接</a:t>
            </a:r>
            <a:r>
              <a:rPr lang="zh-CN" altLang="en-US" sz="2800" dirty="0">
                <a:ea typeface="仿宋_GB2312" charset="-122"/>
              </a:rPr>
              <a:t>依赖规模</a:t>
            </a:r>
            <a:r>
              <a:rPr lang="en-US" altLang="zh-CN" sz="2800" dirty="0">
                <a:ea typeface="仿宋_GB2312" charset="-122"/>
              </a:rPr>
              <a:t>n</a:t>
            </a:r>
          </a:p>
          <a:p>
            <a:pPr marL="1485900" lvl="2" indent="-571500" algn="l">
              <a:buFont typeface="+mj-ea"/>
              <a:buAutoNum type="circleNumDbPlain"/>
              <a:defRPr/>
            </a:pPr>
            <a:r>
              <a:rPr lang="zh-CN" altLang="en-US" sz="2800" dirty="0">
                <a:ea typeface="仿宋_GB2312" charset="-122"/>
              </a:rPr>
              <a:t>循环次数</a:t>
            </a:r>
            <a:r>
              <a:rPr lang="zh-CN" altLang="en-US" sz="2800" dirty="0">
                <a:solidFill>
                  <a:srgbClr val="FF0000"/>
                </a:solidFill>
                <a:ea typeface="仿宋_GB2312" charset="-122"/>
              </a:rPr>
              <a:t>间接</a:t>
            </a:r>
            <a:r>
              <a:rPr lang="zh-CN" altLang="en-US" sz="2800" dirty="0">
                <a:ea typeface="仿宋_GB2312" charset="-122"/>
              </a:rPr>
              <a:t>依赖规模</a:t>
            </a:r>
            <a:r>
              <a:rPr lang="en-US" altLang="zh-CN" sz="2800" dirty="0">
                <a:ea typeface="仿宋_GB2312" charset="-122"/>
              </a:rPr>
              <a:t>n</a:t>
            </a:r>
          </a:p>
          <a:p>
            <a:pPr marL="1485900" lvl="2" indent="-571500" algn="l">
              <a:buFont typeface="+mj-ea"/>
              <a:buAutoNum type="circleNumDbPlain"/>
              <a:defRPr/>
            </a:pPr>
            <a:r>
              <a:rPr lang="zh-CN" altLang="en-US" sz="2800" dirty="0">
                <a:ea typeface="仿宋_GB2312" charset="-122"/>
              </a:rPr>
              <a:t>循环次数</a:t>
            </a:r>
            <a:r>
              <a:rPr lang="zh-CN" altLang="en-US" sz="2800" dirty="0">
                <a:solidFill>
                  <a:srgbClr val="FF0000"/>
                </a:solidFill>
                <a:ea typeface="仿宋_GB2312" charset="-122"/>
              </a:rPr>
              <a:t>不是</a:t>
            </a:r>
            <a:r>
              <a:rPr lang="zh-CN" altLang="en-US" sz="2800" dirty="0">
                <a:ea typeface="仿宋_GB2312" charset="-122"/>
              </a:rPr>
              <a:t>规模的多项式形式</a:t>
            </a:r>
            <a:endParaRPr lang="en-US" altLang="zh-CN" sz="2800" dirty="0">
              <a:ea typeface="仿宋_GB2312" charset="-122"/>
            </a:endParaRPr>
          </a:p>
          <a:p>
            <a:pPr marL="971550" lvl="1" indent="-514350" algn="l">
              <a:buFont typeface="+mj-lt"/>
              <a:buAutoNum type="arabicPeriod"/>
              <a:defRPr/>
            </a:pPr>
            <a:r>
              <a:rPr lang="zh-CN" altLang="en-US" sz="2800" dirty="0">
                <a:ea typeface="仿宋_GB2312" charset="-122"/>
              </a:rPr>
              <a:t>与输入实例的初始状态有关（</a:t>
            </a:r>
            <a:r>
              <a:rPr lang="zh-CN" altLang="en-US" sz="2800" dirty="0">
                <a:solidFill>
                  <a:srgbClr val="FF0000"/>
                </a:solidFill>
                <a:ea typeface="仿宋_GB2312" charset="-122"/>
              </a:rPr>
              <a:t>平均</a:t>
            </a:r>
            <a:r>
              <a:rPr lang="zh-CN" altLang="en-US" sz="2800" dirty="0">
                <a:ea typeface="仿宋_GB2312" charset="-122"/>
              </a:rPr>
              <a:t>）</a:t>
            </a:r>
            <a:endParaRPr lang="en-US" altLang="zh-CN" sz="2800" dirty="0">
              <a:ea typeface="仿宋_GB2312" charset="-122"/>
            </a:endParaRPr>
          </a:p>
          <a:p>
            <a:pPr marL="571500" indent="-571500" algn="l">
              <a:buFont typeface="+mj-ea"/>
              <a:buAutoNum type="ea1JpnChsDbPeriod"/>
              <a:defRPr/>
            </a:pPr>
            <a:r>
              <a:rPr lang="zh-CN" altLang="en-US" sz="2800" dirty="0">
                <a:ea typeface="仿宋_GB2312" charset="-122"/>
              </a:rPr>
              <a:t>递归算法</a:t>
            </a:r>
            <a:endParaRPr lang="en-US" altLang="zh-CN" sz="2800" dirty="0">
              <a:ea typeface="仿宋_GB2312" charset="-122"/>
            </a:endParaRPr>
          </a:p>
          <a:p>
            <a:pPr marL="1028700" lvl="1" indent="-571500" algn="l">
              <a:buFont typeface="+mj-lt"/>
              <a:buAutoNum type="arabicPeriod"/>
              <a:defRPr/>
            </a:pPr>
            <a:r>
              <a:rPr lang="zh-CN" altLang="en-US" sz="2800" dirty="0">
                <a:ea typeface="仿宋_GB2312" charset="-122"/>
              </a:rPr>
              <a:t>迭代法（递归算法转化为递归方程）</a:t>
            </a:r>
          </a:p>
        </p:txBody>
      </p:sp>
    </p:spTree>
    <p:extLst>
      <p:ext uri="{BB962C8B-B14F-4D97-AF65-F5344CB8AC3E}">
        <p14:creationId xmlns:p14="http://schemas.microsoft.com/office/powerpoint/2010/main" val="1322377007"/>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65574" y="2420888"/>
            <a:ext cx="3713926" cy="3868405"/>
          </a:xfrm>
          <a:prstGeom prst="rect">
            <a:avLst/>
          </a:prstGeom>
        </p:spPr>
      </p:pic>
      <p:sp>
        <p:nvSpPr>
          <p:cNvPr id="4" name="TextBox 3"/>
          <p:cNvSpPr txBox="1"/>
          <p:nvPr/>
        </p:nvSpPr>
        <p:spPr>
          <a:xfrm>
            <a:off x="407368" y="908720"/>
            <a:ext cx="5143536" cy="424815"/>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l">
              <a:lnSpc>
                <a:spcPts val="2600"/>
              </a:lnSpc>
            </a:pPr>
            <a:r>
              <a:rPr lang="zh-CN" altLang="en-US"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8</a:t>
            </a:r>
            <a:r>
              <a:rPr lang="zh-CN"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accent1"/>
                </a:solidFill>
                <a:latin typeface="微软雅黑" panose="020B0503020204020204" pitchFamily="34" charset="-122"/>
                <a:ea typeface="微软雅黑" panose="020B0503020204020204" pitchFamily="34" charset="-122"/>
              </a:rPr>
              <a:t>输出线性表所有元素</a:t>
            </a:r>
            <a:r>
              <a:rPr lang="en-US" altLang="zh-CN" sz="2000" dirty="0">
                <a:solidFill>
                  <a:schemeClr val="accent1"/>
                </a:solidFill>
                <a:latin typeface="微软雅黑" panose="020B0503020204020204" pitchFamily="34" charset="-122"/>
                <a:ea typeface="微软雅黑" panose="020B0503020204020204" pitchFamily="34" charset="-122"/>
              </a:rPr>
              <a:t>display()</a:t>
            </a:r>
            <a:endParaRPr lang="en-US" altLang="zh-CN" sz="2000" dirty="0">
              <a:ln w="11430"/>
              <a:solidFill>
                <a:schemeClr val="accent1"/>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灯片编号占位符 5"/>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30</a:t>
            </a:fld>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2" name="矩形 1"/>
          <p:cNvSpPr/>
          <p:nvPr>
            <p:custDataLst>
              <p:tags r:id="rId1"/>
            </p:custDataLst>
          </p:nvPr>
        </p:nvSpPr>
        <p:spPr>
          <a:xfrm>
            <a:off x="3935760" y="2420888"/>
            <a:ext cx="7714284" cy="2050153"/>
          </a:xfrm>
          <a:prstGeom prst="rect">
            <a:avLst/>
          </a:prstGeom>
          <a:noFill/>
          <a:ln w="19050">
            <a:solidFill>
              <a:schemeClr val="l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display(self):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输出线性表</a:t>
            </a: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for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in range(0,self.size):</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a:t>
            </a:r>
            <a:r>
              <a:rPr lang="en-US" altLang="zh-CN" sz="20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self.data</a:t>
            </a:r>
            <a:r>
              <a:rPr lang="en-US"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],end='  ')</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5" cstate="print"/>
          <a:srcRect/>
          <a:stretch>
            <a:fillRect/>
          </a:stretch>
        </p:blipFill>
        <p:spPr bwMode="auto">
          <a:xfrm>
            <a:off x="7824192" y="2348880"/>
            <a:ext cx="3048000" cy="3533775"/>
          </a:xfrm>
          <a:prstGeom prst="rect">
            <a:avLst/>
          </a:prstGeom>
          <a:noFill/>
          <a:ln w="9525">
            <a:noFill/>
            <a:miter lim="800000"/>
            <a:headEnd/>
            <a:tailEnd/>
          </a:ln>
        </p:spPr>
      </p:pic>
      <p:sp>
        <p:nvSpPr>
          <p:cNvPr id="8" name="右箭头 7"/>
          <p:cNvSpPr/>
          <p:nvPr>
            <p:custDataLst>
              <p:tags r:id="rId1"/>
            </p:custDataLst>
          </p:nvPr>
        </p:nvSpPr>
        <p:spPr>
          <a:xfrm>
            <a:off x="6881818" y="3000372"/>
            <a:ext cx="428628" cy="357190"/>
          </a:xfrm>
          <a:prstGeom prst="right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lt1"/>
              </a:solidFill>
            </a:endParaRPr>
          </a:p>
        </p:txBody>
      </p:sp>
      <p:sp>
        <p:nvSpPr>
          <p:cNvPr id="9" name="灯片编号占位符 8"/>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31</a:t>
            </a:fld>
            <a:endParaRPr lang="en-US" altLang="zh-CN" dirty="0">
              <a:solidFill>
                <a:srgbClr val="00000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199456" y="0"/>
            <a:ext cx="1328949" cy="594554"/>
            <a:chOff x="1396240" y="2304668"/>
            <a:chExt cx="2107000" cy="480002"/>
          </a:xfrm>
        </p:grpSpPr>
        <p:sp>
          <p:nvSpPr>
            <p:cNvPr id="3" name="矩形: 圆角 2"/>
            <p:cNvSpPr/>
            <p:nvPr>
              <p:custDataLst>
                <p:tags r:id="rId3"/>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楷体" panose="02010609060101010101" pitchFamily="49" charset="-122"/>
                <a:ea typeface="楷体" panose="02010609060101010101" pitchFamily="49" charset="-122"/>
              </a:endParaRPr>
            </a:p>
          </p:txBody>
        </p:sp>
        <p:sp>
          <p:nvSpPr>
            <p:cNvPr id="5" name="文本框 4"/>
            <p:cNvSpPr txBox="1"/>
            <p:nvPr/>
          </p:nvSpPr>
          <p:spPr>
            <a:xfrm>
              <a:off x="1433295" y="2360437"/>
              <a:ext cx="2069945" cy="321948"/>
            </a:xfrm>
            <a:prstGeom prst="rect">
              <a:avLst/>
            </a:prstGeom>
            <a:noFill/>
          </p:spPr>
          <p:txBody>
            <a:bodyPr wrap="square" rtlCol="0">
              <a:spAutoFit/>
            </a:bodyPr>
            <a:lstStyle/>
            <a:p>
              <a:pPr>
                <a:lnSpc>
                  <a:spcPct val="100000"/>
                </a:lnSpc>
              </a:pPr>
              <a:r>
                <a:rPr lang="zh-CN" altLang="en-US" sz="2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程序验证</a:t>
              </a:r>
            </a:p>
          </p:txBody>
        </p:sp>
      </p:grpSp>
      <p:sp>
        <p:nvSpPr>
          <p:cNvPr id="6" name="矩形 5"/>
          <p:cNvSpPr/>
          <p:nvPr>
            <p:custDataLst>
              <p:tags r:id="rId2"/>
            </p:custDataLst>
          </p:nvPr>
        </p:nvSpPr>
        <p:spPr>
          <a:xfrm>
            <a:off x="479376" y="1052736"/>
            <a:ext cx="6831070" cy="5616624"/>
          </a:xfrm>
          <a:prstGeom prst="rect">
            <a:avLst/>
          </a:prstGeom>
          <a:noFill/>
          <a:ln w="19050">
            <a:solidFill>
              <a:schemeClr val="l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ts val="2400"/>
              </a:lnSpc>
              <a:spcBef>
                <a:spcPts val="0"/>
              </a:spcBef>
            </a:pPr>
            <a:r>
              <a:rPr lang="en-US"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__name__ == '__main__':</a:t>
            </a:r>
          </a:p>
          <a:p>
            <a:pPr algn="l">
              <a:lnSpc>
                <a:spcPts val="24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L=</a:t>
            </a:r>
            <a:r>
              <a:rPr lang="en-US" altLang="zh-CN" sz="20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SqList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400"/>
              </a:lnSpc>
              <a:spcBef>
                <a:spcPts val="0"/>
              </a:spcBef>
            </a:pPr>
            <a:r>
              <a:rPr lang="en-US"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for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in range(1,6):</a:t>
            </a:r>
          </a:p>
          <a:p>
            <a:pPr algn="l">
              <a:lnSpc>
                <a:spcPts val="24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L.Add</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400"/>
              </a:lnSpc>
              <a:spcBef>
                <a:spcPts val="0"/>
              </a:spcBef>
            </a:pPr>
            <a:r>
              <a:rPr lang="en-US"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 ",end</a:t>
            </a:r>
            <a:r>
              <a:rPr lang="en-US"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400"/>
              </a:lnSpc>
              <a:spcBef>
                <a:spcPts val="0"/>
              </a:spcBef>
            </a:pPr>
            <a:r>
              <a:rPr lang="en-US"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L.displ</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4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序号为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的元素</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 %(L[2]))</a:t>
            </a:r>
          </a:p>
          <a:p>
            <a:pPr algn="l">
              <a:lnSpc>
                <a:spcPts val="24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设置序号为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的元素为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8")</a:t>
            </a:r>
          </a:p>
          <a:p>
            <a:pPr algn="l">
              <a:lnSpc>
                <a:spcPts val="24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L[2]=8</a:t>
            </a:r>
          </a:p>
          <a:p>
            <a:pPr algn="l">
              <a:lnSpc>
                <a:spcPts val="24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序号为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的元素</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 %(L[2]))</a:t>
            </a:r>
          </a:p>
          <a:p>
            <a:pPr algn="l">
              <a:lnSpc>
                <a:spcPts val="24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n=</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L.getsize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400"/>
              </a:lnSpc>
              <a:spcBef>
                <a:spcPts val="0"/>
              </a:spcBef>
            </a:pPr>
            <a:r>
              <a:rPr lang="en-US"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("size=%d" %(n))</a:t>
            </a:r>
          </a:p>
          <a:p>
            <a:pPr algn="l">
              <a:lnSpc>
                <a:spcPts val="24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for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in range(0,n):</a:t>
            </a:r>
          </a:p>
          <a:p>
            <a:pPr algn="l">
              <a:lnSpc>
                <a:spcPts val="24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print("</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删除</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序号的元素</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%(0))</a:t>
            </a:r>
          </a:p>
          <a:p>
            <a:pPr algn="l">
              <a:lnSpc>
                <a:spcPts val="24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L.Delete</a:t>
            </a:r>
            <a:r>
              <a:rPr lang="en-US"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4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print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 ",end</a:t>
            </a:r>
            <a:r>
              <a:rPr lang="en-US"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4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smtClean="0">
                <a:solidFill>
                  <a:srgbClr val="000000"/>
                </a:solidFill>
                <a:latin typeface="微软雅黑" panose="020B0503020204020204" pitchFamily="34" charset="-122"/>
                <a:ea typeface="微软雅黑" panose="020B0503020204020204" pitchFamily="34" charset="-122"/>
                <a:cs typeface="Consolas" panose="020B0609020204030204" pitchFamily="49" charset="0"/>
              </a:rPr>
              <a:t>L.display</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4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print("size=%d"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L.getsize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wipe(right)">
                                      <p:cBhvr>
                                        <p:cTn id="2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6"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下箭头 6"/>
          <p:cNvSpPr/>
          <p:nvPr>
            <p:custDataLst>
              <p:tags r:id="rId1"/>
            </p:custDataLst>
          </p:nvPr>
        </p:nvSpPr>
        <p:spPr bwMode="auto">
          <a:xfrm>
            <a:off x="2153103" y="2643190"/>
            <a:ext cx="285752" cy="571504"/>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cxnSp>
        <p:nvCxnSpPr>
          <p:cNvPr id="8" name="直接箭头连接符 7"/>
          <p:cNvCxnSpPr/>
          <p:nvPr>
            <p:custDataLst>
              <p:tags r:id="rId2"/>
            </p:custDataLst>
          </p:nvPr>
        </p:nvCxnSpPr>
        <p:spPr>
          <a:xfrm rot="5400000">
            <a:off x="2115002" y="4214826"/>
            <a:ext cx="428628" cy="1588"/>
          </a:xfrm>
          <a:prstGeom prst="straightConnector1">
            <a:avLst/>
          </a:prstGeom>
          <a:ln w="38100">
            <a:solidFill>
              <a:schemeClr val="lt1"/>
            </a:solidFill>
            <a:tailEnd type="arrow"/>
          </a:ln>
        </p:spPr>
        <p:style>
          <a:lnRef idx="2">
            <a:schemeClr val="dk1"/>
          </a:lnRef>
          <a:fillRef idx="0">
            <a:schemeClr val="dk1"/>
          </a:fillRef>
          <a:effectRef idx="1">
            <a:schemeClr val="dk1"/>
          </a:effectRef>
          <a:fontRef idx="minor">
            <a:schemeClr val="tx1"/>
          </a:fontRef>
        </p:style>
      </p:cxnSp>
      <p:sp>
        <p:nvSpPr>
          <p:cNvPr id="9" name="灯片编号占位符 8"/>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32</a:t>
            </a:fld>
            <a:endParaRPr lang="en-US" altLang="zh-CN" dirty="0">
              <a:solidFill>
                <a:srgbClr val="00000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631504" y="2060848"/>
            <a:ext cx="1328949" cy="594553"/>
            <a:chOff x="1396240" y="2304668"/>
            <a:chExt cx="2107000" cy="480002"/>
          </a:xfrm>
        </p:grpSpPr>
        <p:sp>
          <p:nvSpPr>
            <p:cNvPr id="10" name="矩形: 圆角 9"/>
            <p:cNvSpPr/>
            <p:nvPr>
              <p:custDataLst>
                <p:tags r:id="rId7"/>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楷体" panose="02010609060101010101" pitchFamily="49" charset="-122"/>
                <a:ea typeface="楷体" panose="02010609060101010101" pitchFamily="49" charset="-122"/>
              </a:endParaRPr>
            </a:p>
          </p:txBody>
        </p:sp>
        <p:sp>
          <p:nvSpPr>
            <p:cNvPr id="11" name="文本框 10"/>
            <p:cNvSpPr txBox="1"/>
            <p:nvPr>
              <p:custDataLst>
                <p:tags r:id="rId8"/>
              </p:custDataLst>
            </p:nvPr>
          </p:nvSpPr>
          <p:spPr>
            <a:xfrm>
              <a:off x="1433295" y="2360437"/>
              <a:ext cx="2069945" cy="321948"/>
            </a:xfrm>
            <a:prstGeom prst="rect">
              <a:avLst/>
            </a:prstGeom>
            <a:noFill/>
          </p:spPr>
          <p:txBody>
            <a:bodyPr wrap="square" rtlCol="0">
              <a:spAutoFit/>
            </a:bodyPr>
            <a:lstStyle/>
            <a:p>
              <a:pPr>
                <a:lnSpc>
                  <a:spcPct val="100000"/>
                </a:lnSpc>
              </a:pPr>
              <a:r>
                <a:rPr lang="zh-CN" altLang="en-US" sz="2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应用程序</a:t>
              </a:r>
            </a:p>
          </p:txBody>
        </p:sp>
      </p:grpSp>
      <p:grpSp>
        <p:nvGrpSpPr>
          <p:cNvPr id="12" name="组合 11"/>
          <p:cNvGrpSpPr/>
          <p:nvPr/>
        </p:nvGrpSpPr>
        <p:grpSpPr>
          <a:xfrm>
            <a:off x="1587627" y="3345251"/>
            <a:ext cx="1328949" cy="594553"/>
            <a:chOff x="1396240" y="2304668"/>
            <a:chExt cx="2107000" cy="480002"/>
          </a:xfrm>
        </p:grpSpPr>
        <p:sp>
          <p:nvSpPr>
            <p:cNvPr id="13" name="矩形: 圆角 12"/>
            <p:cNvSpPr/>
            <p:nvPr>
              <p:custDataLst>
                <p:tags r:id="rId5"/>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楷体" panose="02010609060101010101" pitchFamily="49" charset="-122"/>
                <a:ea typeface="楷体" panose="02010609060101010101" pitchFamily="49" charset="-122"/>
              </a:endParaRPr>
            </a:p>
          </p:txBody>
        </p:sp>
        <p:sp>
          <p:nvSpPr>
            <p:cNvPr id="14" name="文本框 13"/>
            <p:cNvSpPr txBox="1"/>
            <p:nvPr>
              <p:custDataLst>
                <p:tags r:id="rId6"/>
              </p:custDataLst>
            </p:nvPr>
          </p:nvSpPr>
          <p:spPr>
            <a:xfrm>
              <a:off x="1433295" y="2360437"/>
              <a:ext cx="2069945" cy="321948"/>
            </a:xfrm>
            <a:prstGeom prst="rect">
              <a:avLst/>
            </a:prstGeom>
            <a:noFill/>
          </p:spPr>
          <p:txBody>
            <a:bodyPr wrap="square" rtlCol="0">
              <a:spAutoFit/>
            </a:bodyPr>
            <a:lstStyle/>
            <a:p>
              <a:pPr>
                <a:lnSpc>
                  <a:spcPct val="100000"/>
                </a:lnSpc>
              </a:pPr>
              <a:r>
                <a:rPr lang="zh-CN" altLang="en-US" sz="2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基本运算</a:t>
              </a:r>
            </a:p>
          </p:txBody>
        </p:sp>
      </p:grpSp>
      <p:grpSp>
        <p:nvGrpSpPr>
          <p:cNvPr id="15" name="组合 14"/>
          <p:cNvGrpSpPr/>
          <p:nvPr/>
        </p:nvGrpSpPr>
        <p:grpSpPr>
          <a:xfrm>
            <a:off x="1321204" y="4655360"/>
            <a:ext cx="2014636" cy="594553"/>
            <a:chOff x="1396240" y="2304668"/>
            <a:chExt cx="2107000" cy="480002"/>
          </a:xfrm>
        </p:grpSpPr>
        <p:sp>
          <p:nvSpPr>
            <p:cNvPr id="16" name="矩形: 圆角 15"/>
            <p:cNvSpPr/>
            <p:nvPr>
              <p:custDataLst>
                <p:tags r:id="rId3"/>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楷体" panose="02010609060101010101" pitchFamily="49" charset="-122"/>
                <a:ea typeface="楷体" panose="02010609060101010101" pitchFamily="49" charset="-122"/>
              </a:endParaRPr>
            </a:p>
          </p:txBody>
        </p:sp>
        <p:sp>
          <p:nvSpPr>
            <p:cNvPr id="17" name="文本框 16"/>
            <p:cNvSpPr txBox="1"/>
            <p:nvPr>
              <p:custDataLst>
                <p:tags r:id="rId4"/>
              </p:custDataLst>
            </p:nvPr>
          </p:nvSpPr>
          <p:spPr>
            <a:xfrm>
              <a:off x="1433295" y="2360437"/>
              <a:ext cx="2069945" cy="321948"/>
            </a:xfrm>
            <a:prstGeom prst="rect">
              <a:avLst/>
            </a:prstGeom>
            <a:noFill/>
          </p:spPr>
          <p:txBody>
            <a:bodyPr wrap="square" rtlCol="0">
              <a:spAutoFit/>
            </a:bodyPr>
            <a:lstStyle/>
            <a:p>
              <a:pPr>
                <a:lnSpc>
                  <a:spcPct val="100000"/>
                </a:lnSpc>
              </a:pPr>
              <a:r>
                <a:rPr lang="zh-CN" altLang="en-US" sz="2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线性表元素</a:t>
              </a:r>
            </a:p>
          </p:txBody>
        </p:sp>
      </p:grpSp>
      <p:pic>
        <p:nvPicPr>
          <p:cNvPr id="18" name="图片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10519" y="1563919"/>
            <a:ext cx="3713926" cy="386840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216998" y="1784119"/>
            <a:ext cx="3365402" cy="4646688"/>
          </a:xfrm>
          <a:prstGeom prst="rect">
            <a:avLst/>
          </a:prstGeom>
        </p:spPr>
      </p:pic>
      <p:sp>
        <p:nvSpPr>
          <p:cNvPr id="5" name="TextBox 4"/>
          <p:cNvSpPr txBox="1"/>
          <p:nvPr/>
        </p:nvSpPr>
        <p:spPr>
          <a:xfrm>
            <a:off x="501694" y="3207933"/>
            <a:ext cx="7970570" cy="1682512"/>
          </a:xfrm>
          <a:prstGeom prst="rect">
            <a:avLst/>
          </a:prstGeom>
          <a:noFill/>
        </p:spPr>
        <p:txBody>
          <a:bodyPr wrap="square" rtlCol="0">
            <a:spAutoFit/>
          </a:bodyPr>
          <a:lstStyle/>
          <a:p>
            <a:pPr algn="l">
              <a:lnSpc>
                <a:spcPts val="2800"/>
              </a:lnSpc>
              <a:spcBef>
                <a:spcPts val="600"/>
              </a:spcBef>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2.1</a:t>
            </a:r>
            <a:endPar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600"/>
              </a:spcBef>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对于含有</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个整数元素的顺序表</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，设计一个算法将其中所有元素逆置</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例如</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，逆置后</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L=(5</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。并给出算法的时间复杂度和空间复杂度。</a:t>
            </a:r>
          </a:p>
        </p:txBody>
      </p:sp>
      <p:sp>
        <p:nvSpPr>
          <p:cNvPr id="7" name="灯片编号占位符 6"/>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33</a:t>
            </a:fld>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2" name="Text Box 5"/>
          <p:cNvSpPr txBox="1">
            <a:spLocks noChangeArrowheads="1"/>
          </p:cNvSpPr>
          <p:nvPr/>
        </p:nvSpPr>
        <p:spPr bwMode="auto">
          <a:xfrm>
            <a:off x="635198" y="996243"/>
            <a:ext cx="5892849"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ln w="11430"/>
                <a:solidFill>
                  <a:srgbClr val="000000"/>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rPr>
              <a:t>2.2.3</a:t>
            </a:r>
            <a:r>
              <a:rPr lang="zh-CN" altLang="zh-CN" dirty="0">
                <a:ln w="11430"/>
                <a:solidFill>
                  <a:srgbClr val="000000"/>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rPr>
              <a:t>顺序表的应用算法设计示例</a:t>
            </a:r>
            <a:endParaRPr lang="zh-CN" altLang="zh-CN" dirty="0">
              <a:ln w="11430"/>
              <a:solidFill>
                <a:srgbClr val="000000"/>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6" name="组合 5"/>
          <p:cNvGrpSpPr/>
          <p:nvPr/>
        </p:nvGrpSpPr>
        <p:grpSpPr>
          <a:xfrm>
            <a:off x="618854" y="1628800"/>
            <a:ext cx="4942310" cy="594554"/>
            <a:chOff x="1344805" y="2304668"/>
            <a:chExt cx="2158435" cy="480002"/>
          </a:xfrm>
        </p:grpSpPr>
        <p:sp>
          <p:nvSpPr>
            <p:cNvPr id="8" name="矩形: 圆角 7"/>
            <p:cNvSpPr/>
            <p:nvPr>
              <p:custDataLst>
                <p:tags r:id="rId1"/>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楷体" panose="02010609060101010101" pitchFamily="49" charset="-122"/>
                <a:ea typeface="楷体" panose="02010609060101010101" pitchFamily="49" charset="-122"/>
              </a:endParaRPr>
            </a:p>
          </p:txBody>
        </p:sp>
        <p:sp>
          <p:nvSpPr>
            <p:cNvPr id="9" name="文本框 8"/>
            <p:cNvSpPr txBox="1"/>
            <p:nvPr/>
          </p:nvSpPr>
          <p:spPr>
            <a:xfrm>
              <a:off x="1344805" y="2359837"/>
              <a:ext cx="2069945" cy="321948"/>
            </a:xfrm>
            <a:prstGeom prst="rect">
              <a:avLst/>
            </a:prstGeom>
            <a:noFill/>
          </p:spPr>
          <p:txBody>
            <a:bodyPr wrap="square" rtlCol="0">
              <a:spAutoFit/>
            </a:bodyPr>
            <a:lstStyle/>
            <a:p>
              <a:pPr>
                <a:lnSpc>
                  <a:spcPct val="100000"/>
                </a:lnSpc>
              </a:pPr>
              <a:r>
                <a:rPr lang="en-US" altLang="zh-CN" sz="2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lt1"/>
                  </a:solidFill>
                  <a:latin typeface="微软雅黑" panose="020B0503020204020204" pitchFamily="34" charset="-122"/>
                  <a:ea typeface="微软雅黑" panose="020B0503020204020204" pitchFamily="34" charset="-122"/>
                </a:rPr>
                <a:t>基于顺序表基本操作的算法设计</a:t>
              </a:r>
              <a:endParaRPr lang="zh-CN" altLang="zh-CN" sz="2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0083" y="1050214"/>
            <a:ext cx="8001056" cy="2040255"/>
          </a:xfrm>
          <a:prstGeom prst="rect">
            <a:avLst/>
          </a:prstGeom>
          <a:noFill/>
        </p:spPr>
        <p:txBody>
          <a:bodyPr wrap="square" rtlCol="0">
            <a:spAutoFit/>
          </a:bodyPr>
          <a:lstStyle/>
          <a:p>
            <a:pPr algn="l">
              <a:lnSpc>
                <a:spcPts val="2800"/>
              </a:lnSpc>
              <a:spcBef>
                <a:spcPts val="600"/>
              </a:spcBef>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2.1</a:t>
            </a:r>
          </a:p>
          <a:p>
            <a:pPr algn="l">
              <a:lnSpc>
                <a:spcPts val="28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对于含有</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个整数元素的顺序表</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，设计一个算法将其中所有元素逆置</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例如</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，逆置后</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L=(5</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。并给出算法的时间复杂度和空间复杂度。</a:t>
            </a:r>
          </a:p>
          <a:p>
            <a:pPr algn="l">
              <a:lnSpc>
                <a:spcPts val="2800"/>
              </a:lnSpc>
              <a:spcBef>
                <a:spcPts val="600"/>
              </a:spcBef>
            </a:pP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2784" name="Rectangle 16"/>
          <p:cNvSpPr>
            <a:spLocks noChangeArrowheads="1"/>
          </p:cNvSpPr>
          <p:nvPr>
            <p:custDataLst>
              <p:tags r:id="rId1"/>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grpSp>
        <p:nvGrpSpPr>
          <p:cNvPr id="2" name="组合 1"/>
          <p:cNvGrpSpPr/>
          <p:nvPr/>
        </p:nvGrpSpPr>
        <p:grpSpPr>
          <a:xfrm>
            <a:off x="6876379" y="2523729"/>
            <a:ext cx="4690586" cy="1164265"/>
            <a:chOff x="3176308" y="1723765"/>
            <a:chExt cx="4690586" cy="1164265"/>
          </a:xfrm>
        </p:grpSpPr>
        <p:sp>
          <p:nvSpPr>
            <p:cNvPr id="32782" name="Rectangle 14"/>
            <p:cNvSpPr>
              <a:spLocks noChangeArrowheads="1"/>
            </p:cNvSpPr>
            <p:nvPr>
              <p:custDataLst>
                <p:tags r:id="rId3"/>
              </p:custDataLst>
            </p:nvPr>
          </p:nvSpPr>
          <p:spPr bwMode="auto">
            <a:xfrm>
              <a:off x="3176308" y="1723765"/>
              <a:ext cx="525809" cy="459161"/>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32781" name="Rectangle 13"/>
            <p:cNvSpPr>
              <a:spLocks noChangeArrowheads="1"/>
            </p:cNvSpPr>
            <p:nvPr>
              <p:custDataLst>
                <p:tags r:id="rId4"/>
              </p:custDataLst>
            </p:nvPr>
          </p:nvSpPr>
          <p:spPr bwMode="auto">
            <a:xfrm>
              <a:off x="3691694" y="1723765"/>
              <a:ext cx="538549" cy="459161"/>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2780" name="Rectangle 12"/>
            <p:cNvSpPr>
              <a:spLocks noChangeArrowheads="1"/>
            </p:cNvSpPr>
            <p:nvPr>
              <p:custDataLst>
                <p:tags r:id="rId5"/>
              </p:custDataLst>
            </p:nvPr>
          </p:nvSpPr>
          <p:spPr bwMode="auto">
            <a:xfrm>
              <a:off x="7341085" y="1723765"/>
              <a:ext cx="525809" cy="459161"/>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32779" name="Rectangle 11"/>
            <p:cNvSpPr>
              <a:spLocks noChangeArrowheads="1"/>
            </p:cNvSpPr>
            <p:nvPr/>
          </p:nvSpPr>
          <p:spPr bwMode="auto">
            <a:xfrm>
              <a:off x="5066441" y="2428869"/>
              <a:ext cx="679845" cy="459161"/>
            </a:xfrm>
            <a:prstGeom prst="rect">
              <a:avLst/>
            </a:prstGeom>
            <a:solidFill>
              <a:srgbClr val="FFFFFF"/>
            </a:solidFill>
            <a:ln w="9525">
              <a:noFill/>
              <a:miter lim="800000"/>
            </a:ln>
          </p:spPr>
          <p:txBody>
            <a:bodyPr vert="horz" wrap="square" lIns="0" tIns="45720" rIns="0" bIns="45720" numCol="1" anchor="t" anchorCtr="0" compatLnSpc="1"/>
            <a:lstStyle/>
            <a:p>
              <a:pPr>
                <a:lnSpc>
                  <a:spcPct val="100000"/>
                </a:lnSpc>
                <a:spcBef>
                  <a:spcPct val="0"/>
                </a:spcBef>
              </a:pPr>
              <a:r>
                <a:rPr kumimoji="0" lang="zh-CN" altLang="en-US"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交换</a:t>
              </a:r>
            </a:p>
          </p:txBody>
        </p:sp>
        <p:sp>
          <p:nvSpPr>
            <p:cNvPr id="32778" name="Rectangle 10"/>
            <p:cNvSpPr>
              <a:spLocks noChangeArrowheads="1"/>
            </p:cNvSpPr>
            <p:nvPr>
              <p:custDataLst>
                <p:tags r:id="rId6"/>
              </p:custDataLst>
            </p:nvPr>
          </p:nvSpPr>
          <p:spPr bwMode="auto">
            <a:xfrm>
              <a:off x="4230242" y="1723765"/>
              <a:ext cx="525809" cy="459161"/>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32777" name="Rectangle 9"/>
            <p:cNvSpPr>
              <a:spLocks noChangeArrowheads="1"/>
            </p:cNvSpPr>
            <p:nvPr>
              <p:custDataLst>
                <p:tags r:id="rId7"/>
              </p:custDataLst>
            </p:nvPr>
          </p:nvSpPr>
          <p:spPr bwMode="auto">
            <a:xfrm>
              <a:off x="4756051" y="1723765"/>
              <a:ext cx="1373589" cy="459161"/>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2776" name="Rectangle 8"/>
            <p:cNvSpPr>
              <a:spLocks noChangeArrowheads="1"/>
            </p:cNvSpPr>
            <p:nvPr>
              <p:custDataLst>
                <p:tags r:id="rId8"/>
              </p:custDataLst>
            </p:nvPr>
          </p:nvSpPr>
          <p:spPr bwMode="auto">
            <a:xfrm>
              <a:off x="6129640" y="1723765"/>
              <a:ext cx="525809" cy="459161"/>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p>
          </p:txBody>
        </p:sp>
        <p:sp>
          <p:nvSpPr>
            <p:cNvPr id="32775" name="Rectangle 7"/>
            <p:cNvSpPr>
              <a:spLocks noChangeArrowheads="1"/>
            </p:cNvSpPr>
            <p:nvPr>
              <p:custDataLst>
                <p:tags r:id="rId9"/>
              </p:custDataLst>
            </p:nvPr>
          </p:nvSpPr>
          <p:spPr bwMode="auto">
            <a:xfrm>
              <a:off x="6655448" y="1723765"/>
              <a:ext cx="685636" cy="459161"/>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2774" name="AutoShape 6"/>
            <p:cNvSpPr>
              <a:spLocks noChangeShapeType="1"/>
            </p:cNvSpPr>
            <p:nvPr>
              <p:custDataLst>
                <p:tags r:id="rId10"/>
              </p:custDataLst>
            </p:nvPr>
          </p:nvSpPr>
          <p:spPr bwMode="auto">
            <a:xfrm flipV="1">
              <a:off x="4496620" y="2182925"/>
              <a:ext cx="1158" cy="394230"/>
            </a:xfrm>
            <a:prstGeom prst="straightConnector1">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2773" name="Rectangle 5"/>
            <p:cNvSpPr>
              <a:spLocks noChangeArrowheads="1"/>
            </p:cNvSpPr>
            <p:nvPr/>
          </p:nvSpPr>
          <p:spPr bwMode="auto">
            <a:xfrm>
              <a:off x="4260354" y="2409029"/>
              <a:ext cx="463268" cy="459161"/>
            </a:xfrm>
            <a:prstGeom prst="rect">
              <a:avLst/>
            </a:prstGeom>
            <a:solidFill>
              <a:srgbClr val="FFFFFF"/>
            </a:solidFill>
            <a:ln w="9525">
              <a:noFill/>
              <a:miter lim="800000"/>
            </a:ln>
          </p:spPr>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32772" name="AutoShape 4"/>
            <p:cNvSpPr>
              <a:spLocks noChangeShapeType="1"/>
            </p:cNvSpPr>
            <p:nvPr>
              <p:custDataLst>
                <p:tags r:id="rId11"/>
              </p:custDataLst>
            </p:nvPr>
          </p:nvSpPr>
          <p:spPr bwMode="auto">
            <a:xfrm flipV="1">
              <a:off x="6372854" y="2171330"/>
              <a:ext cx="1158" cy="394230"/>
            </a:xfrm>
            <a:prstGeom prst="straightConnector1">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2771" name="Rectangle 3"/>
            <p:cNvSpPr>
              <a:spLocks noChangeArrowheads="1"/>
            </p:cNvSpPr>
            <p:nvPr/>
          </p:nvSpPr>
          <p:spPr bwMode="auto">
            <a:xfrm>
              <a:off x="6136588" y="2397434"/>
              <a:ext cx="463268" cy="459161"/>
            </a:xfrm>
            <a:prstGeom prst="rect">
              <a:avLst/>
            </a:prstGeom>
            <a:solidFill>
              <a:srgbClr val="FFFFFF"/>
            </a:solidFill>
            <a:ln w="9525">
              <a:noFill/>
              <a:miter lim="800000"/>
            </a:ln>
          </p:spPr>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p>
          </p:txBody>
        </p:sp>
        <p:sp>
          <p:nvSpPr>
            <p:cNvPr id="32770" name="AutoShape 2"/>
            <p:cNvSpPr/>
            <p:nvPr>
              <p:custDataLst>
                <p:tags r:id="rId12"/>
              </p:custDataLst>
            </p:nvPr>
          </p:nvSpPr>
          <p:spPr bwMode="auto">
            <a:xfrm rot="16200000">
              <a:off x="5333865" y="1846881"/>
              <a:ext cx="197115" cy="1824117"/>
            </a:xfrm>
            <a:prstGeom prst="leftBracket">
              <a:avLst>
                <a:gd name="adj" fmla="val 77206"/>
              </a:avLst>
            </a:prstGeom>
            <a:ln>
              <a:solidFill>
                <a:schemeClr val="accent6"/>
              </a:solidFill>
            </a:ln>
          </p:spPr>
          <p:style>
            <a:lnRef idx="2">
              <a:schemeClr val="accent6"/>
            </a:lnRef>
            <a:fillRef idx="0">
              <a:schemeClr val="accent6"/>
            </a:fillRef>
            <a:effectRef idx="1">
              <a:schemeClr val="accent6"/>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sp>
        <p:nvSpPr>
          <p:cNvPr id="21" name="灯片编号占位符 20"/>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34</a:t>
            </a:fld>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custDataLst>
              <p:tags r:id="rId2"/>
            </p:custDataLst>
          </p:nvPr>
        </p:nvSpPr>
        <p:spPr>
          <a:xfrm>
            <a:off x="334742" y="3365524"/>
            <a:ext cx="7714284" cy="3315621"/>
          </a:xfrm>
          <a:prstGeom prst="rect">
            <a:avLst/>
          </a:prstGeom>
          <a:noFill/>
          <a:ln w="19050">
            <a:solidFill>
              <a:schemeClr val="l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Reverse(L):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求解算法</a:t>
            </a: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j=</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L.getsize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while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&lt;j :</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L[</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],L[j]=L[j],L[</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序号为</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的两个元素交换</a:t>
            </a: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j-=1</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r="7351" b="-600"/>
          <a:stretch>
            <a:fillRect/>
          </a:stretch>
        </p:blipFill>
        <p:spPr>
          <a:xfrm>
            <a:off x="551384" y="2194734"/>
            <a:ext cx="3754304" cy="4025593"/>
          </a:xfrm>
          <a:prstGeom prst="rect">
            <a:avLst/>
          </a:prstGeom>
        </p:spPr>
      </p:pic>
      <p:sp>
        <p:nvSpPr>
          <p:cNvPr id="4" name="TextBox 3"/>
          <p:cNvSpPr txBox="1"/>
          <p:nvPr/>
        </p:nvSpPr>
        <p:spPr>
          <a:xfrm>
            <a:off x="1415480" y="1412776"/>
            <a:ext cx="9865096" cy="1783715"/>
          </a:xfrm>
          <a:prstGeom prst="rect">
            <a:avLst/>
          </a:prstGeom>
          <a:noFill/>
        </p:spPr>
        <p:txBody>
          <a:bodyPr wrap="square" rtlCol="0">
            <a:spAutoFit/>
          </a:bodyPr>
          <a:lstStyle/>
          <a:p>
            <a:pPr algn="l">
              <a:lnSpc>
                <a:spcPts val="2600"/>
              </a:lnSpc>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2.2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假设有一个</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整数</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顺序表</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，设计一个算法用于删除从序号</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开始的</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pPr>
            <a:endPar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600"/>
              </a:spcBef>
            </a:pP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p>
        </p:txBody>
      </p:sp>
      <p:sp>
        <p:nvSpPr>
          <p:cNvPr id="6" name="灯片编号占位符 5"/>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35</a:t>
            </a:fld>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447928" y="2893661"/>
            <a:ext cx="3816424" cy="1091565"/>
          </a:xfrm>
          <a:prstGeom prst="rect">
            <a:avLst/>
          </a:prstGeom>
          <a:noFill/>
        </p:spPr>
        <p:txBody>
          <a:bodyPr wrap="square" rtlCol="0">
            <a:spAutoFit/>
          </a:bodyPr>
          <a:lstStyle/>
          <a:p>
            <a:pPr algn="l">
              <a:lnSpc>
                <a:spcPts val="2600"/>
              </a:lnSpc>
            </a:pP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例如</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L=</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5</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），删除</a:t>
            </a:r>
            <a:r>
              <a:rPr lang="en-US" altLang="zh-CN" sz="2000" i="1" dirty="0" err="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开始的</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个元素后</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L=</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5</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1729" y="1030691"/>
            <a:ext cx="8286808" cy="911860"/>
          </a:xfrm>
          <a:prstGeom prst="rect">
            <a:avLst/>
          </a:prstGeom>
          <a:noFill/>
        </p:spPr>
        <p:txBody>
          <a:bodyPr wrap="square" rtlCol="0">
            <a:spAutoFit/>
          </a:bodyPr>
          <a:lstStyle/>
          <a:p>
            <a:pPr algn="l">
              <a:lnSpc>
                <a:spcPts val="2600"/>
              </a:lnSpc>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解：</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在参数正确时，直接将</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的所有元素依次前移</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个位置。</a:t>
            </a:r>
          </a:p>
        </p:txBody>
      </p:sp>
      <p:sp>
        <p:nvSpPr>
          <p:cNvPr id="29713" name="Rectangle 17"/>
          <p:cNvSpPr>
            <a:spLocks noChangeArrowheads="1"/>
          </p:cNvSpPr>
          <p:nvPr>
            <p:custDataLst>
              <p:tags r:id="rId1"/>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grpSp>
        <p:nvGrpSpPr>
          <p:cNvPr id="23" name="组合 22"/>
          <p:cNvGrpSpPr/>
          <p:nvPr/>
        </p:nvGrpSpPr>
        <p:grpSpPr>
          <a:xfrm>
            <a:off x="2567608" y="1860752"/>
            <a:ext cx="5647519" cy="1714512"/>
            <a:chOff x="1324513" y="928670"/>
            <a:chExt cx="5647519" cy="1714512"/>
          </a:xfrm>
        </p:grpSpPr>
        <p:sp>
          <p:nvSpPr>
            <p:cNvPr id="29711" name="Rectangle 15"/>
            <p:cNvSpPr>
              <a:spLocks noChangeArrowheads="1"/>
            </p:cNvSpPr>
            <p:nvPr>
              <p:custDataLst>
                <p:tags r:id="rId3"/>
              </p:custDataLst>
            </p:nvPr>
          </p:nvSpPr>
          <p:spPr bwMode="auto">
            <a:xfrm>
              <a:off x="1324513" y="1587398"/>
              <a:ext cx="458592" cy="40008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29710" name="Rectangle 14"/>
            <p:cNvSpPr>
              <a:spLocks noChangeArrowheads="1"/>
            </p:cNvSpPr>
            <p:nvPr>
              <p:custDataLst>
                <p:tags r:id="rId4"/>
              </p:custDataLst>
            </p:nvPr>
          </p:nvSpPr>
          <p:spPr bwMode="auto">
            <a:xfrm>
              <a:off x="1784115" y="1587398"/>
              <a:ext cx="616170" cy="40008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9709" name="Rectangle 13"/>
            <p:cNvSpPr>
              <a:spLocks noChangeArrowheads="1"/>
            </p:cNvSpPr>
            <p:nvPr>
              <p:custDataLst>
                <p:tags r:id="rId5"/>
              </p:custDataLst>
            </p:nvPr>
          </p:nvSpPr>
          <p:spPr bwMode="auto">
            <a:xfrm>
              <a:off x="2388668" y="1587398"/>
              <a:ext cx="458592" cy="400086"/>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29708" name="Rectangle 12"/>
            <p:cNvSpPr>
              <a:spLocks noChangeArrowheads="1"/>
            </p:cNvSpPr>
            <p:nvPr>
              <p:custDataLst>
                <p:tags r:id="rId6"/>
              </p:custDataLst>
            </p:nvPr>
          </p:nvSpPr>
          <p:spPr bwMode="auto">
            <a:xfrm>
              <a:off x="2847260" y="1587398"/>
              <a:ext cx="458592" cy="400086"/>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9707" name="Rectangle 11"/>
            <p:cNvSpPr>
              <a:spLocks noChangeArrowheads="1"/>
            </p:cNvSpPr>
            <p:nvPr>
              <p:custDataLst>
                <p:tags r:id="rId7"/>
              </p:custDataLst>
            </p:nvPr>
          </p:nvSpPr>
          <p:spPr bwMode="auto">
            <a:xfrm>
              <a:off x="3302822" y="1587398"/>
              <a:ext cx="616170" cy="400086"/>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9706" name="Rectangle 10"/>
            <p:cNvSpPr>
              <a:spLocks noChangeArrowheads="1"/>
            </p:cNvSpPr>
            <p:nvPr>
              <p:custDataLst>
                <p:tags r:id="rId8"/>
              </p:custDataLst>
            </p:nvPr>
          </p:nvSpPr>
          <p:spPr bwMode="auto">
            <a:xfrm>
              <a:off x="5645752" y="1587398"/>
              <a:ext cx="458592" cy="40008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9705" name="Rectangle 9"/>
            <p:cNvSpPr>
              <a:spLocks noChangeArrowheads="1"/>
            </p:cNvSpPr>
            <p:nvPr>
              <p:custDataLst>
                <p:tags r:id="rId9"/>
              </p:custDataLst>
            </p:nvPr>
          </p:nvSpPr>
          <p:spPr bwMode="auto">
            <a:xfrm>
              <a:off x="6104344" y="1587398"/>
              <a:ext cx="867688" cy="40008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9704" name="Rectangle 8"/>
            <p:cNvSpPr>
              <a:spLocks noChangeArrowheads="1"/>
            </p:cNvSpPr>
            <p:nvPr/>
          </p:nvSpPr>
          <p:spPr bwMode="auto">
            <a:xfrm>
              <a:off x="4579070" y="2243096"/>
              <a:ext cx="1825909" cy="400086"/>
            </a:xfrm>
            <a:prstGeom prst="rect">
              <a:avLst/>
            </a:prstGeom>
            <a:solidFill>
              <a:srgbClr val="FFFFFF"/>
            </a:solidFill>
            <a:ln w="9525">
              <a:noFill/>
              <a:miter lim="800000"/>
            </a:ln>
          </p:spPr>
          <p:txBody>
            <a:bodyPr vert="horz" wrap="square" lIns="0" tIns="45720" rIns="0" bIns="45720" numCol="1" anchor="t" anchorCtr="0" compatLnSpc="1"/>
            <a:lstStyle/>
            <a:p>
              <a:pPr>
                <a:lnSpc>
                  <a:spcPct val="100000"/>
                </a:lnSpc>
                <a:spcBef>
                  <a:spcPct val="0"/>
                </a:spcBef>
              </a:pPr>
              <a:r>
                <a:rPr kumimoji="0"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均前移</a:t>
              </a:r>
              <a:r>
                <a:rPr kumimoji="0"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kumimoji="0"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个位置</a:t>
              </a:r>
            </a:p>
          </p:txBody>
        </p:sp>
        <p:sp>
          <p:nvSpPr>
            <p:cNvPr id="29703" name="Rectangle 7"/>
            <p:cNvSpPr>
              <a:spLocks noChangeArrowheads="1"/>
            </p:cNvSpPr>
            <p:nvPr>
              <p:custDataLst>
                <p:tags r:id="rId10"/>
              </p:custDataLst>
            </p:nvPr>
          </p:nvSpPr>
          <p:spPr bwMode="auto">
            <a:xfrm>
              <a:off x="3916971" y="1587398"/>
              <a:ext cx="602554" cy="400086"/>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9702" name="Rectangle 6"/>
            <p:cNvSpPr>
              <a:spLocks noChangeArrowheads="1"/>
            </p:cNvSpPr>
            <p:nvPr>
              <p:custDataLst>
                <p:tags r:id="rId11"/>
              </p:custDataLst>
            </p:nvPr>
          </p:nvSpPr>
          <p:spPr bwMode="auto">
            <a:xfrm>
              <a:off x="4572000" y="1587398"/>
              <a:ext cx="458592" cy="40008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p>
          </p:txBody>
        </p:sp>
        <p:sp>
          <p:nvSpPr>
            <p:cNvPr id="29701" name="Rectangle 5"/>
            <p:cNvSpPr>
              <a:spLocks noChangeArrowheads="1"/>
            </p:cNvSpPr>
            <p:nvPr>
              <p:custDataLst>
                <p:tags r:id="rId12"/>
              </p:custDataLst>
            </p:nvPr>
          </p:nvSpPr>
          <p:spPr bwMode="auto">
            <a:xfrm>
              <a:off x="5031602" y="1587398"/>
              <a:ext cx="616170" cy="40008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9700" name="AutoShape 4"/>
            <p:cNvSpPr/>
            <p:nvPr>
              <p:custDataLst>
                <p:tags r:id="rId13"/>
              </p:custDataLst>
            </p:nvPr>
          </p:nvSpPr>
          <p:spPr bwMode="auto">
            <a:xfrm rot="5400000">
              <a:off x="3237659" y="532804"/>
              <a:ext cx="144476" cy="1772751"/>
            </a:xfrm>
            <a:prstGeom prst="leftBrace">
              <a:avLst>
                <a:gd name="adj1" fmla="val 102273"/>
                <a:gd name="adj2" fmla="val 50000"/>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9699" name="Rectangle 3"/>
            <p:cNvSpPr>
              <a:spLocks noChangeArrowheads="1"/>
            </p:cNvSpPr>
            <p:nvPr/>
          </p:nvSpPr>
          <p:spPr bwMode="auto">
            <a:xfrm>
              <a:off x="2683121" y="928670"/>
              <a:ext cx="1460251" cy="400086"/>
            </a:xfrm>
            <a:prstGeom prst="rect">
              <a:avLst/>
            </a:prstGeom>
            <a:solidFill>
              <a:srgbClr val="FFFFFF"/>
            </a:solidFill>
            <a:ln w="9525">
              <a:noFill/>
              <a:miter lim="800000"/>
            </a:ln>
          </p:spPr>
          <p:txBody>
            <a:bodyPr vert="horz" wrap="square" lIns="0" tIns="45720" rIns="0" bIns="45720" numCol="1" anchor="t" anchorCtr="0" compatLnSpc="1"/>
            <a:lstStyle/>
            <a:p>
              <a:pPr>
                <a:lnSpc>
                  <a:spcPct val="100000"/>
                </a:lnSpc>
                <a:spcBef>
                  <a:spcPct val="0"/>
                </a:spcBef>
              </a:pPr>
              <a:r>
                <a:rPr kumimoji="0"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删除</a:t>
              </a:r>
              <a:r>
                <a:rPr kumimoji="0"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kumimoji="0"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a:t>
              </a:r>
            </a:p>
          </p:txBody>
        </p:sp>
        <p:sp>
          <p:nvSpPr>
            <p:cNvPr id="29698" name="AutoShape 2"/>
            <p:cNvSpPr/>
            <p:nvPr>
              <p:custDataLst>
                <p:tags r:id="rId14"/>
              </p:custDataLst>
            </p:nvPr>
          </p:nvSpPr>
          <p:spPr bwMode="auto">
            <a:xfrm rot="16200000">
              <a:off x="5305328" y="1510748"/>
              <a:ext cx="144476" cy="1321230"/>
            </a:xfrm>
            <a:prstGeom prst="leftBrace">
              <a:avLst>
                <a:gd name="adj1" fmla="val 76224"/>
                <a:gd name="adj2" fmla="val 50000"/>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sp>
        <p:nvSpPr>
          <p:cNvPr id="22" name="灯片编号占位符 21"/>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36</a:t>
            </a:fld>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2" name="矩形 1"/>
          <p:cNvSpPr/>
          <p:nvPr>
            <p:custDataLst>
              <p:tags r:id="rId2"/>
            </p:custDataLst>
          </p:nvPr>
        </p:nvSpPr>
        <p:spPr>
          <a:xfrm>
            <a:off x="1775520" y="3517214"/>
            <a:ext cx="7714284" cy="3315621"/>
          </a:xfrm>
          <a:prstGeom prst="rect">
            <a:avLst/>
          </a:prstGeom>
          <a:noFill/>
          <a:ln w="19050">
            <a:solidFill>
              <a:schemeClr val="l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Deletek</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k):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求解算法</a:t>
            </a: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assert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&gt;=0 and k&gt;=1 and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i+k</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&gt;=1 and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i+k</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L.getsize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for j in range(</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i+k,L.getsize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将要删除的元素均前移</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个位置</a:t>
            </a: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L[j-k]=L[j]</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L.size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长度减</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箭头连接符 7"/>
          <p:cNvCxnSpPr/>
          <p:nvPr/>
        </p:nvCxnSpPr>
        <p:spPr>
          <a:xfrm rot="5400000">
            <a:off x="4867489" y="3013289"/>
            <a:ext cx="1071570" cy="1588"/>
          </a:xfrm>
          <a:prstGeom prst="straightConnector1">
            <a:avLst/>
          </a:prstGeom>
          <a:ln w="38100">
            <a:solidFill>
              <a:srgbClr val="525252"/>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504845" y="2809168"/>
            <a:ext cx="1428760" cy="424815"/>
          </a:xfrm>
          <a:prstGeom prst="rect">
            <a:avLst/>
          </a:prstGeom>
          <a:noFill/>
        </p:spPr>
        <p:txBody>
          <a:bodyPr wrap="square" rtlCol="0">
            <a:spAutoFit/>
          </a:bodyPr>
          <a:lstStyle/>
          <a:p>
            <a:pPr algn="l">
              <a:lnSpc>
                <a:spcPts val="2600"/>
              </a:lnSpc>
            </a:pPr>
            <a:r>
              <a:rPr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按要求插入</a:t>
            </a:r>
          </a:p>
        </p:txBody>
      </p:sp>
      <p:sp>
        <p:nvSpPr>
          <p:cNvPr id="10" name="TextBox 9"/>
          <p:cNvSpPr txBox="1"/>
          <p:nvPr/>
        </p:nvSpPr>
        <p:spPr>
          <a:xfrm>
            <a:off x="2063552" y="4537802"/>
            <a:ext cx="6072230" cy="424815"/>
          </a:xfrm>
          <a:prstGeom prst="rect">
            <a:avLst/>
          </a:prstGeom>
          <a:noFill/>
        </p:spPr>
        <p:txBody>
          <a:bodyPr wrap="square" rtlCol="0">
            <a:spAutoFit/>
          </a:bodyPr>
          <a:lstStyle/>
          <a:p>
            <a:pPr algn="l">
              <a:lnSpc>
                <a:spcPts val="2600"/>
              </a:lnSpc>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如果两者可以共享，直接在</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中操作产生结果顺序表</a:t>
            </a:r>
          </a:p>
        </p:txBody>
      </p:sp>
      <p:sp>
        <p:nvSpPr>
          <p:cNvPr id="12" name="灯片编号占位符 11"/>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37</a:t>
            </a:fld>
            <a:endParaRPr lang="en-US" altLang="zh-CN" dirty="0">
              <a:solidFill>
                <a:srgbClr val="00000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4007768" y="1875309"/>
            <a:ext cx="2789426" cy="594554"/>
            <a:chOff x="1396240" y="2304668"/>
            <a:chExt cx="2107000" cy="480002"/>
          </a:xfrm>
        </p:grpSpPr>
        <p:sp>
          <p:nvSpPr>
            <p:cNvPr id="3" name="矩形: 圆角 2"/>
            <p:cNvSpPr/>
            <p:nvPr>
              <p:custDataLst>
                <p:tags r:id="rId5"/>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楷体" panose="02010609060101010101" pitchFamily="49" charset="-122"/>
                <a:ea typeface="楷体" panose="02010609060101010101" pitchFamily="49" charset="-122"/>
              </a:endParaRPr>
            </a:p>
          </p:txBody>
        </p:sp>
        <p:sp>
          <p:nvSpPr>
            <p:cNvPr id="7" name="文本框 6"/>
            <p:cNvSpPr txBox="1"/>
            <p:nvPr>
              <p:custDataLst>
                <p:tags r:id="rId6"/>
              </p:custDataLst>
            </p:nvPr>
          </p:nvSpPr>
          <p:spPr>
            <a:xfrm>
              <a:off x="1414767" y="2408006"/>
              <a:ext cx="2069945" cy="272220"/>
            </a:xfrm>
            <a:prstGeom prst="rect">
              <a:avLst/>
            </a:prstGeom>
            <a:noFill/>
          </p:spPr>
          <p:txBody>
            <a:bodyPr wrap="square" rtlCol="0">
              <a:spAutoFit/>
            </a:bodyPr>
            <a:lstStyle/>
            <a:p>
              <a:pPr algn="ctr"/>
              <a:r>
                <a:rPr lang="zh-CN" altLang="en-US" sz="2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给定的顺序表</a:t>
              </a:r>
              <a:r>
                <a:rPr lang="en-US" altLang="zh-CN" sz="2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L</a:t>
              </a:r>
            </a:p>
          </p:txBody>
        </p:sp>
      </p:grpSp>
      <p:grpSp>
        <p:nvGrpSpPr>
          <p:cNvPr id="11" name="组合 10"/>
          <p:cNvGrpSpPr/>
          <p:nvPr/>
        </p:nvGrpSpPr>
        <p:grpSpPr>
          <a:xfrm>
            <a:off x="562535" y="1212420"/>
            <a:ext cx="4942310" cy="594554"/>
            <a:chOff x="1344805" y="2304668"/>
            <a:chExt cx="2158435" cy="480002"/>
          </a:xfrm>
        </p:grpSpPr>
        <p:sp>
          <p:nvSpPr>
            <p:cNvPr id="13" name="矩形: 圆角 12"/>
            <p:cNvSpPr/>
            <p:nvPr>
              <p:custDataLst>
                <p:tags r:id="rId3"/>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楷体" panose="02010609060101010101" pitchFamily="49" charset="-122"/>
                <a:ea typeface="楷体" panose="02010609060101010101" pitchFamily="49" charset="-122"/>
              </a:endParaRPr>
            </a:p>
          </p:txBody>
        </p:sp>
        <p:sp>
          <p:nvSpPr>
            <p:cNvPr id="14" name="文本框 13"/>
            <p:cNvSpPr txBox="1"/>
            <p:nvPr>
              <p:custDataLst>
                <p:tags r:id="rId4"/>
              </p:custDataLst>
            </p:nvPr>
          </p:nvSpPr>
          <p:spPr>
            <a:xfrm>
              <a:off x="1344805" y="2359837"/>
              <a:ext cx="2069945" cy="321948"/>
            </a:xfrm>
            <a:prstGeom prst="rect">
              <a:avLst/>
            </a:prstGeom>
            <a:noFill/>
          </p:spPr>
          <p:txBody>
            <a:bodyPr wrap="square" rtlCol="0">
              <a:spAutoFit/>
            </a:bodyPr>
            <a:lstStyle/>
            <a:p>
              <a:pPr>
                <a:lnSpc>
                  <a:spcPct val="100000"/>
                </a:lnSpc>
              </a:pPr>
              <a:r>
                <a:rPr lang="en-US" altLang="zh-CN" sz="2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chemeClr val="lt1"/>
                  </a:solidFill>
                  <a:latin typeface="微软雅黑" panose="020B0503020204020204" pitchFamily="34" charset="-122"/>
                  <a:ea typeface="微软雅黑" panose="020B0503020204020204" pitchFamily="34" charset="-122"/>
                </a:rPr>
                <a:t>基于整体建立顺序表的算法设计</a:t>
              </a:r>
              <a:endParaRPr lang="zh-CN" altLang="zh-CN" sz="2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15" name="组合 14"/>
          <p:cNvGrpSpPr/>
          <p:nvPr/>
        </p:nvGrpSpPr>
        <p:grpSpPr>
          <a:xfrm>
            <a:off x="4036165" y="3480492"/>
            <a:ext cx="2789426" cy="594554"/>
            <a:chOff x="1396240" y="2304668"/>
            <a:chExt cx="2107000" cy="480002"/>
          </a:xfrm>
        </p:grpSpPr>
        <p:sp>
          <p:nvSpPr>
            <p:cNvPr id="16" name="矩形: 圆角 15"/>
            <p:cNvSpPr/>
            <p:nvPr>
              <p:custDataLst>
                <p:tags r:id="rId1"/>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楷体" panose="02010609060101010101" pitchFamily="49" charset="-122"/>
                <a:ea typeface="楷体" panose="02010609060101010101" pitchFamily="49" charset="-122"/>
              </a:endParaRPr>
            </a:p>
          </p:txBody>
        </p:sp>
        <p:sp>
          <p:nvSpPr>
            <p:cNvPr id="17" name="文本框 16"/>
            <p:cNvSpPr txBox="1"/>
            <p:nvPr>
              <p:custDataLst>
                <p:tags r:id="rId2"/>
              </p:custDataLst>
            </p:nvPr>
          </p:nvSpPr>
          <p:spPr>
            <a:xfrm>
              <a:off x="1414767" y="2408006"/>
              <a:ext cx="2069945" cy="272220"/>
            </a:xfrm>
            <a:prstGeom prst="rect">
              <a:avLst/>
            </a:prstGeom>
            <a:noFill/>
          </p:spPr>
          <p:txBody>
            <a:bodyPr wrap="square" rtlCol="0">
              <a:spAutoFit/>
            </a:bodyPr>
            <a:lstStyle/>
            <a:p>
              <a:pPr algn="ctr"/>
              <a:r>
                <a:rPr lang="zh-CN" altLang="en-US" sz="2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结果顺序表</a:t>
              </a:r>
              <a:r>
                <a:rPr lang="en-US" altLang="zh-CN" sz="2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2000" baseline="-25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1</a:t>
              </a:r>
            </a:p>
          </p:txBody>
        </p:sp>
      </p:grpSp>
      <p:pic>
        <p:nvPicPr>
          <p:cNvPr id="18" name="图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8109204" y="1452250"/>
            <a:ext cx="3365402" cy="464668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1384" y="2175453"/>
            <a:ext cx="5760640" cy="1322070"/>
          </a:xfrm>
          <a:prstGeom prst="rect">
            <a:avLst/>
          </a:prstGeom>
          <a:noFill/>
        </p:spPr>
        <p:txBody>
          <a:bodyPr wrap="square" rtlCol="0">
            <a:spAutoFit/>
          </a:bodyPr>
          <a:lstStyle/>
          <a:p>
            <a:pPr algn="l">
              <a:lnSpc>
                <a:spcPts val="2800"/>
              </a:lnSpc>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2.3</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对于含有</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个整数元素的顺序表</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，设计一个算法用于删除其中所有值为</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的元素。</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p>
        </p:txBody>
      </p:sp>
      <p:sp>
        <p:nvSpPr>
          <p:cNvPr id="6" name="灯片编号占位符 5"/>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38</a:t>
            </a:fld>
            <a:endParaRPr lang="en-US" altLang="zh-CN" dirty="0">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6312024" y="1772816"/>
            <a:ext cx="5388938" cy="5206264"/>
            <a:chOff x="6803062" y="1694058"/>
            <a:chExt cx="5388938" cy="5206264"/>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8356" t="7201" r="6180"/>
            <a:stretch>
              <a:fillRect/>
            </a:stretch>
          </p:blipFill>
          <p:spPr>
            <a:xfrm flipH="1">
              <a:off x="6803062" y="1694058"/>
              <a:ext cx="5388938" cy="5206264"/>
            </a:xfrm>
            <a:prstGeom prst="rect">
              <a:avLst/>
            </a:prstGeom>
          </p:spPr>
        </p:pic>
        <p:sp>
          <p:nvSpPr>
            <p:cNvPr id="3" name="文本框 2"/>
            <p:cNvSpPr txBox="1"/>
            <p:nvPr/>
          </p:nvSpPr>
          <p:spPr>
            <a:xfrm>
              <a:off x="7595150" y="3005021"/>
              <a:ext cx="2664296" cy="758190"/>
            </a:xfrm>
            <a:prstGeom prst="rect">
              <a:avLst/>
            </a:prstGeom>
            <a:noFill/>
          </p:spPr>
          <p:txBody>
            <a:bodyPr wrap="square" rtlCol="0">
              <a:spAutoFit/>
            </a:bodyPr>
            <a:lstStyle/>
            <a:p>
              <a:pPr algn="l">
                <a:lnSpc>
                  <a:spcPts val="2600"/>
                </a:lnSpc>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并给出算法的时间复杂度和空间复杂度。</a:t>
              </a:r>
            </a:p>
          </p:txBody>
        </p:sp>
      </p:grpSp>
      <p:sp>
        <p:nvSpPr>
          <p:cNvPr id="9" name="文本框 8"/>
          <p:cNvSpPr txBox="1"/>
          <p:nvPr/>
        </p:nvSpPr>
        <p:spPr>
          <a:xfrm>
            <a:off x="1271464" y="3645024"/>
            <a:ext cx="3384376" cy="911860"/>
          </a:xfrm>
          <a:prstGeom prst="rect">
            <a:avLst/>
          </a:prstGeom>
          <a:noFill/>
          <a:ln>
            <a:solidFill>
              <a:srgbClr val="525252"/>
            </a:solidFill>
            <a:prstDash val="dash"/>
          </a:ln>
        </p:spPr>
        <p:txBody>
          <a:bodyPr wrap="square" rtlCol="0">
            <a:spAutoFit/>
          </a:bodyPr>
          <a:lstStyle/>
          <a:p>
            <a:pPr algn="l">
              <a:lnSpc>
                <a:spcPts val="2600"/>
              </a:lnSpc>
            </a:pP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例如</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L=(1</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5</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pP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x</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，删除后</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L=(2</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5)</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27227" y="1743706"/>
            <a:ext cx="3713926" cy="3868405"/>
          </a:xfrm>
          <a:prstGeom prst="rect">
            <a:avLst/>
          </a:prstGeom>
        </p:spPr>
      </p:pic>
      <p:sp>
        <p:nvSpPr>
          <p:cNvPr id="4" name="TextBox 3"/>
          <p:cNvSpPr txBox="1"/>
          <p:nvPr>
            <p:custDataLst>
              <p:tags r:id="rId1"/>
            </p:custDataLst>
          </p:nvPr>
        </p:nvSpPr>
        <p:spPr>
          <a:xfrm>
            <a:off x="437631" y="1412776"/>
            <a:ext cx="7858180" cy="1322070"/>
          </a:xfrm>
          <a:prstGeom prst="rect">
            <a:avLst/>
          </a:prstGeom>
          <a:solidFill>
            <a:schemeClr val="lt1"/>
          </a:solidFill>
          <a:ln>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l">
              <a:lnSpc>
                <a:spcPts val="2800"/>
              </a:lnSpc>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解法</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对于整数顺序表</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，删除其中所有</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元素后得到的结果顺序表可以与原</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共享，所以求解问题转化为新建结果顺序表。</a:t>
            </a:r>
          </a:p>
        </p:txBody>
      </p:sp>
      <p:sp>
        <p:nvSpPr>
          <p:cNvPr id="30739" name="Rectangle 19"/>
          <p:cNvSpPr>
            <a:spLocks noChangeArrowheads="1"/>
          </p:cNvSpPr>
          <p:nvPr>
            <p:custDataLst>
              <p:tags r:id="rId2"/>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grpSp>
        <p:nvGrpSpPr>
          <p:cNvPr id="21" name="组合 20"/>
          <p:cNvGrpSpPr/>
          <p:nvPr/>
        </p:nvGrpSpPr>
        <p:grpSpPr>
          <a:xfrm>
            <a:off x="1415480" y="3717032"/>
            <a:ext cx="5936507" cy="1928826"/>
            <a:chOff x="1285852" y="1714488"/>
            <a:chExt cx="5936507" cy="1928826"/>
          </a:xfrm>
        </p:grpSpPr>
        <p:sp>
          <p:nvSpPr>
            <p:cNvPr id="30737" name="Rectangle 17"/>
            <p:cNvSpPr>
              <a:spLocks noChangeArrowheads="1"/>
            </p:cNvSpPr>
            <p:nvPr/>
          </p:nvSpPr>
          <p:spPr bwMode="auto">
            <a:xfrm>
              <a:off x="1285852" y="1714488"/>
              <a:ext cx="2571768" cy="417416"/>
            </a:xfrm>
            <a:prstGeom prst="rect">
              <a:avLst/>
            </a:prstGeom>
            <a:solidFill>
              <a:srgbClr val="FFFFFF"/>
            </a:solidFill>
            <a:ln w="9525">
              <a:noFill/>
              <a:miter lim="800000"/>
            </a:ln>
          </p:spPr>
          <p:txBody>
            <a:bodyPr vert="horz" wrap="square" lIns="0" tIns="45720" rIns="0" bIns="45720" numCol="1" anchor="t" anchorCtr="0" compatLnSpc="1"/>
            <a:lstStyle/>
            <a:p>
              <a:pPr>
                <a:lnSpc>
                  <a:spcPct val="100000"/>
                </a:lnSpc>
                <a:spcBef>
                  <a:spcPct val="0"/>
                </a:spcBef>
              </a:pPr>
              <a:r>
                <a:rPr kumimoji="0"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结果顺序表中</a:t>
              </a:r>
              <a:r>
                <a:rPr kumimoji="0"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kumimoji="0"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a:t>
              </a:r>
            </a:p>
          </p:txBody>
        </p:sp>
        <p:sp>
          <p:nvSpPr>
            <p:cNvPr id="30735" name="Rectangle 15"/>
            <p:cNvSpPr>
              <a:spLocks noChangeArrowheads="1"/>
            </p:cNvSpPr>
            <p:nvPr>
              <p:custDataLst>
                <p:tags r:id="rId3"/>
              </p:custDataLst>
            </p:nvPr>
          </p:nvSpPr>
          <p:spPr bwMode="auto">
            <a:xfrm>
              <a:off x="1551060" y="2426568"/>
              <a:ext cx="478783" cy="41741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ts val="2300"/>
                </a:lnSpc>
                <a:spcBef>
                  <a:spcPct val="0"/>
                </a:spcBef>
              </a:pPr>
              <a:r>
                <a:rPr kumimoji="0"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30734" name="Rectangle 14"/>
            <p:cNvSpPr>
              <a:spLocks noChangeArrowheads="1"/>
            </p:cNvSpPr>
            <p:nvPr>
              <p:custDataLst>
                <p:tags r:id="rId4"/>
              </p:custDataLst>
            </p:nvPr>
          </p:nvSpPr>
          <p:spPr bwMode="auto">
            <a:xfrm>
              <a:off x="2022461" y="2426568"/>
              <a:ext cx="947019" cy="41741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ts val="23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0733" name="Rectangle 13"/>
            <p:cNvSpPr>
              <a:spLocks noChangeArrowheads="1"/>
            </p:cNvSpPr>
            <p:nvPr>
              <p:custDataLst>
                <p:tags r:id="rId5"/>
              </p:custDataLst>
            </p:nvPr>
          </p:nvSpPr>
          <p:spPr bwMode="auto">
            <a:xfrm>
              <a:off x="2961043" y="2426568"/>
              <a:ext cx="478783" cy="41741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ts val="2300"/>
                </a:lnSpc>
                <a:spcBef>
                  <a:spcPct val="0"/>
                </a:spcBef>
              </a:pPr>
              <a:r>
                <a:rPr kumimoji="0"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k</a:t>
              </a:r>
              <a:r>
                <a:rPr kumimoji="0"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30732" name="Rectangle 12" descr="浅色下对角线"/>
            <p:cNvSpPr>
              <a:spLocks noChangeArrowheads="1"/>
            </p:cNvSpPr>
            <p:nvPr>
              <p:custDataLst>
                <p:tags r:id="rId6"/>
              </p:custDataLst>
            </p:nvPr>
          </p:nvSpPr>
          <p:spPr bwMode="auto">
            <a:xfrm>
              <a:off x="3439825" y="2426568"/>
              <a:ext cx="478783" cy="417416"/>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anchor="t" anchorCtr="0" compatLnSpc="1"/>
            <a:lstStyle/>
            <a:p>
              <a:pPr algn="l">
                <a:lnSpc>
                  <a:spcPts val="2300"/>
                </a:lnSpc>
                <a:spcBef>
                  <a:spcPct val="0"/>
                </a:spcBef>
              </a:pPr>
              <a:endParaRPr kumimoji="0" lang="zh-CN" altLang="zh-CN"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30731" name="Rectangle 11" descr="浅色下对角线"/>
            <p:cNvSpPr>
              <a:spLocks noChangeArrowheads="1"/>
            </p:cNvSpPr>
            <p:nvPr>
              <p:custDataLst>
                <p:tags r:id="rId7"/>
              </p:custDataLst>
            </p:nvPr>
          </p:nvSpPr>
          <p:spPr bwMode="auto">
            <a:xfrm>
              <a:off x="3915444" y="2426568"/>
              <a:ext cx="643298" cy="417416"/>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anchor="t" anchorCtr="0" compatLnSpc="1"/>
            <a:lstStyle/>
            <a:p>
              <a:pPr>
                <a:lnSpc>
                  <a:spcPts val="23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0730" name="Rectangle 10"/>
            <p:cNvSpPr>
              <a:spLocks noChangeArrowheads="1"/>
            </p:cNvSpPr>
            <p:nvPr>
              <p:custDataLst>
                <p:tags r:id="rId8"/>
              </p:custDataLst>
            </p:nvPr>
          </p:nvSpPr>
          <p:spPr bwMode="auto">
            <a:xfrm>
              <a:off x="5668168" y="2426568"/>
              <a:ext cx="478783" cy="417416"/>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45720" rIns="0" bIns="45720" numCol="1" anchor="t" anchorCtr="0" compatLnSpc="1"/>
            <a:lstStyle/>
            <a:p>
              <a:pPr>
                <a:lnSpc>
                  <a:spcPts val="2300"/>
                </a:lnSpc>
                <a:spcBef>
                  <a:spcPct val="0"/>
                </a:spcBef>
              </a:pPr>
              <a:r>
                <a:rPr kumimoji="0"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n</a:t>
              </a:r>
              <a:r>
                <a:rPr kumimoji="0"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30729" name="Rectangle 9"/>
            <p:cNvSpPr>
              <a:spLocks noChangeArrowheads="1"/>
            </p:cNvSpPr>
            <p:nvPr/>
          </p:nvSpPr>
          <p:spPr bwMode="auto">
            <a:xfrm>
              <a:off x="4578485" y="1770354"/>
              <a:ext cx="2643874" cy="417416"/>
            </a:xfrm>
            <a:prstGeom prst="rect">
              <a:avLst/>
            </a:prstGeom>
            <a:solidFill>
              <a:srgbClr val="FFFFFF"/>
            </a:solidFill>
            <a:ln w="9525">
              <a:noFill/>
              <a:miter lim="800000"/>
            </a:ln>
          </p:spPr>
          <p:txBody>
            <a:bodyPr vert="horz" wrap="square" lIns="0" tIns="45720" rIns="0" bIns="45720" numCol="1" anchor="t" anchorCtr="0" compatLnSpc="1"/>
            <a:lstStyle/>
            <a:p>
              <a:pPr>
                <a:lnSpc>
                  <a:spcPct val="100000"/>
                </a:lnSpc>
                <a:spcBef>
                  <a:spcPct val="0"/>
                </a:spcBef>
              </a:pPr>
              <a:r>
                <a:rPr kumimoji="0"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800" i="1" baseline="-30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kumimoji="0"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时插入到</a:t>
              </a:r>
              <a:r>
                <a:rPr kumimoji="0"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800" i="1" baseline="-30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kumimoji="0" lang="en-US" altLang="zh-CN" sz="1800" baseline="-30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的后面</a:t>
              </a:r>
            </a:p>
          </p:txBody>
        </p:sp>
        <p:sp>
          <p:nvSpPr>
            <p:cNvPr id="30728" name="Rectangle 8"/>
            <p:cNvSpPr>
              <a:spLocks noChangeArrowheads="1"/>
            </p:cNvSpPr>
            <p:nvPr>
              <p:custDataLst>
                <p:tags r:id="rId9"/>
              </p:custDataLst>
            </p:nvPr>
          </p:nvSpPr>
          <p:spPr bwMode="auto">
            <a:xfrm>
              <a:off x="4556633" y="2426568"/>
              <a:ext cx="478783" cy="417416"/>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45720" rIns="0" bIns="45720" numCol="1" anchor="t" anchorCtr="0" compatLnSpc="1"/>
            <a:lstStyle/>
            <a:p>
              <a:pPr>
                <a:lnSpc>
                  <a:spcPts val="2300"/>
                </a:lnSpc>
                <a:spcBef>
                  <a:spcPct val="0"/>
                </a:spcBef>
              </a:pPr>
              <a:r>
                <a:rPr kumimoji="0"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30727" name="Rectangle 7"/>
            <p:cNvSpPr>
              <a:spLocks noChangeArrowheads="1"/>
            </p:cNvSpPr>
            <p:nvPr>
              <p:custDataLst>
                <p:tags r:id="rId10"/>
              </p:custDataLst>
            </p:nvPr>
          </p:nvSpPr>
          <p:spPr bwMode="auto">
            <a:xfrm>
              <a:off x="5026979" y="2426568"/>
              <a:ext cx="643298" cy="417416"/>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45720" rIns="0" bIns="45720" numCol="1" anchor="t" anchorCtr="0" compatLnSpc="1"/>
            <a:lstStyle/>
            <a:p>
              <a:pPr>
                <a:lnSpc>
                  <a:spcPts val="23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30726" name="AutoShape 6"/>
            <p:cNvSpPr/>
            <p:nvPr>
              <p:custDataLst>
                <p:tags r:id="rId11"/>
              </p:custDataLst>
            </p:nvPr>
          </p:nvSpPr>
          <p:spPr bwMode="auto">
            <a:xfrm rot="5400000">
              <a:off x="2348393" y="1350966"/>
              <a:ext cx="269845" cy="1829709"/>
            </a:xfrm>
            <a:prstGeom prst="leftBrace">
              <a:avLst>
                <a:gd name="adj1" fmla="val 56478"/>
                <a:gd name="adj2" fmla="val 50000"/>
              </a:avLst>
            </a:prstGeom>
            <a:noFill/>
            <a:ln w="12700">
              <a:solidFill>
                <a:schemeClr val="dk1"/>
              </a:solidFill>
              <a:roun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30724" name="AutoShape 4"/>
            <p:cNvSpPr>
              <a:spLocks noChangeShapeType="1"/>
            </p:cNvSpPr>
            <p:nvPr>
              <p:custDataLst>
                <p:tags r:id="rId12"/>
              </p:custDataLst>
            </p:nvPr>
          </p:nvSpPr>
          <p:spPr bwMode="auto">
            <a:xfrm flipV="1">
              <a:off x="4818171" y="2836606"/>
              <a:ext cx="1055" cy="358388"/>
            </a:xfrm>
            <a:prstGeom prst="straightConnector1">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30723" name="Freeform 3"/>
            <p:cNvSpPr/>
            <p:nvPr/>
          </p:nvSpPr>
          <p:spPr bwMode="auto">
            <a:xfrm>
              <a:off x="3618051" y="1893203"/>
              <a:ext cx="1218048" cy="529149"/>
            </a:xfrm>
            <a:custGeom>
              <a:avLst/>
              <a:gdLst/>
              <a:ahLst/>
              <a:cxnLst>
                <a:cxn ang="0">
                  <a:pos x="1155" y="502"/>
                </a:cxn>
                <a:cxn ang="0">
                  <a:pos x="1008" y="195"/>
                </a:cxn>
                <a:cxn ang="0">
                  <a:pos x="690" y="45"/>
                </a:cxn>
                <a:cxn ang="0">
                  <a:pos x="232" y="73"/>
                </a:cxn>
                <a:cxn ang="0">
                  <a:pos x="0" y="481"/>
                </a:cxn>
              </a:cxnLst>
              <a:rect l="0" t="0" r="r" b="b"/>
              <a:pathLst>
                <a:path w="1155" h="502">
                  <a:moveTo>
                    <a:pt x="1155" y="502"/>
                  </a:moveTo>
                  <a:cubicBezTo>
                    <a:pt x="1131" y="451"/>
                    <a:pt x="1086" y="271"/>
                    <a:pt x="1008" y="195"/>
                  </a:cubicBezTo>
                  <a:cubicBezTo>
                    <a:pt x="930" y="119"/>
                    <a:pt x="819" y="65"/>
                    <a:pt x="690" y="45"/>
                  </a:cubicBezTo>
                  <a:cubicBezTo>
                    <a:pt x="561" y="25"/>
                    <a:pt x="347" y="0"/>
                    <a:pt x="232" y="73"/>
                  </a:cubicBezTo>
                  <a:cubicBezTo>
                    <a:pt x="117" y="146"/>
                    <a:pt x="48" y="396"/>
                    <a:pt x="0" y="481"/>
                  </a:cubicBezTo>
                </a:path>
              </a:pathLst>
            </a:custGeom>
            <a:noFill/>
            <a:ln w="28575">
              <a:solidFill>
                <a:srgbClr val="FF3399"/>
              </a:solidFill>
              <a:round/>
              <a:tailEnd type="arrow" w="sm" len="sm"/>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30722" name="Rectangle 2"/>
            <p:cNvSpPr>
              <a:spLocks noChangeArrowheads="1"/>
            </p:cNvSpPr>
            <p:nvPr/>
          </p:nvSpPr>
          <p:spPr bwMode="auto">
            <a:xfrm>
              <a:off x="4666310" y="3354496"/>
              <a:ext cx="310049" cy="28881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p>
          </p:txBody>
        </p:sp>
      </p:grpSp>
      <p:sp>
        <p:nvSpPr>
          <p:cNvPr id="23" name="灯片编号占位符 22"/>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39</a:t>
            </a:fld>
            <a:endParaRPr lang="en-US" altLang="zh-CN"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2693988" y="3490913"/>
            <a:ext cx="7772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2800">
                <a:solidFill>
                  <a:schemeClr val="tx1"/>
                </a:solidFill>
                <a:latin typeface="Times New Roman" pitchFamily="18" charset="0"/>
                <a:ea typeface="仿宋_GB2312" pitchFamily="1" charset="-122"/>
              </a:defRPr>
            </a:lvl1pPr>
            <a:lvl2pPr eaLnBrk="0" hangingPunct="0">
              <a:defRPr sz="2800">
                <a:solidFill>
                  <a:schemeClr val="tx1"/>
                </a:solidFill>
                <a:latin typeface="Times New Roman" pitchFamily="18" charset="0"/>
                <a:ea typeface="仿宋_GB2312" pitchFamily="1" charset="-122"/>
              </a:defRPr>
            </a:lvl2pPr>
            <a:lvl3pPr eaLnBrk="0" hangingPunct="0">
              <a:defRPr sz="2800">
                <a:solidFill>
                  <a:schemeClr val="tx1"/>
                </a:solidFill>
                <a:latin typeface="Times New Roman" pitchFamily="18" charset="0"/>
                <a:ea typeface="仿宋_GB2312" pitchFamily="1" charset="-122"/>
              </a:defRPr>
            </a:lvl3pPr>
            <a:lvl4pPr eaLnBrk="0" hangingPunct="0">
              <a:defRPr sz="2800">
                <a:solidFill>
                  <a:schemeClr val="tx1"/>
                </a:solidFill>
                <a:latin typeface="Times New Roman" pitchFamily="18" charset="0"/>
                <a:ea typeface="仿宋_GB2312" pitchFamily="1" charset="-122"/>
              </a:defRPr>
            </a:lvl4pPr>
            <a:lvl5pPr eaLnBrk="0" hangingPunct="0">
              <a:defRPr sz="2800">
                <a:solidFill>
                  <a:schemeClr val="tx1"/>
                </a:solidFill>
                <a:latin typeface="Times New Roman" pitchFamily="18" charset="0"/>
                <a:ea typeface="仿宋_GB2312" pitchFamily="1" charset="-122"/>
              </a:defRPr>
            </a:lvl5pPr>
            <a:lvl6pPr eaLnBrk="0" fontAlgn="base" hangingPunct="0">
              <a:spcBef>
                <a:spcPct val="20000"/>
              </a:spcBef>
              <a:spcAft>
                <a:spcPct val="0"/>
              </a:spcAft>
              <a:buClr>
                <a:srgbClr val="000000"/>
              </a:buClr>
              <a:buSzPct val="100000"/>
              <a:buFont typeface="Times New Roman" pitchFamily="18" charset="0"/>
              <a:defRPr sz="2800">
                <a:solidFill>
                  <a:schemeClr val="tx1"/>
                </a:solidFill>
                <a:latin typeface="Times New Roman" pitchFamily="18" charset="0"/>
                <a:ea typeface="仿宋_GB2312" pitchFamily="1" charset="-122"/>
              </a:defRPr>
            </a:lvl6pPr>
            <a:lvl7pPr eaLnBrk="0" fontAlgn="base" hangingPunct="0">
              <a:spcBef>
                <a:spcPct val="20000"/>
              </a:spcBef>
              <a:spcAft>
                <a:spcPct val="0"/>
              </a:spcAft>
              <a:buClr>
                <a:srgbClr val="000000"/>
              </a:buClr>
              <a:buSzPct val="100000"/>
              <a:buFont typeface="Times New Roman" pitchFamily="18" charset="0"/>
              <a:defRPr sz="2800">
                <a:solidFill>
                  <a:schemeClr val="tx1"/>
                </a:solidFill>
                <a:latin typeface="Times New Roman" pitchFamily="18" charset="0"/>
                <a:ea typeface="仿宋_GB2312" pitchFamily="1" charset="-122"/>
              </a:defRPr>
            </a:lvl7pPr>
            <a:lvl8pPr eaLnBrk="0" fontAlgn="base" hangingPunct="0">
              <a:spcBef>
                <a:spcPct val="20000"/>
              </a:spcBef>
              <a:spcAft>
                <a:spcPct val="0"/>
              </a:spcAft>
              <a:buClr>
                <a:srgbClr val="000000"/>
              </a:buClr>
              <a:buSzPct val="100000"/>
              <a:buFont typeface="Times New Roman" pitchFamily="18" charset="0"/>
              <a:defRPr sz="2800">
                <a:solidFill>
                  <a:schemeClr val="tx1"/>
                </a:solidFill>
                <a:latin typeface="Times New Roman" pitchFamily="18" charset="0"/>
                <a:ea typeface="仿宋_GB2312" pitchFamily="1" charset="-122"/>
              </a:defRPr>
            </a:lvl8pPr>
            <a:lvl9pPr eaLnBrk="0" fontAlgn="base" hangingPunct="0">
              <a:spcBef>
                <a:spcPct val="20000"/>
              </a:spcBef>
              <a:spcAft>
                <a:spcPct val="0"/>
              </a:spcAft>
              <a:buClr>
                <a:srgbClr val="000000"/>
              </a:buClr>
              <a:buSzPct val="100000"/>
              <a:buFont typeface="Times New Roman" pitchFamily="18" charset="0"/>
              <a:defRPr sz="2800">
                <a:solidFill>
                  <a:schemeClr val="tx1"/>
                </a:solidFill>
                <a:latin typeface="Times New Roman" pitchFamily="18" charset="0"/>
                <a:ea typeface="仿宋_GB2312" pitchFamily="1" charset="-122"/>
              </a:defRPr>
            </a:lvl9pPr>
          </a:lstStyle>
          <a:p>
            <a:pPr>
              <a:buFontTx/>
              <a:buChar char="•"/>
              <a:defRPr/>
            </a:pPr>
            <a:r>
              <a:rPr lang="zh-CN" altLang="zh-CN" sz="3200" dirty="0">
                <a:solidFill>
                  <a:schemeClr val="hlink"/>
                </a:solidFill>
                <a:effectLst>
                  <a:outerShdw blurRad="38100" dist="38100" dir="2700000" algn="tl">
                    <a:srgbClr val="C0C0C0"/>
                  </a:outerShdw>
                </a:effectLst>
                <a:latin typeface="华文楷体" pitchFamily="2" charset="-122"/>
                <a:ea typeface="华文楷体" pitchFamily="2" charset="-122"/>
              </a:rPr>
              <a:t>时间复杂度T(n)按数量级递增顺序为：</a:t>
            </a:r>
            <a:r>
              <a:rPr lang="zh-CN" altLang="zh-CN" sz="4400" dirty="0">
                <a:solidFill>
                  <a:schemeClr val="accent1"/>
                </a:solidFill>
                <a:effectLst>
                  <a:outerShdw blurRad="38100" dist="38100" dir="2700000" algn="tl">
                    <a:srgbClr val="C0C0C0"/>
                  </a:outerShdw>
                </a:effectLst>
                <a:latin typeface="华文楷体" pitchFamily="2" charset="-122"/>
                <a:ea typeface="华文楷体" pitchFamily="2" charset="-122"/>
              </a:rPr>
              <a:t> </a:t>
            </a:r>
          </a:p>
        </p:txBody>
      </p:sp>
      <p:grpSp>
        <p:nvGrpSpPr>
          <p:cNvPr id="83971" name="Group 3"/>
          <p:cNvGrpSpPr>
            <a:grpSpLocks/>
          </p:cNvGrpSpPr>
          <p:nvPr/>
        </p:nvGrpSpPr>
        <p:grpSpPr bwMode="auto">
          <a:xfrm>
            <a:off x="1524000" y="4519613"/>
            <a:ext cx="8763000" cy="1828800"/>
            <a:chOff x="0" y="2565"/>
            <a:chExt cx="5520" cy="1152"/>
          </a:xfrm>
        </p:grpSpPr>
        <p:pic>
          <p:nvPicPr>
            <p:cNvPr id="83978" name="Picture 4" descr="时间复杂度列表"/>
            <p:cNvPicPr>
              <a:picLocks noChangeAspect="1" noChangeArrowheads="1"/>
            </p:cNvPicPr>
            <p:nvPr/>
          </p:nvPicPr>
          <p:blipFill>
            <a:blip r:embed="rId2">
              <a:extLst>
                <a:ext uri="{28A0092B-C50C-407E-A947-70E740481C1C}">
                  <a14:useLocalDpi xmlns:a14="http://schemas.microsoft.com/office/drawing/2010/main" val="0"/>
                </a:ext>
              </a:extLst>
            </a:blip>
            <a:srcRect t="17241" r="3438" b="31035"/>
            <a:stretch>
              <a:fillRect/>
            </a:stretch>
          </p:blipFill>
          <p:spPr bwMode="auto">
            <a:xfrm>
              <a:off x="0" y="2565"/>
              <a:ext cx="5520" cy="1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83979" name="Group 5"/>
            <p:cNvGrpSpPr>
              <a:grpSpLocks/>
            </p:cNvGrpSpPr>
            <p:nvPr/>
          </p:nvGrpSpPr>
          <p:grpSpPr bwMode="auto">
            <a:xfrm>
              <a:off x="234" y="2613"/>
              <a:ext cx="5239" cy="912"/>
              <a:chOff x="234" y="2613"/>
              <a:chExt cx="5239" cy="912"/>
            </a:xfrm>
          </p:grpSpPr>
          <p:sp>
            <p:nvSpPr>
              <p:cNvPr id="83980" name="Line 6"/>
              <p:cNvSpPr>
                <a:spLocks noChangeShapeType="1"/>
              </p:cNvSpPr>
              <p:nvPr/>
            </p:nvSpPr>
            <p:spPr bwMode="auto">
              <a:xfrm>
                <a:off x="748" y="2613"/>
                <a:ext cx="0" cy="912"/>
              </a:xfrm>
              <a:prstGeom prst="line">
                <a:avLst/>
              </a:prstGeom>
              <a:noFill/>
              <a:ln w="25400">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81" name="Line 7"/>
              <p:cNvSpPr>
                <a:spLocks noChangeShapeType="1"/>
              </p:cNvSpPr>
              <p:nvPr/>
            </p:nvSpPr>
            <p:spPr bwMode="auto">
              <a:xfrm>
                <a:off x="3228" y="2613"/>
                <a:ext cx="0" cy="912"/>
              </a:xfrm>
              <a:prstGeom prst="line">
                <a:avLst/>
              </a:prstGeom>
              <a:noFill/>
              <a:ln w="25400">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82" name="Line 8"/>
              <p:cNvSpPr>
                <a:spLocks noChangeShapeType="1"/>
              </p:cNvSpPr>
              <p:nvPr/>
            </p:nvSpPr>
            <p:spPr bwMode="auto">
              <a:xfrm>
                <a:off x="234" y="2613"/>
                <a:ext cx="0" cy="912"/>
              </a:xfrm>
              <a:prstGeom prst="line">
                <a:avLst/>
              </a:prstGeom>
              <a:noFill/>
              <a:ln w="25400">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83" name="Line 9"/>
              <p:cNvSpPr>
                <a:spLocks noChangeShapeType="1"/>
              </p:cNvSpPr>
              <p:nvPr/>
            </p:nvSpPr>
            <p:spPr bwMode="auto">
              <a:xfrm>
                <a:off x="5473" y="2613"/>
                <a:ext cx="0" cy="912"/>
              </a:xfrm>
              <a:prstGeom prst="line">
                <a:avLst/>
              </a:prstGeom>
              <a:noFill/>
              <a:ln w="25400">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83972" name="Line 10"/>
          <p:cNvSpPr>
            <a:spLocks noChangeShapeType="1"/>
          </p:cNvSpPr>
          <p:nvPr/>
        </p:nvSpPr>
        <p:spPr bwMode="auto">
          <a:xfrm>
            <a:off x="2068513" y="4478338"/>
            <a:ext cx="8077200" cy="0"/>
          </a:xfrm>
          <a:prstGeom prst="line">
            <a:avLst/>
          </a:prstGeom>
          <a:noFill/>
          <a:ln w="44450">
            <a:solidFill>
              <a:srgbClr val="9933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73" name="Text Box 11"/>
          <p:cNvSpPr txBox="1">
            <a:spLocks noChangeArrowheads="1"/>
          </p:cNvSpPr>
          <p:nvPr/>
        </p:nvSpPr>
        <p:spPr bwMode="auto">
          <a:xfrm>
            <a:off x="9205913" y="4086225"/>
            <a:ext cx="1219200" cy="3139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2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ClrTx/>
              <a:buFontTx/>
              <a:buChar char="•"/>
            </a:pPr>
            <a:r>
              <a:rPr lang="zh-CN" altLang="zh-CN" sz="1800">
                <a:solidFill>
                  <a:schemeClr val="accent2"/>
                </a:solidFill>
                <a:latin typeface="Times New Roman" panose="02020603050405020304" pitchFamily="18" charset="0"/>
              </a:rPr>
              <a:t>复杂度高</a:t>
            </a:r>
          </a:p>
        </p:txBody>
      </p:sp>
      <p:sp>
        <p:nvSpPr>
          <p:cNvPr id="83974" name="Text Box 12"/>
          <p:cNvSpPr txBox="1">
            <a:spLocks noChangeArrowheads="1"/>
          </p:cNvSpPr>
          <p:nvPr/>
        </p:nvSpPr>
        <p:spPr bwMode="auto">
          <a:xfrm>
            <a:off x="1843088" y="4081463"/>
            <a:ext cx="1371600" cy="3139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2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ClrTx/>
              <a:buFontTx/>
              <a:buChar char="•"/>
            </a:pPr>
            <a:r>
              <a:rPr lang="zh-CN" altLang="zh-CN" sz="1800">
                <a:solidFill>
                  <a:schemeClr val="accent2"/>
                </a:solidFill>
                <a:latin typeface="Times New Roman" panose="02020603050405020304" pitchFamily="18" charset="0"/>
              </a:rPr>
              <a:t>复杂度低</a:t>
            </a:r>
          </a:p>
        </p:txBody>
      </p:sp>
      <p:sp>
        <p:nvSpPr>
          <p:cNvPr id="61453" name="Rectangle 13"/>
          <p:cNvSpPr>
            <a:spLocks noChangeArrowheads="1"/>
          </p:cNvSpPr>
          <p:nvPr/>
        </p:nvSpPr>
        <p:spPr bwMode="auto">
          <a:xfrm>
            <a:off x="1631504" y="1325781"/>
            <a:ext cx="2809875" cy="1815882"/>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630238">
              <a:spcBef>
                <a:spcPct val="20000"/>
              </a:spcBef>
              <a:buClr>
                <a:schemeClr val="accent2"/>
              </a:buClr>
              <a:buFont typeface="Wingdings" panose="05000000000000000000" pitchFamily="2" charset="2"/>
              <a:buChar char="o"/>
              <a:defRPr sz="2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ClrTx/>
              <a:buFont typeface="Wingdings" panose="05000000000000000000" pitchFamily="2" charset="2"/>
              <a:buNone/>
            </a:pPr>
            <a:r>
              <a:rPr lang="zh-CN" altLang="zh-CN" sz="2800" dirty="0">
                <a:latin typeface="华文楷体" panose="02010600040101010101" pitchFamily="2" charset="-122"/>
                <a:ea typeface="华文楷体" panose="02010600040101010101" pitchFamily="2" charset="-122"/>
              </a:rPr>
              <a:t>当n取得很大时，指数时间算法和多项式时间算法在所需时间上非常悬殊</a:t>
            </a:r>
          </a:p>
        </p:txBody>
      </p:sp>
      <p:sp>
        <p:nvSpPr>
          <p:cNvPr id="83976" name="Text Box 15"/>
          <p:cNvSpPr txBox="1">
            <a:spLocks noChangeArrowheads="1"/>
          </p:cNvSpPr>
          <p:nvPr/>
        </p:nvSpPr>
        <p:spPr bwMode="auto">
          <a:xfrm>
            <a:off x="1995489" y="6240463"/>
            <a:ext cx="3781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Font typeface="Wingdings" panose="05000000000000000000" pitchFamily="2" charset="2"/>
              <a:buChar char="o"/>
              <a:defRPr sz="2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ClrTx/>
              <a:buFontTx/>
              <a:buChar char="•"/>
            </a:pPr>
            <a:endParaRPr lang="zh-CN" altLang="zh-CN" sz="1400">
              <a:solidFill>
                <a:srgbClr val="00664D"/>
              </a:solidFill>
              <a:latin typeface="华文行楷" panose="02010800040101010101" pitchFamily="2" charset="-122"/>
              <a:ea typeface="华文行楷" panose="02010800040101010101" pitchFamily="2" charset="-122"/>
            </a:endParaRPr>
          </a:p>
        </p:txBody>
      </p:sp>
      <p:pic>
        <p:nvPicPr>
          <p:cNvPr id="83977" name="图片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65738" y="908720"/>
            <a:ext cx="4496489" cy="2750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922369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iterate type="lt">
                                    <p:tmPct val="75000000"/>
                                  </p:iterate>
                                  <p:childTnLst>
                                    <p:set>
                                      <p:cBhvr>
                                        <p:cTn id="6" dur="1" fill="hold">
                                          <p:stCondLst>
                                            <p:cond delay="0"/>
                                          </p:stCondLst>
                                        </p:cTn>
                                        <p:tgtEl>
                                          <p:spTgt spid="614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1453"/>
                                        </p:tgtEl>
                                        <p:attrNameLst>
                                          <p:attrName>style.visibility</p:attrName>
                                        </p:attrNameLst>
                                      </p:cBhvr>
                                      <p:to>
                                        <p:strVal val="visible"/>
                                      </p:to>
                                    </p:set>
                                    <p:anim calcmode="lin" valueType="num">
                                      <p:cBhvr additive="base">
                                        <p:cTn id="11" dur="500" fill="hold"/>
                                        <p:tgtEl>
                                          <p:spTgt spid="61453"/>
                                        </p:tgtEl>
                                        <p:attrNameLst>
                                          <p:attrName>ppt_x</p:attrName>
                                        </p:attrNameLst>
                                      </p:cBhvr>
                                      <p:tavLst>
                                        <p:tav tm="0">
                                          <p:val>
                                            <p:strVal val="ppt_x"/>
                                          </p:val>
                                        </p:tav>
                                        <p:tav tm="100000">
                                          <p:val>
                                            <p:strVal val="ppt_x"/>
                                          </p:val>
                                        </p:tav>
                                      </p:tavLst>
                                    </p:anim>
                                    <p:anim calcmode="lin" valueType="num">
                                      <p:cBhvr additive="base">
                                        <p:cTn id="12" dur="500" fill="hold"/>
                                        <p:tgtEl>
                                          <p:spTgt spid="614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animBg="1"/>
      <p:bldP spid="6145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559819" y="1017269"/>
            <a:ext cx="6000792" cy="1928826"/>
            <a:chOff x="1428728" y="1714488"/>
            <a:chExt cx="6000792" cy="1928826"/>
          </a:xfrm>
        </p:grpSpPr>
        <p:sp>
          <p:nvSpPr>
            <p:cNvPr id="7" name="Rectangle 17"/>
            <p:cNvSpPr>
              <a:spLocks noChangeArrowheads="1"/>
            </p:cNvSpPr>
            <p:nvPr/>
          </p:nvSpPr>
          <p:spPr bwMode="auto">
            <a:xfrm>
              <a:off x="1428728" y="1714488"/>
              <a:ext cx="2630403" cy="417416"/>
            </a:xfrm>
            <a:prstGeom prst="rect">
              <a:avLst/>
            </a:prstGeom>
            <a:solidFill>
              <a:srgbClr val="FFFFFF"/>
            </a:solidFill>
            <a:ln w="9525">
              <a:noFill/>
              <a:miter lim="800000"/>
            </a:ln>
          </p:spPr>
          <p:txBody>
            <a:bodyPr vert="horz" wrap="square" lIns="0" tIns="45720" rIns="0" bIns="45720" numCol="1" anchor="t" anchorCtr="0" compatLnSpc="1"/>
            <a:lstStyle/>
            <a:p>
              <a:pPr>
                <a:lnSpc>
                  <a:spcPct val="100000"/>
                </a:lnSpc>
                <a:spcBef>
                  <a:spcPct val="0"/>
                </a:spcBef>
              </a:pPr>
              <a:r>
                <a:rPr kumimoji="0"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结果顺序表中</a:t>
              </a:r>
              <a:r>
                <a:rPr kumimoji="0" lang="en-US" altLang="zh-CN" sz="18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kumimoji="0"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a:t>
              </a:r>
            </a:p>
          </p:txBody>
        </p:sp>
        <p:sp>
          <p:nvSpPr>
            <p:cNvPr id="9" name="Rectangle 15"/>
            <p:cNvSpPr>
              <a:spLocks noChangeArrowheads="1"/>
            </p:cNvSpPr>
            <p:nvPr>
              <p:custDataLst>
                <p:tags r:id="rId3"/>
              </p:custDataLst>
            </p:nvPr>
          </p:nvSpPr>
          <p:spPr bwMode="auto">
            <a:xfrm>
              <a:off x="1551060" y="2426568"/>
              <a:ext cx="478783" cy="41741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ts val="2300"/>
                </a:lnSpc>
                <a:spcBef>
                  <a:spcPct val="0"/>
                </a:spcBef>
              </a:pPr>
              <a:r>
                <a:rPr kumimoji="0"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0" name="Rectangle 14"/>
            <p:cNvSpPr>
              <a:spLocks noChangeArrowheads="1"/>
            </p:cNvSpPr>
            <p:nvPr>
              <p:custDataLst>
                <p:tags r:id="rId4"/>
              </p:custDataLst>
            </p:nvPr>
          </p:nvSpPr>
          <p:spPr bwMode="auto">
            <a:xfrm>
              <a:off x="2022461" y="2426568"/>
              <a:ext cx="947019" cy="41741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ts val="23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1" name="Rectangle 13"/>
            <p:cNvSpPr>
              <a:spLocks noChangeArrowheads="1"/>
            </p:cNvSpPr>
            <p:nvPr>
              <p:custDataLst>
                <p:tags r:id="rId5"/>
              </p:custDataLst>
            </p:nvPr>
          </p:nvSpPr>
          <p:spPr bwMode="auto">
            <a:xfrm>
              <a:off x="2961043" y="2426568"/>
              <a:ext cx="478783" cy="41741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ts val="2300"/>
                </a:lnSpc>
                <a:spcBef>
                  <a:spcPct val="0"/>
                </a:spcBef>
              </a:pPr>
              <a:r>
                <a:rPr kumimoji="0"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k</a:t>
              </a:r>
              <a:r>
                <a:rPr kumimoji="0"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2" name="Rectangle 12" descr="浅色下对角线"/>
            <p:cNvSpPr>
              <a:spLocks noChangeArrowheads="1"/>
            </p:cNvSpPr>
            <p:nvPr>
              <p:custDataLst>
                <p:tags r:id="rId6"/>
              </p:custDataLst>
            </p:nvPr>
          </p:nvSpPr>
          <p:spPr bwMode="auto">
            <a:xfrm>
              <a:off x="3439825" y="2426568"/>
              <a:ext cx="478783" cy="417416"/>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anchor="t" anchorCtr="0" compatLnSpc="1"/>
            <a:lstStyle/>
            <a:p>
              <a:pPr algn="l">
                <a:lnSpc>
                  <a:spcPts val="2300"/>
                </a:lnSpc>
                <a:spcBef>
                  <a:spcPct val="0"/>
                </a:spcBef>
              </a:pPr>
              <a:endParaRPr kumimoji="0" lang="zh-CN" altLang="zh-CN"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13" name="Rectangle 11" descr="浅色下对角线"/>
            <p:cNvSpPr>
              <a:spLocks noChangeArrowheads="1"/>
            </p:cNvSpPr>
            <p:nvPr>
              <p:custDataLst>
                <p:tags r:id="rId7"/>
              </p:custDataLst>
            </p:nvPr>
          </p:nvSpPr>
          <p:spPr bwMode="auto">
            <a:xfrm>
              <a:off x="3915444" y="2426568"/>
              <a:ext cx="643298" cy="417416"/>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anchor="t" anchorCtr="0" compatLnSpc="1"/>
            <a:lstStyle/>
            <a:p>
              <a:pPr>
                <a:lnSpc>
                  <a:spcPts val="23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4" name="Rectangle 10"/>
            <p:cNvSpPr>
              <a:spLocks noChangeArrowheads="1"/>
            </p:cNvSpPr>
            <p:nvPr>
              <p:custDataLst>
                <p:tags r:id="rId8"/>
              </p:custDataLst>
            </p:nvPr>
          </p:nvSpPr>
          <p:spPr bwMode="auto">
            <a:xfrm>
              <a:off x="5668168" y="2426568"/>
              <a:ext cx="478783" cy="417416"/>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45720" rIns="0" bIns="45720" numCol="1" anchor="t" anchorCtr="0" compatLnSpc="1"/>
            <a:lstStyle/>
            <a:p>
              <a:pPr>
                <a:lnSpc>
                  <a:spcPts val="2300"/>
                </a:lnSpc>
                <a:spcBef>
                  <a:spcPct val="0"/>
                </a:spcBef>
              </a:pPr>
              <a:r>
                <a:rPr kumimoji="0"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n</a:t>
              </a:r>
              <a:r>
                <a:rPr kumimoji="0" lang="en-US" altLang="zh-CN" sz="160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5" name="Rectangle 9"/>
            <p:cNvSpPr>
              <a:spLocks noChangeArrowheads="1"/>
            </p:cNvSpPr>
            <p:nvPr/>
          </p:nvSpPr>
          <p:spPr bwMode="auto">
            <a:xfrm>
              <a:off x="4725367" y="1770354"/>
              <a:ext cx="2704153" cy="417416"/>
            </a:xfrm>
            <a:prstGeom prst="rect">
              <a:avLst/>
            </a:prstGeom>
            <a:solidFill>
              <a:srgbClr val="FFFFFF"/>
            </a:solidFill>
            <a:ln w="9525">
              <a:noFill/>
              <a:miter lim="800000"/>
            </a:ln>
          </p:spPr>
          <p:txBody>
            <a:bodyPr vert="horz" wrap="square" lIns="0" tIns="45720" rIns="0" bIns="45720" numCol="1" anchor="t" anchorCtr="0" compatLnSpc="1"/>
            <a:lstStyle/>
            <a:p>
              <a:pPr>
                <a:lnSpc>
                  <a:spcPct val="100000"/>
                </a:lnSpc>
                <a:spcBef>
                  <a:spcPct val="0"/>
                </a:spcBef>
              </a:pPr>
              <a:r>
                <a:rPr kumimoji="0" lang="en-US" altLang="zh-CN" sz="1800" i="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800" i="1" baseline="-3000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80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i="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x</a:t>
              </a:r>
              <a:r>
                <a:rPr kumimoji="0" lang="zh-CN" altLang="en-US" sz="180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时插入到</a:t>
              </a:r>
              <a:r>
                <a:rPr kumimoji="0" lang="en-US" altLang="zh-CN" sz="1800" i="1">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800" i="1" baseline="-3000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k</a:t>
              </a:r>
              <a:r>
                <a:rPr kumimoji="0" lang="en-US" altLang="zh-CN" sz="1800" baseline="-3000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80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的后面</a:t>
              </a:r>
            </a:p>
          </p:txBody>
        </p:sp>
        <p:sp>
          <p:nvSpPr>
            <p:cNvPr id="16" name="Rectangle 8"/>
            <p:cNvSpPr>
              <a:spLocks noChangeArrowheads="1"/>
            </p:cNvSpPr>
            <p:nvPr>
              <p:custDataLst>
                <p:tags r:id="rId9"/>
              </p:custDataLst>
            </p:nvPr>
          </p:nvSpPr>
          <p:spPr bwMode="auto">
            <a:xfrm>
              <a:off x="4556633" y="2426568"/>
              <a:ext cx="478783" cy="417416"/>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45720" rIns="0" bIns="45720" numCol="1" anchor="t" anchorCtr="0" compatLnSpc="1"/>
            <a:lstStyle/>
            <a:p>
              <a:pPr>
                <a:lnSpc>
                  <a:spcPts val="2300"/>
                </a:lnSpc>
                <a:spcBef>
                  <a:spcPct val="0"/>
                </a:spcBef>
              </a:pPr>
              <a:r>
                <a:rPr kumimoji="0" lang="en-US" altLang="zh-CN" sz="160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17" name="Rectangle 7"/>
            <p:cNvSpPr>
              <a:spLocks noChangeArrowheads="1"/>
            </p:cNvSpPr>
            <p:nvPr>
              <p:custDataLst>
                <p:tags r:id="rId10"/>
              </p:custDataLst>
            </p:nvPr>
          </p:nvSpPr>
          <p:spPr bwMode="auto">
            <a:xfrm>
              <a:off x="5026979" y="2426568"/>
              <a:ext cx="643298" cy="417416"/>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45720" rIns="0" bIns="45720" numCol="1" anchor="t" anchorCtr="0" compatLnSpc="1"/>
            <a:lstStyle/>
            <a:p>
              <a:pPr>
                <a:lnSpc>
                  <a:spcPts val="23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8" name="AutoShape 6"/>
            <p:cNvSpPr/>
            <p:nvPr>
              <p:custDataLst>
                <p:tags r:id="rId11"/>
              </p:custDataLst>
            </p:nvPr>
          </p:nvSpPr>
          <p:spPr bwMode="auto">
            <a:xfrm rot="5400000">
              <a:off x="2348393" y="1350966"/>
              <a:ext cx="269845" cy="1829709"/>
            </a:xfrm>
            <a:prstGeom prst="leftBrace">
              <a:avLst>
                <a:gd name="adj1" fmla="val 56478"/>
                <a:gd name="adj2" fmla="val 50000"/>
              </a:avLst>
            </a:prstGeom>
            <a:noFill/>
            <a:ln w="12700">
              <a:solidFill>
                <a:schemeClr val="dk1"/>
              </a:solidFill>
              <a:roun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0" name="AutoShape 4"/>
            <p:cNvSpPr>
              <a:spLocks noChangeShapeType="1"/>
            </p:cNvSpPr>
            <p:nvPr>
              <p:custDataLst>
                <p:tags r:id="rId12"/>
              </p:custDataLst>
            </p:nvPr>
          </p:nvSpPr>
          <p:spPr bwMode="auto">
            <a:xfrm flipV="1">
              <a:off x="4818171" y="2836606"/>
              <a:ext cx="1055" cy="358388"/>
            </a:xfrm>
            <a:prstGeom prst="straightConnector1">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1" name="Freeform 3"/>
            <p:cNvSpPr/>
            <p:nvPr/>
          </p:nvSpPr>
          <p:spPr bwMode="auto">
            <a:xfrm>
              <a:off x="3618051" y="1893203"/>
              <a:ext cx="1218048" cy="529149"/>
            </a:xfrm>
            <a:custGeom>
              <a:avLst/>
              <a:gdLst/>
              <a:ahLst/>
              <a:cxnLst>
                <a:cxn ang="0">
                  <a:pos x="1155" y="502"/>
                </a:cxn>
                <a:cxn ang="0">
                  <a:pos x="1008" y="195"/>
                </a:cxn>
                <a:cxn ang="0">
                  <a:pos x="690" y="45"/>
                </a:cxn>
                <a:cxn ang="0">
                  <a:pos x="232" y="73"/>
                </a:cxn>
                <a:cxn ang="0">
                  <a:pos x="0" y="481"/>
                </a:cxn>
              </a:cxnLst>
              <a:rect l="0" t="0" r="r" b="b"/>
              <a:pathLst>
                <a:path w="1155" h="502">
                  <a:moveTo>
                    <a:pt x="1155" y="502"/>
                  </a:moveTo>
                  <a:cubicBezTo>
                    <a:pt x="1131" y="451"/>
                    <a:pt x="1086" y="271"/>
                    <a:pt x="1008" y="195"/>
                  </a:cubicBezTo>
                  <a:cubicBezTo>
                    <a:pt x="930" y="119"/>
                    <a:pt x="819" y="65"/>
                    <a:pt x="690" y="45"/>
                  </a:cubicBezTo>
                  <a:cubicBezTo>
                    <a:pt x="561" y="25"/>
                    <a:pt x="347" y="0"/>
                    <a:pt x="232" y="73"/>
                  </a:cubicBezTo>
                  <a:cubicBezTo>
                    <a:pt x="117" y="146"/>
                    <a:pt x="48" y="396"/>
                    <a:pt x="0" y="481"/>
                  </a:cubicBezTo>
                </a:path>
              </a:pathLst>
            </a:custGeom>
            <a:noFill/>
            <a:ln w="28575">
              <a:solidFill>
                <a:srgbClr val="FF3399"/>
              </a:solidFill>
              <a:round/>
              <a:tailEnd type="arrow" w="sm" len="sm"/>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2" name="Rectangle 2"/>
            <p:cNvSpPr>
              <a:spLocks noChangeArrowheads="1"/>
            </p:cNvSpPr>
            <p:nvPr/>
          </p:nvSpPr>
          <p:spPr bwMode="auto">
            <a:xfrm>
              <a:off x="4666310" y="3354496"/>
              <a:ext cx="310049" cy="28881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p>
          </p:txBody>
        </p:sp>
      </p:grpSp>
      <p:sp>
        <p:nvSpPr>
          <p:cNvPr id="23" name="下箭头 22"/>
          <p:cNvSpPr/>
          <p:nvPr>
            <p:custDataLst>
              <p:tags r:id="rId1"/>
            </p:custDataLst>
          </p:nvPr>
        </p:nvSpPr>
        <p:spPr>
          <a:xfrm>
            <a:off x="5453058" y="2500306"/>
            <a:ext cx="214314" cy="357190"/>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lt1"/>
              </a:solidFill>
            </a:endParaRPr>
          </a:p>
        </p:txBody>
      </p:sp>
      <p:sp>
        <p:nvSpPr>
          <p:cNvPr id="25" name="灯片编号占位符 24"/>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40</a:t>
            </a:fld>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2" name="矩形 1"/>
          <p:cNvSpPr/>
          <p:nvPr>
            <p:custDataLst>
              <p:tags r:id="rId2"/>
            </p:custDataLst>
          </p:nvPr>
        </p:nvSpPr>
        <p:spPr>
          <a:xfrm>
            <a:off x="1333080" y="3092164"/>
            <a:ext cx="7714284" cy="3315621"/>
          </a:xfrm>
          <a:prstGeom prst="rect">
            <a:avLst/>
          </a:prstGeom>
          <a:noFill/>
          <a:ln w="19050">
            <a:solidFill>
              <a:schemeClr val="l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Deletex1(L, x):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求解算法</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k=0</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for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in range(</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L.getsize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L[</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将不为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的元素插入到</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data</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a:t>
            </a: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L[k]=L[</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k+=1</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L.size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重置长度</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2" cstate="print">
            <a:extLst>
              <a:ext uri="{28A0092B-C50C-407E-A947-70E740481C1C}">
                <a14:useLocalDpi xmlns:a14="http://schemas.microsoft.com/office/drawing/2010/main" val="0"/>
              </a:ext>
            </a:extLst>
          </a:blip>
          <a:srcRect r="7351" b="-600"/>
          <a:stretch>
            <a:fillRect/>
          </a:stretch>
        </p:blipFill>
        <p:spPr>
          <a:xfrm flipH="1">
            <a:off x="8595391" y="2071663"/>
            <a:ext cx="3754304" cy="4025593"/>
          </a:xfrm>
          <a:prstGeom prst="rect">
            <a:avLst/>
          </a:prstGeom>
        </p:spPr>
      </p:pic>
      <p:sp>
        <p:nvSpPr>
          <p:cNvPr id="4" name="TextBox 3"/>
          <p:cNvSpPr txBox="1"/>
          <p:nvPr>
            <p:custDataLst>
              <p:tags r:id="rId1"/>
            </p:custDataLst>
          </p:nvPr>
        </p:nvSpPr>
        <p:spPr>
          <a:xfrm>
            <a:off x="522230" y="1380119"/>
            <a:ext cx="8215370" cy="1681480"/>
          </a:xfrm>
          <a:prstGeom prst="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l">
              <a:lnSpc>
                <a:spcPts val="2800"/>
              </a:lnSpc>
              <a:spcBef>
                <a:spcPts val="600"/>
              </a:spcBef>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解法</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600"/>
              </a:spcBef>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前移法，对于</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整数顺序表</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，从头开始扫描</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，用</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累计当前为止值为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的元素个数（初始值为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），处理当前序号为</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的元素</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28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p>
        </p:txBody>
      </p:sp>
      <p:sp>
        <p:nvSpPr>
          <p:cNvPr id="29715" name="Rectangle 19"/>
          <p:cNvSpPr>
            <a:spLocks noChangeArrowheads="1"/>
          </p:cNvSpPr>
          <p:nvPr>
            <p:custDataLst>
              <p:tags r:id="rId2"/>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grpSp>
        <p:nvGrpSpPr>
          <p:cNvPr id="24" name="组合 23"/>
          <p:cNvGrpSpPr/>
          <p:nvPr/>
        </p:nvGrpSpPr>
        <p:grpSpPr>
          <a:xfrm>
            <a:off x="910945" y="5078402"/>
            <a:ext cx="6143668" cy="1643074"/>
            <a:chOff x="1571604" y="3143248"/>
            <a:chExt cx="6143668" cy="1643074"/>
          </a:xfrm>
        </p:grpSpPr>
        <p:sp>
          <p:nvSpPr>
            <p:cNvPr id="29713" name="Rectangle 17"/>
            <p:cNvSpPr>
              <a:spLocks noChangeArrowheads="1"/>
            </p:cNvSpPr>
            <p:nvPr/>
          </p:nvSpPr>
          <p:spPr bwMode="auto">
            <a:xfrm>
              <a:off x="1571604" y="3143248"/>
              <a:ext cx="2447285" cy="418968"/>
            </a:xfrm>
            <a:prstGeom prst="rect">
              <a:avLst/>
            </a:prstGeom>
            <a:solidFill>
              <a:srgbClr val="FFFFFF"/>
            </a:solidFill>
            <a:ln w="9525">
              <a:noFill/>
              <a:miter lim="800000"/>
            </a:ln>
          </p:spPr>
          <p:txBody>
            <a:bodyPr vert="horz" wrap="square" lIns="0" tIns="45720" rIns="0" bIns="45720" numCol="1" anchor="t" anchorCtr="0" compatLnSpc="1"/>
            <a:lstStyle/>
            <a:p>
              <a:pPr>
                <a:lnSpc>
                  <a:spcPct val="100000"/>
                </a:lnSpc>
                <a:spcBef>
                  <a:spcPct val="0"/>
                </a:spcBef>
              </a:pPr>
              <a:r>
                <a:rPr kumimoji="0" lang="zh-CN" altLang="en-US"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结果顺序表中的元素</a:t>
              </a:r>
            </a:p>
          </p:txBody>
        </p:sp>
        <p:sp>
          <p:nvSpPr>
            <p:cNvPr id="29712" name="Rectangle 16"/>
            <p:cNvSpPr>
              <a:spLocks noChangeArrowheads="1"/>
            </p:cNvSpPr>
            <p:nvPr>
              <p:custDataLst>
                <p:tags r:id="rId3"/>
              </p:custDataLst>
            </p:nvPr>
          </p:nvSpPr>
          <p:spPr bwMode="auto">
            <a:xfrm>
              <a:off x="2123024" y="3743134"/>
              <a:ext cx="480582" cy="41896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no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29711" name="Rectangle 15"/>
            <p:cNvSpPr>
              <a:spLocks noChangeArrowheads="1"/>
            </p:cNvSpPr>
            <p:nvPr>
              <p:custDataLst>
                <p:tags r:id="rId4"/>
              </p:custDataLst>
            </p:nvPr>
          </p:nvSpPr>
          <p:spPr bwMode="auto">
            <a:xfrm>
              <a:off x="2596197" y="3743134"/>
              <a:ext cx="832796" cy="41896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no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9710" name="Rectangle 14"/>
            <p:cNvSpPr>
              <a:spLocks noChangeArrowheads="1"/>
            </p:cNvSpPr>
            <p:nvPr>
              <p:custDataLst>
                <p:tags r:id="rId5"/>
              </p:custDataLst>
            </p:nvPr>
          </p:nvSpPr>
          <p:spPr bwMode="auto">
            <a:xfrm>
              <a:off x="3428992" y="3743134"/>
              <a:ext cx="589897" cy="41896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no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9709" name="Rectangle 13" descr="浅色下对角线"/>
            <p:cNvSpPr>
              <a:spLocks noChangeArrowheads="1"/>
            </p:cNvSpPr>
            <p:nvPr>
              <p:custDataLst>
                <p:tags r:id="rId6"/>
              </p:custDataLst>
            </p:nvPr>
          </p:nvSpPr>
          <p:spPr bwMode="auto">
            <a:xfrm>
              <a:off x="4018889" y="3743134"/>
              <a:ext cx="480582" cy="41896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noFill/>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anchor="t" anchorCtr="0" compatLnSpc="1"/>
            <a:lstStyle/>
            <a:p>
              <a:pPr algn="l">
                <a:lnSpc>
                  <a:spcPct val="100000"/>
                </a:lnSpc>
                <a:spcBef>
                  <a:spcPct val="0"/>
                </a:spcBef>
              </a:pPr>
              <a:endParaRPr kumimoji="0" lang="zh-CN" altLang="zh-CN"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9708" name="Rectangle 12" descr="浅色下对角线"/>
            <p:cNvSpPr>
              <a:spLocks noChangeArrowheads="1"/>
            </p:cNvSpPr>
            <p:nvPr>
              <p:custDataLst>
                <p:tags r:id="rId7"/>
              </p:custDataLst>
            </p:nvPr>
          </p:nvSpPr>
          <p:spPr bwMode="auto">
            <a:xfrm>
              <a:off x="4496295" y="3743134"/>
              <a:ext cx="645716" cy="41896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noFill/>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9707" name="Rectangle 11"/>
            <p:cNvSpPr>
              <a:spLocks noChangeArrowheads="1"/>
            </p:cNvSpPr>
            <p:nvPr>
              <p:custDataLst>
                <p:tags r:id="rId8"/>
              </p:custDataLst>
            </p:nvPr>
          </p:nvSpPr>
          <p:spPr bwMode="auto">
            <a:xfrm>
              <a:off x="6255607" y="3743134"/>
              <a:ext cx="480582" cy="418968"/>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noFill/>
            </a:ln>
          </p:spPr>
          <p:style>
            <a:lnRef idx="1">
              <a:schemeClr val="accent5"/>
            </a:lnRef>
            <a:fillRef idx="2">
              <a:schemeClr val="accent5"/>
            </a:fillRef>
            <a:effectRef idx="1">
              <a:schemeClr val="accent5"/>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9706" name="Rectangle 10"/>
            <p:cNvSpPr>
              <a:spLocks noChangeArrowheads="1"/>
            </p:cNvSpPr>
            <p:nvPr/>
          </p:nvSpPr>
          <p:spPr bwMode="auto">
            <a:xfrm>
              <a:off x="5225638" y="3180278"/>
              <a:ext cx="2489634" cy="418968"/>
            </a:xfrm>
            <a:prstGeom prst="rect">
              <a:avLst/>
            </a:prstGeom>
            <a:solidFill>
              <a:srgbClr val="FFFFFF"/>
            </a:solidFill>
            <a:ln w="9525">
              <a:noFill/>
              <a:miter lim="800000"/>
            </a:ln>
          </p:spPr>
          <p:txBody>
            <a:bodyPr vert="horz" wrap="square" lIns="0" tIns="45720" rIns="0" bIns="45720" numCol="1" anchor="t" anchorCtr="0" compatLnSpc="1"/>
            <a:lstStyle/>
            <a:p>
              <a:pPr>
                <a:lnSpc>
                  <a:spcPct val="100000"/>
                </a:lnSpc>
                <a:spcBef>
                  <a:spcPct val="0"/>
                </a:spcBef>
              </a:pPr>
              <a:r>
                <a:rPr kumimoji="0"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8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kumimoji="0"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时前移</a:t>
              </a:r>
              <a:r>
                <a:rPr kumimoji="0"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kumimoji="0"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个位置</a:t>
              </a:r>
            </a:p>
          </p:txBody>
        </p:sp>
        <p:sp>
          <p:nvSpPr>
            <p:cNvPr id="29705" name="Rectangle 9"/>
            <p:cNvSpPr>
              <a:spLocks noChangeArrowheads="1"/>
            </p:cNvSpPr>
            <p:nvPr>
              <p:custDataLst>
                <p:tags r:id="rId9"/>
              </p:custDataLst>
            </p:nvPr>
          </p:nvSpPr>
          <p:spPr bwMode="auto">
            <a:xfrm>
              <a:off x="5139894" y="3743134"/>
              <a:ext cx="480582" cy="418968"/>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noFill/>
            </a:ln>
          </p:spPr>
          <p:style>
            <a:lnRef idx="1">
              <a:schemeClr val="accent5"/>
            </a:lnRef>
            <a:fillRef idx="2">
              <a:schemeClr val="accent5"/>
            </a:fillRef>
            <a:effectRef idx="1">
              <a:schemeClr val="accent5"/>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29704" name="Rectangle 8"/>
            <p:cNvSpPr>
              <a:spLocks noChangeArrowheads="1"/>
            </p:cNvSpPr>
            <p:nvPr>
              <p:custDataLst>
                <p:tags r:id="rId10"/>
              </p:custDataLst>
            </p:nvPr>
          </p:nvSpPr>
          <p:spPr bwMode="auto">
            <a:xfrm>
              <a:off x="5612008" y="3743134"/>
              <a:ext cx="645716" cy="418968"/>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noFill/>
            </a:ln>
          </p:spPr>
          <p:style>
            <a:lnRef idx="1">
              <a:schemeClr val="accent5"/>
            </a:lnRef>
            <a:fillRef idx="2">
              <a:schemeClr val="accent5"/>
            </a:fillRef>
            <a:effectRef idx="1">
              <a:schemeClr val="accent5"/>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9703" name="AutoShape 7"/>
            <p:cNvSpPr/>
            <p:nvPr/>
          </p:nvSpPr>
          <p:spPr bwMode="auto">
            <a:xfrm rot="5400000">
              <a:off x="2923359" y="2663496"/>
              <a:ext cx="270848" cy="1836586"/>
            </a:xfrm>
            <a:prstGeom prst="leftBrace">
              <a:avLst>
                <a:gd name="adj1" fmla="val 56478"/>
                <a:gd name="adj2" fmla="val 50000"/>
              </a:avLst>
            </a:prstGeom>
            <a:noFill/>
            <a:ln w="9525">
              <a:noFill/>
              <a:roun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9702" name="AutoShape 6"/>
            <p:cNvSpPr/>
            <p:nvPr/>
          </p:nvSpPr>
          <p:spPr bwMode="auto">
            <a:xfrm rot="16200000">
              <a:off x="4529137" y="3750248"/>
              <a:ext cx="101568" cy="1121005"/>
            </a:xfrm>
            <a:prstGeom prst="leftBrace">
              <a:avLst>
                <a:gd name="adj1" fmla="val 91927"/>
                <a:gd name="adj2" fmla="val 50000"/>
              </a:avLst>
            </a:prstGeom>
            <a:noFill/>
            <a:ln w="9525">
              <a:noFill/>
              <a:roun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9701" name="AutoShape 5"/>
            <p:cNvSpPr>
              <a:spLocks noChangeShapeType="1"/>
            </p:cNvSpPr>
            <p:nvPr/>
          </p:nvSpPr>
          <p:spPr bwMode="auto">
            <a:xfrm flipV="1">
              <a:off x="5402415" y="4154696"/>
              <a:ext cx="1059" cy="359720"/>
            </a:xfrm>
            <a:prstGeom prst="straightConnector1">
              <a:avLst/>
            </a:prstGeom>
            <a:noFill/>
            <a:ln w="9525">
              <a:noFill/>
              <a:round/>
              <a:tailEnd type="arrow" w="sm" len="sm"/>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9700" name="Rectangle 4"/>
            <p:cNvSpPr>
              <a:spLocks noChangeArrowheads="1"/>
            </p:cNvSpPr>
            <p:nvPr/>
          </p:nvSpPr>
          <p:spPr bwMode="auto">
            <a:xfrm>
              <a:off x="5281740" y="4389572"/>
              <a:ext cx="248759" cy="27613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29699" name="Freeform 3"/>
            <p:cNvSpPr/>
            <p:nvPr/>
          </p:nvSpPr>
          <p:spPr bwMode="auto">
            <a:xfrm>
              <a:off x="4229540" y="3180278"/>
              <a:ext cx="1190870" cy="558624"/>
            </a:xfrm>
            <a:custGeom>
              <a:avLst/>
              <a:gdLst/>
              <a:ahLst/>
              <a:cxnLst>
                <a:cxn ang="0">
                  <a:pos x="1125" y="528"/>
                </a:cxn>
                <a:cxn ang="0">
                  <a:pos x="1041" y="199"/>
                </a:cxn>
                <a:cxn ang="0">
                  <a:pos x="658" y="14"/>
                </a:cxn>
                <a:cxn ang="0">
                  <a:pos x="172" y="117"/>
                </a:cxn>
                <a:cxn ang="0">
                  <a:pos x="0" y="495"/>
                </a:cxn>
              </a:cxnLst>
              <a:rect l="0" t="0" r="r" b="b"/>
              <a:pathLst>
                <a:path w="1125" h="528">
                  <a:moveTo>
                    <a:pt x="1125" y="528"/>
                  </a:moveTo>
                  <a:cubicBezTo>
                    <a:pt x="1111" y="473"/>
                    <a:pt x="1119" y="285"/>
                    <a:pt x="1041" y="199"/>
                  </a:cubicBezTo>
                  <a:cubicBezTo>
                    <a:pt x="963" y="113"/>
                    <a:pt x="803" y="28"/>
                    <a:pt x="658" y="14"/>
                  </a:cubicBezTo>
                  <a:cubicBezTo>
                    <a:pt x="513" y="0"/>
                    <a:pt x="282" y="37"/>
                    <a:pt x="172" y="117"/>
                  </a:cubicBezTo>
                  <a:cubicBezTo>
                    <a:pt x="62" y="197"/>
                    <a:pt x="36" y="416"/>
                    <a:pt x="0" y="495"/>
                  </a:cubicBezTo>
                </a:path>
              </a:pathLst>
            </a:custGeom>
            <a:noFill/>
            <a:ln w="28575">
              <a:noFill/>
              <a:round/>
              <a:tailEnd type="arrow" w="sm" len="sm"/>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9698" name="Rectangle 2"/>
            <p:cNvSpPr>
              <a:spLocks noChangeArrowheads="1"/>
            </p:cNvSpPr>
            <p:nvPr/>
          </p:nvSpPr>
          <p:spPr bwMode="auto">
            <a:xfrm>
              <a:off x="3624695" y="4367354"/>
              <a:ext cx="1622112" cy="418968"/>
            </a:xfrm>
            <a:prstGeom prst="rect">
              <a:avLst/>
            </a:prstGeom>
            <a:solidFill>
              <a:srgbClr val="FFFFFF"/>
            </a:solidFill>
            <a:ln w="9525">
              <a:noFill/>
              <a:miter lim="800000"/>
            </a:ln>
          </p:spPr>
          <p:txBody>
            <a:bodyPr vert="horz" wrap="square" lIns="0" tIns="45720" rIns="0" bIns="45720" numCol="1" anchor="t" anchorCtr="0" compatLnSpc="1"/>
            <a:lstStyle/>
            <a:p>
              <a:pPr>
                <a:lnSpc>
                  <a:spcPct val="100000"/>
                </a:lnSpc>
                <a:spcBef>
                  <a:spcPct val="0"/>
                </a:spcBef>
              </a:pPr>
              <a:r>
                <a:rPr kumimoji="0"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a:t>
              </a:r>
              <a:r>
                <a:rPr kumimoji="0"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kumimoji="0"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a:t>
              </a:r>
              <a:r>
                <a:rPr kumimoji="0"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kumimoji="0"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a:t>
              </a:r>
            </a:p>
          </p:txBody>
        </p:sp>
      </p:grpSp>
      <p:sp>
        <p:nvSpPr>
          <p:cNvPr id="22" name="灯片编号占位符 21"/>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41</a:t>
            </a:fld>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719457" y="2905320"/>
            <a:ext cx="6480720" cy="1681480"/>
          </a:xfrm>
          <a:prstGeom prst="rect">
            <a:avLst/>
          </a:prstGeom>
          <a:noFill/>
        </p:spPr>
        <p:txBody>
          <a:bodyPr wrap="square" rtlCol="0">
            <a:spAutoFit/>
          </a:bodyPr>
          <a:lstStyle/>
          <a:p>
            <a:pPr algn="l">
              <a:lnSpc>
                <a:spcPts val="28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是不为</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的元素，此时前面有</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个为</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的元素，将</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前移</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个位置，继续处理下一个元素。</a:t>
            </a:r>
          </a:p>
          <a:p>
            <a:pPr algn="l">
              <a:lnSpc>
                <a:spcPts val="28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若是为</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的元素，置</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，继续处理下一个元素。</a:t>
            </a:r>
          </a:p>
          <a:p>
            <a:pPr algn="l">
              <a:lnSpc>
                <a:spcPts val="28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最后将</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的长度减少</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righ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847528" y="893252"/>
            <a:ext cx="5715040" cy="1643074"/>
            <a:chOff x="1857356" y="3143248"/>
            <a:chExt cx="5715040" cy="1643074"/>
          </a:xfrm>
        </p:grpSpPr>
        <p:sp>
          <p:nvSpPr>
            <p:cNvPr id="7" name="Rectangle 17"/>
            <p:cNvSpPr>
              <a:spLocks noChangeArrowheads="1"/>
            </p:cNvSpPr>
            <p:nvPr/>
          </p:nvSpPr>
          <p:spPr bwMode="auto">
            <a:xfrm>
              <a:off x="1857356" y="3143248"/>
              <a:ext cx="2161533" cy="418968"/>
            </a:xfrm>
            <a:prstGeom prst="rect">
              <a:avLst/>
            </a:prstGeom>
            <a:solidFill>
              <a:srgbClr val="FFFFFF"/>
            </a:solidFill>
            <a:ln w="9525">
              <a:noFill/>
              <a:miter lim="800000"/>
            </a:ln>
          </p:spPr>
          <p:txBody>
            <a:bodyPr vert="horz" wrap="square" lIns="0" tIns="45720" rIns="0" bIns="45720" numCol="1" anchor="t" anchorCtr="0" compatLnSpc="1"/>
            <a:lstStyle/>
            <a:p>
              <a:pPr>
                <a:lnSpc>
                  <a:spcPct val="100000"/>
                </a:lnSpc>
                <a:spcBef>
                  <a:spcPct val="0"/>
                </a:spcBef>
              </a:pPr>
              <a:r>
                <a:rPr kumimoji="0"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结果顺序表中的元素</a:t>
              </a:r>
            </a:p>
          </p:txBody>
        </p:sp>
        <p:sp>
          <p:nvSpPr>
            <p:cNvPr id="8" name="Rectangle 16"/>
            <p:cNvSpPr>
              <a:spLocks noChangeArrowheads="1"/>
            </p:cNvSpPr>
            <p:nvPr>
              <p:custDataLst>
                <p:tags r:id="rId4"/>
              </p:custDataLst>
            </p:nvPr>
          </p:nvSpPr>
          <p:spPr bwMode="auto">
            <a:xfrm>
              <a:off x="2123024" y="3743134"/>
              <a:ext cx="480582" cy="41896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9" name="Rectangle 15"/>
            <p:cNvSpPr>
              <a:spLocks noChangeArrowheads="1"/>
            </p:cNvSpPr>
            <p:nvPr>
              <p:custDataLst>
                <p:tags r:id="rId5"/>
              </p:custDataLst>
            </p:nvPr>
          </p:nvSpPr>
          <p:spPr bwMode="auto">
            <a:xfrm>
              <a:off x="2596197" y="3743134"/>
              <a:ext cx="832796" cy="41896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0" name="Rectangle 14"/>
            <p:cNvSpPr>
              <a:spLocks noChangeArrowheads="1"/>
            </p:cNvSpPr>
            <p:nvPr>
              <p:custDataLst>
                <p:tags r:id="rId6"/>
              </p:custDataLst>
            </p:nvPr>
          </p:nvSpPr>
          <p:spPr bwMode="auto">
            <a:xfrm>
              <a:off x="3428992" y="3743134"/>
              <a:ext cx="589897" cy="41896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1" name="Rectangle 13" descr="浅色下对角线"/>
            <p:cNvSpPr>
              <a:spLocks noChangeArrowheads="1"/>
            </p:cNvSpPr>
            <p:nvPr>
              <p:custDataLst>
                <p:tags r:id="rId7"/>
              </p:custDataLst>
            </p:nvPr>
          </p:nvSpPr>
          <p:spPr bwMode="auto">
            <a:xfrm>
              <a:off x="4018889" y="3743134"/>
              <a:ext cx="480582" cy="41896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anchor="t" anchorCtr="0" compatLnSpc="1"/>
            <a:lstStyle/>
            <a:p>
              <a:pPr algn="l">
                <a:lnSpc>
                  <a:spcPct val="100000"/>
                </a:lnSpc>
                <a:spcBef>
                  <a:spcPct val="0"/>
                </a:spcBef>
              </a:pPr>
              <a:endParaRPr kumimoji="0" lang="zh-CN" altLang="zh-CN"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12" name="Rectangle 12" descr="浅色下对角线"/>
            <p:cNvSpPr>
              <a:spLocks noChangeArrowheads="1"/>
            </p:cNvSpPr>
            <p:nvPr>
              <p:custDataLst>
                <p:tags r:id="rId8"/>
              </p:custDataLst>
            </p:nvPr>
          </p:nvSpPr>
          <p:spPr bwMode="auto">
            <a:xfrm>
              <a:off x="4496295" y="3743134"/>
              <a:ext cx="645716" cy="41896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3" name="Rectangle 11"/>
            <p:cNvSpPr>
              <a:spLocks noChangeArrowheads="1"/>
            </p:cNvSpPr>
            <p:nvPr>
              <p:custDataLst>
                <p:tags r:id="rId9"/>
              </p:custDataLst>
            </p:nvPr>
          </p:nvSpPr>
          <p:spPr bwMode="auto">
            <a:xfrm>
              <a:off x="6255607" y="3743134"/>
              <a:ext cx="480582" cy="418968"/>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4" name="Rectangle 10"/>
            <p:cNvSpPr>
              <a:spLocks noChangeArrowheads="1"/>
            </p:cNvSpPr>
            <p:nvPr/>
          </p:nvSpPr>
          <p:spPr bwMode="auto">
            <a:xfrm>
              <a:off x="5264803" y="3180278"/>
              <a:ext cx="2307593" cy="418968"/>
            </a:xfrm>
            <a:prstGeom prst="rect">
              <a:avLst/>
            </a:prstGeom>
            <a:solidFill>
              <a:srgbClr val="FFFFFF"/>
            </a:solidFill>
            <a:ln w="9525">
              <a:noFill/>
              <a:miter lim="800000"/>
            </a:ln>
          </p:spPr>
          <p:txBody>
            <a:bodyPr vert="horz" wrap="square" lIns="0" tIns="45720" rIns="0" bIns="45720" numCol="1" anchor="t" anchorCtr="0" compatLnSpc="1"/>
            <a:lstStyle/>
            <a:p>
              <a:pPr>
                <a:lnSpc>
                  <a:spcPct val="100000"/>
                </a:lnSpc>
                <a:spcBef>
                  <a:spcPct val="0"/>
                </a:spcBef>
              </a:pPr>
              <a:r>
                <a:rPr kumimoji="0"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8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kumimoji="0"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时前移</a:t>
              </a:r>
              <a:r>
                <a:rPr kumimoji="0"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kumimoji="0"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个位置</a:t>
              </a:r>
            </a:p>
          </p:txBody>
        </p:sp>
        <p:sp>
          <p:nvSpPr>
            <p:cNvPr id="15" name="Rectangle 9"/>
            <p:cNvSpPr>
              <a:spLocks noChangeArrowheads="1"/>
            </p:cNvSpPr>
            <p:nvPr>
              <p:custDataLst>
                <p:tags r:id="rId10"/>
              </p:custDataLst>
            </p:nvPr>
          </p:nvSpPr>
          <p:spPr bwMode="auto">
            <a:xfrm>
              <a:off x="5139894" y="3743134"/>
              <a:ext cx="480582" cy="418968"/>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45720" rIns="0" bIns="4572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16" name="Rectangle 8"/>
            <p:cNvSpPr>
              <a:spLocks noChangeArrowheads="1"/>
            </p:cNvSpPr>
            <p:nvPr>
              <p:custDataLst>
                <p:tags r:id="rId11"/>
              </p:custDataLst>
            </p:nvPr>
          </p:nvSpPr>
          <p:spPr bwMode="auto">
            <a:xfrm>
              <a:off x="5612008" y="3743134"/>
              <a:ext cx="645716" cy="418968"/>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45720" rIns="0" bIns="45720" numCol="1" anchor="t" anchorCtr="0" compatLnSpc="1"/>
            <a:lstStyle/>
            <a:p>
              <a:pPr>
                <a:lnSpc>
                  <a:spcPct val="100000"/>
                </a:lnSpc>
                <a:spcBef>
                  <a:spcPct val="0"/>
                </a:spcBef>
              </a:pPr>
              <a:r>
                <a:rPr kumimoji="0" lang="zh-CN"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7" name="AutoShape 7"/>
            <p:cNvSpPr/>
            <p:nvPr/>
          </p:nvSpPr>
          <p:spPr bwMode="auto">
            <a:xfrm rot="5400000">
              <a:off x="2923359" y="2663496"/>
              <a:ext cx="270848" cy="1836586"/>
            </a:xfrm>
            <a:prstGeom prst="leftBrace">
              <a:avLst>
                <a:gd name="adj1" fmla="val 56478"/>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18" name="AutoShape 6"/>
            <p:cNvSpPr/>
            <p:nvPr/>
          </p:nvSpPr>
          <p:spPr bwMode="auto">
            <a:xfrm rot="16200000">
              <a:off x="4529137" y="3750248"/>
              <a:ext cx="101568" cy="1121005"/>
            </a:xfrm>
            <a:prstGeom prst="leftBrace">
              <a:avLst>
                <a:gd name="adj1" fmla="val 91927"/>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19" name="AutoShape 5"/>
            <p:cNvSpPr>
              <a:spLocks noChangeShapeType="1"/>
            </p:cNvSpPr>
            <p:nvPr/>
          </p:nvSpPr>
          <p:spPr bwMode="auto">
            <a:xfrm flipV="1">
              <a:off x="5402415" y="4154696"/>
              <a:ext cx="1059" cy="359720"/>
            </a:xfrm>
            <a:prstGeom prst="straightConnector1">
              <a:avLst/>
            </a:prstGeom>
            <a:noFill/>
            <a:ln w="9525">
              <a:solidFill>
                <a:srgbClr val="000000"/>
              </a:solidFill>
              <a:round/>
              <a:tailEnd type="arrow" w="sm" len="sm"/>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0" name="Rectangle 4"/>
            <p:cNvSpPr>
              <a:spLocks noChangeArrowheads="1"/>
            </p:cNvSpPr>
            <p:nvPr/>
          </p:nvSpPr>
          <p:spPr bwMode="auto">
            <a:xfrm>
              <a:off x="5281740" y="4389572"/>
              <a:ext cx="248759" cy="27613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21" name="Freeform 3"/>
            <p:cNvSpPr/>
            <p:nvPr/>
          </p:nvSpPr>
          <p:spPr bwMode="auto">
            <a:xfrm>
              <a:off x="4229540" y="3180278"/>
              <a:ext cx="1190870" cy="558624"/>
            </a:xfrm>
            <a:custGeom>
              <a:avLst/>
              <a:gdLst/>
              <a:ahLst/>
              <a:cxnLst>
                <a:cxn ang="0">
                  <a:pos x="1125" y="528"/>
                </a:cxn>
                <a:cxn ang="0">
                  <a:pos x="1041" y="199"/>
                </a:cxn>
                <a:cxn ang="0">
                  <a:pos x="658" y="14"/>
                </a:cxn>
                <a:cxn ang="0">
                  <a:pos x="172" y="117"/>
                </a:cxn>
                <a:cxn ang="0">
                  <a:pos x="0" y="495"/>
                </a:cxn>
              </a:cxnLst>
              <a:rect l="0" t="0" r="r" b="b"/>
              <a:pathLst>
                <a:path w="1125" h="528">
                  <a:moveTo>
                    <a:pt x="1125" y="528"/>
                  </a:moveTo>
                  <a:cubicBezTo>
                    <a:pt x="1111" y="473"/>
                    <a:pt x="1119" y="285"/>
                    <a:pt x="1041" y="199"/>
                  </a:cubicBezTo>
                  <a:cubicBezTo>
                    <a:pt x="963" y="113"/>
                    <a:pt x="803" y="28"/>
                    <a:pt x="658" y="14"/>
                  </a:cubicBezTo>
                  <a:cubicBezTo>
                    <a:pt x="513" y="0"/>
                    <a:pt x="282" y="37"/>
                    <a:pt x="172" y="117"/>
                  </a:cubicBezTo>
                  <a:cubicBezTo>
                    <a:pt x="62" y="197"/>
                    <a:pt x="36" y="416"/>
                    <a:pt x="0" y="495"/>
                  </a:cubicBezTo>
                </a:path>
              </a:pathLst>
            </a:custGeom>
            <a:noFill/>
            <a:ln w="28575">
              <a:solidFill>
                <a:srgbClr val="FF00FF"/>
              </a:solidFill>
              <a:round/>
              <a:tailEnd type="arrow" w="sm" len="sm"/>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2" name="Rectangle 2"/>
            <p:cNvSpPr>
              <a:spLocks noChangeArrowheads="1"/>
            </p:cNvSpPr>
            <p:nvPr/>
          </p:nvSpPr>
          <p:spPr bwMode="auto">
            <a:xfrm>
              <a:off x="3714744" y="4367354"/>
              <a:ext cx="1532063" cy="418968"/>
            </a:xfrm>
            <a:prstGeom prst="rect">
              <a:avLst/>
            </a:prstGeom>
            <a:solidFill>
              <a:srgbClr val="FFFFFF"/>
            </a:solidFill>
            <a:ln w="9525">
              <a:noFill/>
              <a:miter lim="800000"/>
            </a:ln>
          </p:spPr>
          <p:txBody>
            <a:bodyPr vert="horz" wrap="square" lIns="0" tIns="45720" rIns="0" bIns="45720" numCol="1" anchor="t" anchorCtr="0" compatLnSpc="1"/>
            <a:lstStyle/>
            <a:p>
              <a:pPr>
                <a:lnSpc>
                  <a:spcPct val="100000"/>
                </a:lnSpc>
                <a:spcBef>
                  <a:spcPct val="0"/>
                </a:spcBef>
              </a:pPr>
              <a:r>
                <a:rPr kumimoji="0"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a:t>
              </a:r>
              <a:r>
                <a:rPr kumimoji="0"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kumimoji="0"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a:t>
              </a:r>
              <a:r>
                <a:rPr kumimoji="0"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kumimoji="0"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a:t>
              </a:r>
            </a:p>
          </p:txBody>
        </p:sp>
      </p:grpSp>
      <p:sp>
        <p:nvSpPr>
          <p:cNvPr id="23" name="下箭头 22"/>
          <p:cNvSpPr/>
          <p:nvPr>
            <p:custDataLst>
              <p:tags r:id="rId1"/>
            </p:custDataLst>
          </p:nvPr>
        </p:nvSpPr>
        <p:spPr>
          <a:xfrm>
            <a:off x="4462936" y="2536326"/>
            <a:ext cx="214314" cy="357190"/>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lt1"/>
              </a:solidFill>
            </a:endParaRPr>
          </a:p>
        </p:txBody>
      </p:sp>
      <p:sp>
        <p:nvSpPr>
          <p:cNvPr id="25" name="灯片编号占位符 24"/>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42</a:t>
            </a:fld>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2" name="矩形 1"/>
          <p:cNvSpPr/>
          <p:nvPr>
            <p:custDataLst>
              <p:tags r:id="rId2"/>
            </p:custDataLst>
          </p:nvPr>
        </p:nvSpPr>
        <p:spPr>
          <a:xfrm>
            <a:off x="1272924" y="2890028"/>
            <a:ext cx="7714284" cy="3887093"/>
          </a:xfrm>
          <a:prstGeom prst="rect">
            <a:avLst/>
          </a:prstGeom>
          <a:noFill/>
          <a:ln w="19050">
            <a:solidFill>
              <a:schemeClr val="l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Deletex2(L, x):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求解算法</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k=0;</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for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in range(</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L.getsize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L[</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将不为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的元素前移</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个位置</a:t>
            </a: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L[</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-k]=L[</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累计删除的元素个数</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k+=1</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L.size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重置长度</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减少</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p>
        </p:txBody>
      </p:sp>
      <p:sp>
        <p:nvSpPr>
          <p:cNvPr id="4" name="下箭头 22"/>
          <p:cNvSpPr/>
          <p:nvPr>
            <p:custDataLst>
              <p:tags r:id="rId3"/>
            </p:custDataLst>
          </p:nvPr>
        </p:nvSpPr>
        <p:spPr>
          <a:xfrm>
            <a:off x="4462936" y="2534582"/>
            <a:ext cx="214314" cy="357190"/>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lt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custDataLst>
              <p:tags r:id="rId1"/>
            </p:custDataLst>
          </p:nvPr>
        </p:nvSpPr>
        <p:spPr>
          <a:xfrm>
            <a:off x="1425898" y="1192076"/>
            <a:ext cx="6357982" cy="860425"/>
          </a:xfrm>
          <a:prstGeom prst="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l">
              <a:lnSpc>
                <a:spcPct val="100000"/>
              </a:lnSpc>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解法</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由解法</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延伸出区间划分法</a:t>
            </a:r>
          </a:p>
        </p:txBody>
      </p:sp>
      <p:sp>
        <p:nvSpPr>
          <p:cNvPr id="5" name="TextBox 4"/>
          <p:cNvSpPr txBox="1"/>
          <p:nvPr/>
        </p:nvSpPr>
        <p:spPr>
          <a:xfrm>
            <a:off x="1199456" y="4549205"/>
            <a:ext cx="7358114" cy="758190"/>
          </a:xfrm>
          <a:prstGeom prst="rect">
            <a:avLst/>
          </a:prstGeom>
          <a:noFill/>
        </p:spPr>
        <p:txBody>
          <a:bodyPr wrap="square" rtlCol="0">
            <a:spAutoFit/>
          </a:bodyPr>
          <a:lstStyle/>
          <a:p>
            <a:pPr algn="l">
              <a:lnSpc>
                <a:spcPts val="26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初始时，</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“不为</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区间</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从</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开始遍历，“为</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区间</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8691" name="Rectangle 19"/>
          <p:cNvSpPr>
            <a:spLocks noChangeArrowheads="1"/>
          </p:cNvSpPr>
          <p:nvPr>
            <p:custDataLst>
              <p:tags r:id="rId2"/>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sp>
        <p:nvSpPr>
          <p:cNvPr id="28722" name="Rectangle 50"/>
          <p:cNvSpPr>
            <a:spLocks noChangeArrowheads="1"/>
          </p:cNvSpPr>
          <p:nvPr>
            <p:custDataLst>
              <p:tags r:id="rId3"/>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grpSp>
        <p:nvGrpSpPr>
          <p:cNvPr id="52" name="组合 51"/>
          <p:cNvGrpSpPr/>
          <p:nvPr/>
        </p:nvGrpSpPr>
        <p:grpSpPr>
          <a:xfrm>
            <a:off x="1919536" y="2328808"/>
            <a:ext cx="5112983" cy="1780593"/>
            <a:chOff x="1509422" y="1148341"/>
            <a:chExt cx="5112983" cy="1780593"/>
          </a:xfrm>
        </p:grpSpPr>
        <p:sp>
          <p:nvSpPr>
            <p:cNvPr id="28720" name="Rectangle 48"/>
            <p:cNvSpPr>
              <a:spLocks noChangeArrowheads="1"/>
            </p:cNvSpPr>
            <p:nvPr>
              <p:custDataLst>
                <p:tags r:id="rId4"/>
              </p:custDataLst>
            </p:nvPr>
          </p:nvSpPr>
          <p:spPr bwMode="auto">
            <a:xfrm>
              <a:off x="1509422" y="1872577"/>
              <a:ext cx="525269" cy="424257"/>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45720" rIns="0" bIns="45720" numCol="1" anchor="t" anchorCtr="0" compatLnSpc="1"/>
            <a:lstStyle/>
            <a:p>
              <a:pPr>
                <a:lnSpc>
                  <a:spcPts val="2300"/>
                </a:lnSpc>
                <a:spcBef>
                  <a:spcPct val="0"/>
                </a:spcBef>
              </a:pPr>
              <a:r>
                <a:rPr kumimoji="0" lang="en-US" altLang="zh-CN" sz="1600" b="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28719" name="Rectangle 47"/>
            <p:cNvSpPr>
              <a:spLocks noChangeArrowheads="1"/>
            </p:cNvSpPr>
            <p:nvPr>
              <p:custDataLst>
                <p:tags r:id="rId5"/>
              </p:custDataLst>
            </p:nvPr>
          </p:nvSpPr>
          <p:spPr bwMode="auto">
            <a:xfrm>
              <a:off x="2026592" y="1872577"/>
              <a:ext cx="1038969" cy="424257"/>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45720" rIns="0" bIns="45720" numCol="1" anchor="t" anchorCtr="0" compatLnSpc="1"/>
            <a:lstStyle/>
            <a:p>
              <a:pPr>
                <a:lnSpc>
                  <a:spcPts val="2300"/>
                </a:lnSpc>
                <a:spcBef>
                  <a:spcPct val="0"/>
                </a:spcBef>
              </a:pPr>
              <a:r>
                <a:rPr kumimoji="0" lang="zh-CN" altLang="zh-CN" sz="16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8718" name="Rectangle 46"/>
            <p:cNvSpPr>
              <a:spLocks noChangeArrowheads="1"/>
            </p:cNvSpPr>
            <p:nvPr>
              <p:custDataLst>
                <p:tags r:id="rId6"/>
              </p:custDataLst>
            </p:nvPr>
          </p:nvSpPr>
          <p:spPr bwMode="auto">
            <a:xfrm>
              <a:off x="3056306" y="1872577"/>
              <a:ext cx="525269" cy="424257"/>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45720" rIns="0" bIns="45720" numCol="1" anchor="t" anchorCtr="0" compatLnSpc="1"/>
            <a:lstStyle/>
            <a:p>
              <a:pPr>
                <a:lnSpc>
                  <a:spcPts val="2300"/>
                </a:lnSpc>
                <a:spcBef>
                  <a:spcPct val="0"/>
                </a:spcBef>
              </a:pPr>
              <a:r>
                <a:rPr kumimoji="0" lang="en-US" altLang="zh-CN" sz="1600" b="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0" i="1"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28717" name="Rectangle 45"/>
            <p:cNvSpPr>
              <a:spLocks noChangeArrowheads="1"/>
            </p:cNvSpPr>
            <p:nvPr>
              <p:custDataLst>
                <p:tags r:id="rId7"/>
              </p:custDataLst>
            </p:nvPr>
          </p:nvSpPr>
          <p:spPr bwMode="auto">
            <a:xfrm>
              <a:off x="3581575" y="1872577"/>
              <a:ext cx="525269" cy="424257"/>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anchor="t" anchorCtr="0" compatLnSpc="1"/>
            <a:lstStyle/>
            <a:p>
              <a:pPr>
                <a:lnSpc>
                  <a:spcPts val="2300"/>
                </a:lnSpc>
                <a:spcBef>
                  <a:spcPct val="0"/>
                </a:spcBef>
              </a:pPr>
              <a:r>
                <a:rPr kumimoji="0" lang="en-US" altLang="zh-CN" sz="1600" b="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0" i="1"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b="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8716" name="Rectangle 44"/>
            <p:cNvSpPr>
              <a:spLocks noChangeArrowheads="1"/>
            </p:cNvSpPr>
            <p:nvPr>
              <p:custDataLst>
                <p:tags r:id="rId8"/>
              </p:custDataLst>
            </p:nvPr>
          </p:nvSpPr>
          <p:spPr bwMode="auto">
            <a:xfrm>
              <a:off x="4103374" y="1872577"/>
              <a:ext cx="705759" cy="424257"/>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anchor="t" anchorCtr="0" compatLnSpc="1"/>
            <a:lstStyle/>
            <a:p>
              <a:pPr>
                <a:lnSpc>
                  <a:spcPts val="2300"/>
                </a:lnSpc>
                <a:spcBef>
                  <a:spcPct val="0"/>
                </a:spcBef>
              </a:pPr>
              <a:r>
                <a:rPr kumimoji="0" lang="zh-CN" altLang="zh-CN" sz="16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8715" name="Rectangle 43"/>
            <p:cNvSpPr>
              <a:spLocks noChangeArrowheads="1"/>
            </p:cNvSpPr>
            <p:nvPr>
              <p:custDataLst>
                <p:tags r:id="rId9"/>
              </p:custDataLst>
            </p:nvPr>
          </p:nvSpPr>
          <p:spPr bwMode="auto">
            <a:xfrm>
              <a:off x="6026277" y="1872577"/>
              <a:ext cx="525269" cy="424257"/>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 pos="0">
                  <a:srgbClr val="000000"/>
                </a:gs>
                <a:gs pos="35000">
                  <a:srgbClr val="000000"/>
                </a:gs>
                <a:gs pos="100000">
                  <a:srgbClr val="000000"/>
                </a:gs>
              </a:gsLst>
              <a:lin ang="16200000" scaled="0"/>
            </a:gradFill>
            <a:ln>
              <a:solidFill>
                <a:schemeClr val="dk1">
                  <a:shade val="95000"/>
                  <a:satMod val="105000"/>
                </a:schemeClr>
              </a:solidFill>
            </a:ln>
          </p:spPr>
          <p:style>
            <a:lnRef idx="1">
              <a:schemeClr val="dk1"/>
            </a:lnRef>
            <a:fillRef idx="2">
              <a:schemeClr val="dk1"/>
            </a:fillRef>
            <a:effectRef idx="1">
              <a:schemeClr val="dk1"/>
            </a:effectRef>
            <a:fontRef idx="minor">
              <a:schemeClr val="dk1"/>
            </a:fontRef>
          </p:style>
          <p:txBody>
            <a:bodyPr vert="horz" wrap="square" lIns="0" tIns="45720" rIns="0" bIns="45720" numCol="1" anchor="t" anchorCtr="0" compatLnSpc="1"/>
            <a:lstStyle/>
            <a:p>
              <a:pPr>
                <a:lnSpc>
                  <a:spcPts val="2300"/>
                </a:lnSpc>
                <a:spcBef>
                  <a:spcPct val="0"/>
                </a:spcBef>
              </a:pPr>
              <a:r>
                <a:rPr kumimoji="0" lang="en-US" altLang="zh-CN" sz="1600" b="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0" i="1"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n</a:t>
              </a:r>
              <a:r>
                <a:rPr kumimoji="0" lang="en-US" altLang="zh-CN" sz="1600" b="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8714" name="Rectangle 42"/>
            <p:cNvSpPr>
              <a:spLocks noChangeArrowheads="1"/>
            </p:cNvSpPr>
            <p:nvPr/>
          </p:nvSpPr>
          <p:spPr bwMode="auto">
            <a:xfrm>
              <a:off x="5109948" y="1148341"/>
              <a:ext cx="1512457" cy="424257"/>
            </a:xfrm>
            <a:prstGeom prst="rect">
              <a:avLst/>
            </a:prstGeom>
            <a:solidFill>
              <a:srgbClr val="FFFFFF"/>
            </a:solidFill>
            <a:ln w="9525">
              <a:noFill/>
              <a:miter lim="800000"/>
            </a:ln>
          </p:spPr>
          <p:txBody>
            <a:bodyPr vert="horz" wrap="square" lIns="0" tIns="45720" rIns="0" bIns="45720" numCol="1" anchor="t" anchorCtr="0" compatLnSpc="1"/>
            <a:lstStyle/>
            <a:p>
              <a:pPr>
                <a:lnSpc>
                  <a:spcPct val="100000"/>
                </a:lnSpc>
                <a:spcBef>
                  <a:spcPct val="0"/>
                </a:spcBef>
              </a:pPr>
              <a:r>
                <a:rPr kumimoji="0" lang="en-US" altLang="zh-CN" sz="1800" b="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800" b="0" i="1" baseline="-30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800" b="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b="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kumimoji="0" lang="zh-CN" altLang="en-US" sz="1800" b="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时交换</a:t>
              </a:r>
            </a:p>
          </p:txBody>
        </p:sp>
        <p:sp>
          <p:nvSpPr>
            <p:cNvPr id="28713" name="Rectangle 41"/>
            <p:cNvSpPr>
              <a:spLocks noChangeArrowheads="1"/>
            </p:cNvSpPr>
            <p:nvPr>
              <p:custDataLst>
                <p:tags r:id="rId10"/>
              </p:custDataLst>
            </p:nvPr>
          </p:nvSpPr>
          <p:spPr bwMode="auto">
            <a:xfrm>
              <a:off x="4806818" y="1872577"/>
              <a:ext cx="525269" cy="424257"/>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 pos="0">
                  <a:srgbClr val="000000"/>
                </a:gs>
                <a:gs pos="35000">
                  <a:srgbClr val="000000"/>
                </a:gs>
                <a:gs pos="100000">
                  <a:srgbClr val="000000"/>
                </a:gs>
              </a:gsLst>
              <a:lin ang="16200000" scaled="0"/>
            </a:gradFill>
            <a:ln>
              <a:solidFill>
                <a:schemeClr val="dk1">
                  <a:shade val="95000"/>
                  <a:satMod val="105000"/>
                </a:schemeClr>
              </a:solidFill>
            </a:ln>
          </p:spPr>
          <p:style>
            <a:lnRef idx="1">
              <a:schemeClr val="dk1"/>
            </a:lnRef>
            <a:fillRef idx="2">
              <a:schemeClr val="dk1"/>
            </a:fillRef>
            <a:effectRef idx="1">
              <a:schemeClr val="dk1"/>
            </a:effectRef>
            <a:fontRef idx="minor">
              <a:schemeClr val="dk1"/>
            </a:fontRef>
          </p:style>
          <p:txBody>
            <a:bodyPr vert="horz" wrap="square" lIns="0" tIns="45720" rIns="0" bIns="45720" numCol="1" anchor="t" anchorCtr="0" compatLnSpc="1"/>
            <a:lstStyle/>
            <a:p>
              <a:pPr>
                <a:lnSpc>
                  <a:spcPts val="2300"/>
                </a:lnSpc>
                <a:spcBef>
                  <a:spcPct val="0"/>
                </a:spcBef>
              </a:pPr>
              <a:r>
                <a:rPr kumimoji="0" lang="en-US" altLang="zh-CN" sz="1600" b="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0" i="1"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p>
          </p:txBody>
        </p:sp>
        <p:sp>
          <p:nvSpPr>
            <p:cNvPr id="28712" name="Rectangle 40"/>
            <p:cNvSpPr>
              <a:spLocks noChangeArrowheads="1"/>
            </p:cNvSpPr>
            <p:nvPr>
              <p:custDataLst>
                <p:tags r:id="rId11"/>
              </p:custDataLst>
            </p:nvPr>
          </p:nvSpPr>
          <p:spPr bwMode="auto">
            <a:xfrm>
              <a:off x="5322832" y="1872577"/>
              <a:ext cx="705759" cy="424257"/>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 pos="0">
                  <a:srgbClr val="000000"/>
                </a:gs>
                <a:gs pos="35000">
                  <a:srgbClr val="000000"/>
                </a:gs>
                <a:gs pos="100000">
                  <a:srgbClr val="000000"/>
                </a:gs>
              </a:gsLst>
              <a:lin ang="16200000" scaled="0"/>
            </a:gradFill>
            <a:ln>
              <a:solidFill>
                <a:schemeClr val="dk1">
                  <a:shade val="95000"/>
                  <a:satMod val="105000"/>
                </a:schemeClr>
              </a:solidFill>
            </a:ln>
          </p:spPr>
          <p:style>
            <a:lnRef idx="1">
              <a:schemeClr val="dk1"/>
            </a:lnRef>
            <a:fillRef idx="2">
              <a:schemeClr val="dk1"/>
            </a:fillRef>
            <a:effectRef idx="1">
              <a:schemeClr val="dk1"/>
            </a:effectRef>
            <a:fontRef idx="minor">
              <a:schemeClr val="dk1"/>
            </a:fontRef>
          </p:style>
          <p:txBody>
            <a:bodyPr vert="horz" wrap="square" lIns="0" tIns="45720" rIns="0" bIns="45720" numCol="1" anchor="t" anchorCtr="0" compatLnSpc="1"/>
            <a:lstStyle/>
            <a:p>
              <a:pPr>
                <a:lnSpc>
                  <a:spcPts val="2300"/>
                </a:lnSpc>
                <a:spcBef>
                  <a:spcPct val="0"/>
                </a:spcBef>
              </a:pPr>
              <a:r>
                <a:rPr kumimoji="0" lang="zh-CN" altLang="zh-CN" sz="16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8711" name="AutoShape 39"/>
            <p:cNvSpPr/>
            <p:nvPr>
              <p:custDataLst>
                <p:tags r:id="rId12"/>
              </p:custDataLst>
            </p:nvPr>
          </p:nvSpPr>
          <p:spPr bwMode="auto">
            <a:xfrm rot="5400000">
              <a:off x="2395060" y="705514"/>
              <a:ext cx="274267" cy="2007362"/>
            </a:xfrm>
            <a:prstGeom prst="leftBrace">
              <a:avLst>
                <a:gd name="adj1" fmla="val 56478"/>
                <a:gd name="adj2" fmla="val 50000"/>
              </a:avLst>
            </a:prstGeom>
            <a:ln w="12700">
              <a:solidFill>
                <a:schemeClr val="accent5"/>
              </a:solidFill>
            </a:ln>
          </p:spPr>
          <p:style>
            <a:lnRef idx="2">
              <a:schemeClr val="accent5"/>
            </a:lnRef>
            <a:fillRef idx="0">
              <a:schemeClr val="accent5"/>
            </a:fillRef>
            <a:effectRef idx="1">
              <a:schemeClr val="accent5"/>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8710" name="Rectangle 38"/>
            <p:cNvSpPr>
              <a:spLocks noChangeArrowheads="1"/>
            </p:cNvSpPr>
            <p:nvPr/>
          </p:nvSpPr>
          <p:spPr bwMode="auto">
            <a:xfrm>
              <a:off x="1875028" y="1178339"/>
              <a:ext cx="1696840" cy="424257"/>
            </a:xfrm>
            <a:prstGeom prst="rect">
              <a:avLst/>
            </a:prstGeom>
            <a:solidFill>
              <a:srgbClr val="FFFFFF"/>
            </a:solidFill>
            <a:ln w="9525">
              <a:noFill/>
              <a:miter lim="800000"/>
            </a:ln>
          </p:spPr>
          <p:txBody>
            <a:bodyPr vert="horz" wrap="square" lIns="0" tIns="45720" rIns="0" bIns="45720" numCol="1" anchor="t" anchorCtr="0" compatLnSpc="1"/>
            <a:lstStyle/>
            <a:p>
              <a:pPr>
                <a:lnSpc>
                  <a:spcPct val="100000"/>
                </a:lnSpc>
                <a:spcBef>
                  <a:spcPct val="0"/>
                </a:spcBef>
              </a:pPr>
              <a:r>
                <a:rPr kumimoji="0"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不为</a:t>
              </a:r>
              <a:r>
                <a:rPr kumimoji="0"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kumimoji="0"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元素区间</a:t>
              </a:r>
            </a:p>
          </p:txBody>
        </p:sp>
        <p:sp>
          <p:nvSpPr>
            <p:cNvPr id="28709" name="AutoShape 37"/>
            <p:cNvSpPr/>
            <p:nvPr>
              <p:custDataLst>
                <p:tags r:id="rId13"/>
              </p:custDataLst>
            </p:nvPr>
          </p:nvSpPr>
          <p:spPr bwMode="auto">
            <a:xfrm rot="16200000">
              <a:off x="4143350" y="1834738"/>
              <a:ext cx="102850" cy="1225243"/>
            </a:xfrm>
            <a:prstGeom prst="leftBrace">
              <a:avLst>
                <a:gd name="adj1" fmla="val 91927"/>
                <a:gd name="adj2" fmla="val 50000"/>
              </a:avLst>
            </a:prstGeom>
            <a:ln w="12700">
              <a:solidFill>
                <a:schemeClr val="accent5"/>
              </a:solidFill>
            </a:ln>
          </p:spPr>
          <p:style>
            <a:lnRef idx="2">
              <a:schemeClr val="accent5"/>
            </a:lnRef>
            <a:fillRef idx="0">
              <a:schemeClr val="accent5"/>
            </a:fillRef>
            <a:effectRef idx="1">
              <a:schemeClr val="accent5"/>
            </a:effectRef>
            <a:fontRef idx="minor">
              <a:schemeClr val="tx1"/>
            </a:fontRef>
          </p:style>
          <p:txBody>
            <a:bodyPr vert="horz" wrap="square" lIns="91440" tIns="45720" rIns="91440" bIns="45720" numCol="1" anchor="t" anchorCtr="0" compatLnSpc="1"/>
            <a:lstStyle/>
            <a:p>
              <a:pPr>
                <a:lnSpc>
                  <a:spcPts val="2300"/>
                </a:lnSpc>
              </a:pPr>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8708" name="AutoShape 36"/>
            <p:cNvSpPr>
              <a:spLocks noChangeShapeType="1"/>
            </p:cNvSpPr>
            <p:nvPr>
              <p:custDataLst>
                <p:tags r:id="rId14"/>
              </p:custDataLst>
            </p:nvPr>
          </p:nvSpPr>
          <p:spPr bwMode="auto">
            <a:xfrm flipV="1">
              <a:off x="5093750" y="2327435"/>
              <a:ext cx="1157" cy="364261"/>
            </a:xfrm>
            <a:prstGeom prst="straightConnector1">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8707" name="Rectangle 35"/>
            <p:cNvSpPr>
              <a:spLocks noChangeArrowheads="1"/>
            </p:cNvSpPr>
            <p:nvPr/>
          </p:nvSpPr>
          <p:spPr bwMode="auto">
            <a:xfrm>
              <a:off x="4857726" y="2498249"/>
              <a:ext cx="462793" cy="424257"/>
            </a:xfrm>
            <a:prstGeom prst="rect">
              <a:avLst/>
            </a:prstGeom>
            <a:solidFill>
              <a:srgbClr val="FFFFFF"/>
            </a:solidFill>
            <a:ln w="9525">
              <a:noFill/>
              <a:miter lim="800000"/>
            </a:ln>
          </p:spPr>
          <p:txBody>
            <a:bodyPr vert="horz" wrap="square" lIns="0" tIns="45720" rIns="0" bIns="45720" numCol="1" anchor="t" anchorCtr="0" compatLnSpc="1"/>
            <a:lstStyle/>
            <a:p>
              <a:pPr>
                <a:lnSpc>
                  <a:spcPct val="100000"/>
                </a:lnSpc>
                <a:spcBef>
                  <a:spcPct val="0"/>
                </a:spcBef>
              </a:pPr>
              <a:r>
                <a:rPr kumimoji="0" lang="en-US" altLang="zh-CN" sz="1600" b="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p>
          </p:txBody>
        </p:sp>
        <p:sp>
          <p:nvSpPr>
            <p:cNvPr id="28706" name="Freeform 34"/>
            <p:cNvSpPr/>
            <p:nvPr/>
          </p:nvSpPr>
          <p:spPr bwMode="auto">
            <a:xfrm>
              <a:off x="3811815" y="1151555"/>
              <a:ext cx="1382593" cy="716737"/>
            </a:xfrm>
            <a:custGeom>
              <a:avLst/>
              <a:gdLst/>
              <a:ahLst/>
              <a:cxnLst>
                <a:cxn ang="0">
                  <a:pos x="1125" y="669"/>
                </a:cxn>
                <a:cxn ang="0">
                  <a:pos x="1118" y="187"/>
                </a:cxn>
                <a:cxn ang="0">
                  <a:pos x="660" y="0"/>
                </a:cxn>
                <a:cxn ang="0">
                  <a:pos x="111" y="184"/>
                </a:cxn>
                <a:cxn ang="0">
                  <a:pos x="0" y="636"/>
                </a:cxn>
              </a:cxnLst>
              <a:rect l="0" t="0" r="r" b="b"/>
              <a:pathLst>
                <a:path w="1195" h="669">
                  <a:moveTo>
                    <a:pt x="1125" y="669"/>
                  </a:moveTo>
                  <a:cubicBezTo>
                    <a:pt x="1124" y="589"/>
                    <a:pt x="1195" y="298"/>
                    <a:pt x="1118" y="187"/>
                  </a:cubicBezTo>
                  <a:cubicBezTo>
                    <a:pt x="1041" y="76"/>
                    <a:pt x="828" y="0"/>
                    <a:pt x="660" y="0"/>
                  </a:cubicBezTo>
                  <a:cubicBezTo>
                    <a:pt x="492" y="0"/>
                    <a:pt x="221" y="78"/>
                    <a:pt x="111" y="184"/>
                  </a:cubicBezTo>
                  <a:cubicBezTo>
                    <a:pt x="1" y="290"/>
                    <a:pt x="23" y="542"/>
                    <a:pt x="0" y="636"/>
                  </a:cubicBezTo>
                </a:path>
              </a:pathLst>
            </a:custGeom>
            <a:noFill/>
            <a:ln w="19050">
              <a:solidFill>
                <a:srgbClr val="FF0000"/>
              </a:solidFill>
              <a:round/>
              <a:headEnd type="arrow" w="med" len="med"/>
              <a:tailEnd type="arrow" w="med" len="me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8705" name="Rectangle 33"/>
            <p:cNvSpPr>
              <a:spLocks noChangeArrowheads="1"/>
            </p:cNvSpPr>
            <p:nvPr/>
          </p:nvSpPr>
          <p:spPr bwMode="auto">
            <a:xfrm>
              <a:off x="3461249" y="2504677"/>
              <a:ext cx="1499563" cy="424257"/>
            </a:xfrm>
            <a:prstGeom prst="rect">
              <a:avLst/>
            </a:prstGeom>
            <a:solidFill>
              <a:srgbClr val="FFFFFF"/>
            </a:solidFill>
            <a:ln w="9525">
              <a:noFill/>
              <a:miter lim="800000"/>
            </a:ln>
          </p:spPr>
          <p:txBody>
            <a:bodyPr vert="horz" wrap="square" lIns="0" tIns="45720" rIns="0" bIns="45720" numCol="1" anchor="t" anchorCtr="0" compatLnSpc="1"/>
            <a:lstStyle/>
            <a:p>
              <a:pPr>
                <a:lnSpc>
                  <a:spcPct val="100000"/>
                </a:lnSpc>
                <a:spcBef>
                  <a:spcPct val="0"/>
                </a:spcBef>
              </a:pPr>
              <a:r>
                <a:rPr kumimoji="0"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a:t>
              </a:r>
              <a:r>
                <a:rPr kumimoji="0"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kumimoji="0"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元素区间</a:t>
              </a:r>
            </a:p>
          </p:txBody>
        </p:sp>
      </p:grpSp>
      <p:sp>
        <p:nvSpPr>
          <p:cNvPr id="25" name="灯片编号占位符 24"/>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43</a:t>
            </a:fld>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2" name="TextBox 4"/>
          <p:cNvSpPr txBox="1"/>
          <p:nvPr/>
        </p:nvSpPr>
        <p:spPr>
          <a:xfrm>
            <a:off x="1668437" y="5389169"/>
            <a:ext cx="7358114" cy="1168400"/>
          </a:xfrm>
          <a:prstGeom prst="rect">
            <a:avLst/>
          </a:prstGeom>
          <a:noFill/>
        </p:spPr>
        <p:txBody>
          <a:bodyPr wrap="square" rtlCol="0">
            <a:spAutoFit/>
          </a:bodyPr>
          <a:lstStyle/>
          <a:p>
            <a:pPr algn="l">
              <a:lnSpc>
                <a:spcPts val="2400"/>
              </a:lnSpc>
              <a:spcBef>
                <a:spcPts val="12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，跳过，</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12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，操作是，先执行</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与</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进行交换，再执行</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继续遍历其余元素。</a:t>
            </a:r>
          </a:p>
        </p:txBody>
      </p:sp>
      <p:pic>
        <p:nvPicPr>
          <p:cNvPr id="3" name="图片 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flipH="1">
            <a:off x="8699763" y="1105656"/>
            <a:ext cx="3365402" cy="464668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left)">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right)">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5" cstate="print">
            <a:extLst>
              <a:ext uri="{28A0092B-C50C-407E-A947-70E740481C1C}">
                <a14:useLocalDpi xmlns:a14="http://schemas.microsoft.com/office/drawing/2010/main" val="0"/>
              </a:ext>
            </a:extLst>
          </a:blip>
          <a:srcRect l="8509" t="7187" r="9793" b="8804"/>
          <a:stretch>
            <a:fillRect/>
          </a:stretch>
        </p:blipFill>
        <p:spPr>
          <a:xfrm flipH="1">
            <a:off x="8690978" y="2069621"/>
            <a:ext cx="3501022" cy="3493337"/>
          </a:xfrm>
          <a:prstGeom prst="rect">
            <a:avLst/>
          </a:prstGeom>
        </p:spPr>
      </p:pic>
      <p:grpSp>
        <p:nvGrpSpPr>
          <p:cNvPr id="12" name="组合 11"/>
          <p:cNvGrpSpPr/>
          <p:nvPr/>
        </p:nvGrpSpPr>
        <p:grpSpPr>
          <a:xfrm>
            <a:off x="1919536" y="719713"/>
            <a:ext cx="5042124" cy="1780593"/>
            <a:chOff x="1509422" y="1148341"/>
            <a:chExt cx="5042124" cy="1780593"/>
          </a:xfrm>
        </p:grpSpPr>
        <p:sp>
          <p:nvSpPr>
            <p:cNvPr id="14" name="Rectangle 48"/>
            <p:cNvSpPr>
              <a:spLocks noChangeArrowheads="1"/>
            </p:cNvSpPr>
            <p:nvPr>
              <p:custDataLst>
                <p:tags r:id="rId3"/>
              </p:custDataLst>
            </p:nvPr>
          </p:nvSpPr>
          <p:spPr bwMode="auto">
            <a:xfrm>
              <a:off x="1509422" y="1872577"/>
              <a:ext cx="525269" cy="424257"/>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45720" rIns="0" bIns="45720" numCol="1" anchor="t" anchorCtr="0" compatLnSpc="1"/>
            <a:lstStyle/>
            <a:p>
              <a:pPr>
                <a:lnSpc>
                  <a:spcPts val="2300"/>
                </a:lnSpc>
                <a:spcBef>
                  <a:spcPct val="0"/>
                </a:spcBef>
              </a:pPr>
              <a:r>
                <a:rPr kumimoji="0" lang="en-US" altLang="zh-CN" sz="1600" b="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5" name="Rectangle 47"/>
            <p:cNvSpPr>
              <a:spLocks noChangeArrowheads="1"/>
            </p:cNvSpPr>
            <p:nvPr>
              <p:custDataLst>
                <p:tags r:id="rId4"/>
              </p:custDataLst>
            </p:nvPr>
          </p:nvSpPr>
          <p:spPr bwMode="auto">
            <a:xfrm>
              <a:off x="2026592" y="1872577"/>
              <a:ext cx="1038969" cy="424257"/>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45720" rIns="0" bIns="45720" numCol="1" anchor="t" anchorCtr="0" compatLnSpc="1"/>
            <a:lstStyle/>
            <a:p>
              <a:pPr>
                <a:lnSpc>
                  <a:spcPts val="2300"/>
                </a:lnSpc>
                <a:spcBef>
                  <a:spcPct val="0"/>
                </a:spcBef>
              </a:pPr>
              <a:r>
                <a:rPr kumimoji="0" lang="zh-CN" altLang="zh-CN" sz="16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6" name="Rectangle 46"/>
            <p:cNvSpPr>
              <a:spLocks noChangeArrowheads="1"/>
            </p:cNvSpPr>
            <p:nvPr>
              <p:custDataLst>
                <p:tags r:id="rId5"/>
              </p:custDataLst>
            </p:nvPr>
          </p:nvSpPr>
          <p:spPr bwMode="auto">
            <a:xfrm>
              <a:off x="3056306" y="1872577"/>
              <a:ext cx="525269" cy="424257"/>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vert="horz" wrap="square" lIns="0" tIns="45720" rIns="0" bIns="45720" numCol="1" anchor="t" anchorCtr="0" compatLnSpc="1"/>
            <a:lstStyle/>
            <a:p>
              <a:pPr>
                <a:lnSpc>
                  <a:spcPts val="2300"/>
                </a:lnSpc>
                <a:spcBef>
                  <a:spcPct val="0"/>
                </a:spcBef>
              </a:pPr>
              <a:r>
                <a:rPr kumimoji="0" lang="en-US" altLang="zh-CN" sz="1600" b="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0" i="1"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17" name="Rectangle 45"/>
            <p:cNvSpPr>
              <a:spLocks noChangeArrowheads="1"/>
            </p:cNvSpPr>
            <p:nvPr>
              <p:custDataLst>
                <p:tags r:id="rId6"/>
              </p:custDataLst>
            </p:nvPr>
          </p:nvSpPr>
          <p:spPr bwMode="auto">
            <a:xfrm>
              <a:off x="3581575" y="1872577"/>
              <a:ext cx="525269" cy="424257"/>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anchor="t" anchorCtr="0" compatLnSpc="1"/>
            <a:lstStyle/>
            <a:p>
              <a:pPr>
                <a:lnSpc>
                  <a:spcPts val="2300"/>
                </a:lnSpc>
                <a:spcBef>
                  <a:spcPct val="0"/>
                </a:spcBef>
              </a:pPr>
              <a:r>
                <a:rPr kumimoji="0" lang="en-US" altLang="zh-CN" sz="1600" b="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0" i="1"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i</a:t>
              </a:r>
              <a:r>
                <a:rPr kumimoji="0" lang="en-US" altLang="zh-CN" sz="1600" b="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8" name="Rectangle 44"/>
            <p:cNvSpPr>
              <a:spLocks noChangeArrowheads="1"/>
            </p:cNvSpPr>
            <p:nvPr>
              <p:custDataLst>
                <p:tags r:id="rId7"/>
              </p:custDataLst>
            </p:nvPr>
          </p:nvSpPr>
          <p:spPr bwMode="auto">
            <a:xfrm>
              <a:off x="4103374" y="1872577"/>
              <a:ext cx="705759" cy="424257"/>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anchor="t" anchorCtr="0" compatLnSpc="1"/>
            <a:lstStyle/>
            <a:p>
              <a:pPr>
                <a:lnSpc>
                  <a:spcPts val="2300"/>
                </a:lnSpc>
                <a:spcBef>
                  <a:spcPct val="0"/>
                </a:spcBef>
              </a:pPr>
              <a:r>
                <a:rPr kumimoji="0" lang="zh-CN" altLang="zh-CN" sz="16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9" name="Rectangle 43"/>
            <p:cNvSpPr>
              <a:spLocks noChangeArrowheads="1"/>
            </p:cNvSpPr>
            <p:nvPr>
              <p:custDataLst>
                <p:tags r:id="rId8"/>
              </p:custDataLst>
            </p:nvPr>
          </p:nvSpPr>
          <p:spPr bwMode="auto">
            <a:xfrm>
              <a:off x="6026277" y="1872577"/>
              <a:ext cx="525269" cy="424257"/>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 pos="0">
                  <a:srgbClr val="000000"/>
                </a:gs>
                <a:gs pos="35000">
                  <a:srgbClr val="000000"/>
                </a:gs>
                <a:gs pos="100000">
                  <a:srgbClr val="000000"/>
                </a:gs>
              </a:gsLst>
              <a:lin ang="16200000" scaled="0"/>
            </a:gradFill>
            <a:ln>
              <a:solidFill>
                <a:schemeClr val="dk1">
                  <a:shade val="95000"/>
                  <a:satMod val="105000"/>
                </a:schemeClr>
              </a:solidFill>
            </a:ln>
          </p:spPr>
          <p:style>
            <a:lnRef idx="1">
              <a:schemeClr val="dk1"/>
            </a:lnRef>
            <a:fillRef idx="2">
              <a:schemeClr val="dk1"/>
            </a:fillRef>
            <a:effectRef idx="1">
              <a:schemeClr val="dk1"/>
            </a:effectRef>
            <a:fontRef idx="minor">
              <a:schemeClr val="dk1"/>
            </a:fontRef>
          </p:style>
          <p:txBody>
            <a:bodyPr vert="horz" wrap="square" lIns="0" tIns="45720" rIns="0" bIns="45720" numCol="1" anchor="t" anchorCtr="0" compatLnSpc="1"/>
            <a:lstStyle/>
            <a:p>
              <a:pPr>
                <a:lnSpc>
                  <a:spcPts val="2300"/>
                </a:lnSpc>
                <a:spcBef>
                  <a:spcPct val="0"/>
                </a:spcBef>
              </a:pPr>
              <a:r>
                <a:rPr kumimoji="0" lang="en-US" altLang="zh-CN" sz="1600" b="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0" i="1"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n</a:t>
              </a:r>
              <a:r>
                <a:rPr kumimoji="0" lang="en-US" altLang="zh-CN" sz="1600" b="0"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0" name="Rectangle 42"/>
            <p:cNvSpPr>
              <a:spLocks noChangeArrowheads="1"/>
            </p:cNvSpPr>
            <p:nvPr/>
          </p:nvSpPr>
          <p:spPr bwMode="auto">
            <a:xfrm>
              <a:off x="4975096" y="1148341"/>
              <a:ext cx="1491991" cy="424257"/>
            </a:xfrm>
            <a:prstGeom prst="rect">
              <a:avLst/>
            </a:prstGeom>
            <a:solidFill>
              <a:srgbClr val="FFFFFF"/>
            </a:solidFill>
            <a:ln w="9525">
              <a:noFill/>
              <a:miter lim="800000"/>
            </a:ln>
          </p:spPr>
          <p:txBody>
            <a:bodyPr vert="horz" wrap="square" lIns="0" tIns="45720" rIns="0" bIns="45720" numCol="1" anchor="t" anchorCtr="0" compatLnSpc="1"/>
            <a:lstStyle/>
            <a:p>
              <a:pPr>
                <a:lnSpc>
                  <a:spcPct val="100000"/>
                </a:lnSpc>
                <a:spcBef>
                  <a:spcPct val="0"/>
                </a:spcBef>
              </a:pPr>
              <a:r>
                <a:rPr kumimoji="0" lang="en-US" altLang="zh-CN" sz="1800" b="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800" b="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kumimoji="0" lang="en-US" altLang="zh-CN" sz="1800" b="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b="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kumimoji="0" lang="zh-CN" altLang="en-US" sz="1800" b="0">
                  <a:solidFill>
                    <a:srgbClr val="000000"/>
                  </a:solidFill>
                  <a:latin typeface="微软雅黑" panose="020B0503020204020204" pitchFamily="34" charset="-122"/>
                  <a:ea typeface="微软雅黑" panose="020B0503020204020204" pitchFamily="34" charset="-122"/>
                  <a:cs typeface="Consolas" panose="020B0609020204030204" pitchFamily="49" charset="0"/>
                </a:rPr>
                <a:t>时交换</a:t>
              </a:r>
            </a:p>
          </p:txBody>
        </p:sp>
        <p:sp>
          <p:nvSpPr>
            <p:cNvPr id="21" name="Rectangle 41"/>
            <p:cNvSpPr>
              <a:spLocks noChangeArrowheads="1"/>
            </p:cNvSpPr>
            <p:nvPr>
              <p:custDataLst>
                <p:tags r:id="rId9"/>
              </p:custDataLst>
            </p:nvPr>
          </p:nvSpPr>
          <p:spPr bwMode="auto">
            <a:xfrm>
              <a:off x="4806818" y="1872577"/>
              <a:ext cx="525269" cy="424257"/>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 pos="0">
                  <a:srgbClr val="000000"/>
                </a:gs>
                <a:gs pos="35000">
                  <a:srgbClr val="000000"/>
                </a:gs>
                <a:gs pos="100000">
                  <a:srgbClr val="000000"/>
                </a:gs>
              </a:gsLst>
              <a:lin ang="16200000" scaled="0"/>
            </a:gradFill>
            <a:ln>
              <a:solidFill>
                <a:schemeClr val="dk1">
                  <a:shade val="95000"/>
                  <a:satMod val="105000"/>
                </a:schemeClr>
              </a:solidFill>
            </a:ln>
          </p:spPr>
          <p:style>
            <a:lnRef idx="1">
              <a:schemeClr val="dk1"/>
            </a:lnRef>
            <a:fillRef idx="2">
              <a:schemeClr val="dk1"/>
            </a:fillRef>
            <a:effectRef idx="1">
              <a:schemeClr val="dk1"/>
            </a:effectRef>
            <a:fontRef idx="minor">
              <a:schemeClr val="dk1"/>
            </a:fontRef>
          </p:style>
          <p:txBody>
            <a:bodyPr vert="horz" wrap="square" lIns="0" tIns="45720" rIns="0" bIns="45720" numCol="1" anchor="t" anchorCtr="0" compatLnSpc="1"/>
            <a:lstStyle/>
            <a:p>
              <a:pPr>
                <a:lnSpc>
                  <a:spcPts val="2300"/>
                </a:lnSpc>
                <a:spcBef>
                  <a:spcPct val="0"/>
                </a:spcBef>
              </a:pPr>
              <a:r>
                <a:rPr kumimoji="0" lang="en-US" altLang="zh-CN" sz="1600" b="0" i="1">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0" i="1" baseline="-30000">
                  <a:solidFill>
                    <a:srgbClr val="FFFFFF"/>
                  </a:solidFill>
                  <a:latin typeface="微软雅黑" panose="020B0503020204020204" pitchFamily="34" charset="-122"/>
                  <a:ea typeface="微软雅黑" panose="020B0503020204020204" pitchFamily="34" charset="-122"/>
                  <a:cs typeface="Consolas" panose="020B0609020204030204" pitchFamily="49" charset="0"/>
                </a:rPr>
                <a:t>j</a:t>
              </a:r>
            </a:p>
          </p:txBody>
        </p:sp>
        <p:sp>
          <p:nvSpPr>
            <p:cNvPr id="22" name="Rectangle 40"/>
            <p:cNvSpPr>
              <a:spLocks noChangeArrowheads="1"/>
            </p:cNvSpPr>
            <p:nvPr>
              <p:custDataLst>
                <p:tags r:id="rId10"/>
              </p:custDataLst>
            </p:nvPr>
          </p:nvSpPr>
          <p:spPr bwMode="auto">
            <a:xfrm>
              <a:off x="5322832" y="1872577"/>
              <a:ext cx="705759" cy="424257"/>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 pos="0">
                  <a:srgbClr val="000000"/>
                </a:gs>
                <a:gs pos="35000">
                  <a:srgbClr val="000000"/>
                </a:gs>
                <a:gs pos="100000">
                  <a:srgbClr val="000000"/>
                </a:gs>
              </a:gsLst>
              <a:lin ang="16200000" scaled="0"/>
            </a:gradFill>
            <a:ln>
              <a:solidFill>
                <a:schemeClr val="dk1">
                  <a:shade val="95000"/>
                  <a:satMod val="105000"/>
                </a:schemeClr>
              </a:solidFill>
            </a:ln>
          </p:spPr>
          <p:style>
            <a:lnRef idx="1">
              <a:schemeClr val="dk1"/>
            </a:lnRef>
            <a:fillRef idx="2">
              <a:schemeClr val="dk1"/>
            </a:fillRef>
            <a:effectRef idx="1">
              <a:schemeClr val="dk1"/>
            </a:effectRef>
            <a:fontRef idx="minor">
              <a:schemeClr val="dk1"/>
            </a:fontRef>
          </p:style>
          <p:txBody>
            <a:bodyPr vert="horz" wrap="square" lIns="0" tIns="45720" rIns="0" bIns="45720" numCol="1" anchor="t" anchorCtr="0" compatLnSpc="1"/>
            <a:lstStyle/>
            <a:p>
              <a:pPr>
                <a:lnSpc>
                  <a:spcPts val="2300"/>
                </a:lnSpc>
                <a:spcBef>
                  <a:spcPct val="0"/>
                </a:spcBef>
              </a:pPr>
              <a:r>
                <a:rPr kumimoji="0" lang="zh-CN" altLang="zh-CN" sz="1600" b="0">
                  <a:solidFill>
                    <a:srgbClr val="FFFFFF"/>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3" name="AutoShape 39"/>
            <p:cNvSpPr/>
            <p:nvPr>
              <p:custDataLst>
                <p:tags r:id="rId11"/>
              </p:custDataLst>
            </p:nvPr>
          </p:nvSpPr>
          <p:spPr bwMode="auto">
            <a:xfrm rot="5400000">
              <a:off x="2395060" y="705514"/>
              <a:ext cx="274267" cy="2007362"/>
            </a:xfrm>
            <a:prstGeom prst="leftBrace">
              <a:avLst>
                <a:gd name="adj1" fmla="val 56478"/>
                <a:gd name="adj2" fmla="val 50000"/>
              </a:avLst>
            </a:prstGeom>
            <a:ln w="12700">
              <a:solidFill>
                <a:schemeClr val="accent5"/>
              </a:solidFill>
            </a:ln>
          </p:spPr>
          <p:style>
            <a:lnRef idx="2">
              <a:schemeClr val="accent5"/>
            </a:lnRef>
            <a:fillRef idx="0">
              <a:schemeClr val="accent5"/>
            </a:fillRef>
            <a:effectRef idx="1">
              <a:schemeClr val="accent5"/>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4" name="Rectangle 38"/>
            <p:cNvSpPr>
              <a:spLocks noChangeArrowheads="1"/>
            </p:cNvSpPr>
            <p:nvPr/>
          </p:nvSpPr>
          <p:spPr bwMode="auto">
            <a:xfrm>
              <a:off x="1723736" y="1178339"/>
              <a:ext cx="1673879" cy="424257"/>
            </a:xfrm>
            <a:prstGeom prst="rect">
              <a:avLst/>
            </a:prstGeom>
            <a:solidFill>
              <a:srgbClr val="FFFFFF"/>
            </a:solidFill>
            <a:ln w="9525">
              <a:noFill/>
              <a:miter lim="800000"/>
            </a:ln>
          </p:spPr>
          <p:txBody>
            <a:bodyPr vert="horz" wrap="square" lIns="0" tIns="45720" rIns="0" bIns="45720" numCol="1" anchor="t" anchorCtr="0" compatLnSpc="1"/>
            <a:lstStyle/>
            <a:p>
              <a:pPr>
                <a:lnSpc>
                  <a:spcPct val="100000"/>
                </a:lnSpc>
                <a:spcBef>
                  <a:spcPct val="0"/>
                </a:spcBef>
              </a:pPr>
              <a:r>
                <a:rPr kumimoji="0"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不为</a:t>
              </a:r>
              <a:r>
                <a:rPr kumimoji="0"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kumimoji="0"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元素区间</a:t>
              </a:r>
            </a:p>
          </p:txBody>
        </p:sp>
        <p:sp>
          <p:nvSpPr>
            <p:cNvPr id="25" name="AutoShape 37"/>
            <p:cNvSpPr/>
            <p:nvPr>
              <p:custDataLst>
                <p:tags r:id="rId12"/>
              </p:custDataLst>
            </p:nvPr>
          </p:nvSpPr>
          <p:spPr bwMode="auto">
            <a:xfrm rot="16200000">
              <a:off x="4143350" y="1834738"/>
              <a:ext cx="102850" cy="1225243"/>
            </a:xfrm>
            <a:prstGeom prst="leftBrace">
              <a:avLst>
                <a:gd name="adj1" fmla="val 91927"/>
                <a:gd name="adj2" fmla="val 50000"/>
              </a:avLst>
            </a:prstGeom>
            <a:ln w="12700">
              <a:solidFill>
                <a:schemeClr val="accent5"/>
              </a:solidFill>
            </a:ln>
          </p:spPr>
          <p:style>
            <a:lnRef idx="2">
              <a:schemeClr val="accent5"/>
            </a:lnRef>
            <a:fillRef idx="0">
              <a:schemeClr val="accent5"/>
            </a:fillRef>
            <a:effectRef idx="1">
              <a:schemeClr val="accent5"/>
            </a:effectRef>
            <a:fontRef idx="minor">
              <a:schemeClr val="tx1"/>
            </a:fontRef>
          </p:style>
          <p:txBody>
            <a:bodyPr vert="horz" wrap="square" lIns="91440" tIns="45720" rIns="91440" bIns="45720" numCol="1" anchor="t" anchorCtr="0" compatLnSpc="1"/>
            <a:lstStyle/>
            <a:p>
              <a:pPr>
                <a:lnSpc>
                  <a:spcPts val="2300"/>
                </a:lnSpc>
              </a:pPr>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6" name="AutoShape 36"/>
            <p:cNvSpPr>
              <a:spLocks noChangeShapeType="1"/>
            </p:cNvSpPr>
            <p:nvPr>
              <p:custDataLst>
                <p:tags r:id="rId13"/>
              </p:custDataLst>
            </p:nvPr>
          </p:nvSpPr>
          <p:spPr bwMode="auto">
            <a:xfrm flipV="1">
              <a:off x="5093750" y="2327435"/>
              <a:ext cx="1157" cy="364261"/>
            </a:xfrm>
            <a:prstGeom prst="straightConnector1">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7" name="Rectangle 35"/>
            <p:cNvSpPr>
              <a:spLocks noChangeArrowheads="1"/>
            </p:cNvSpPr>
            <p:nvPr/>
          </p:nvSpPr>
          <p:spPr bwMode="auto">
            <a:xfrm>
              <a:off x="4857726" y="2498249"/>
              <a:ext cx="462793" cy="424257"/>
            </a:xfrm>
            <a:prstGeom prst="rect">
              <a:avLst/>
            </a:prstGeom>
            <a:solidFill>
              <a:srgbClr val="FFFFFF"/>
            </a:solidFill>
            <a:ln w="9525">
              <a:noFill/>
              <a:miter lim="800000"/>
            </a:ln>
          </p:spPr>
          <p:txBody>
            <a:bodyPr vert="horz" wrap="square" lIns="0" tIns="45720" rIns="0" bIns="45720" numCol="1" anchor="t" anchorCtr="0" compatLnSpc="1"/>
            <a:lstStyle/>
            <a:p>
              <a:pPr>
                <a:lnSpc>
                  <a:spcPct val="100000"/>
                </a:lnSpc>
                <a:spcBef>
                  <a:spcPct val="0"/>
                </a:spcBef>
              </a:pPr>
              <a:r>
                <a:rPr kumimoji="0" lang="en-US" altLang="zh-CN" sz="1600" b="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p>
          </p:txBody>
        </p:sp>
        <p:sp>
          <p:nvSpPr>
            <p:cNvPr id="28" name="Freeform 34"/>
            <p:cNvSpPr/>
            <p:nvPr/>
          </p:nvSpPr>
          <p:spPr bwMode="auto">
            <a:xfrm>
              <a:off x="3811815" y="1151555"/>
              <a:ext cx="1382593" cy="716737"/>
            </a:xfrm>
            <a:custGeom>
              <a:avLst/>
              <a:gdLst/>
              <a:ahLst/>
              <a:cxnLst>
                <a:cxn ang="0">
                  <a:pos x="1125" y="669"/>
                </a:cxn>
                <a:cxn ang="0">
                  <a:pos x="1118" y="187"/>
                </a:cxn>
                <a:cxn ang="0">
                  <a:pos x="660" y="0"/>
                </a:cxn>
                <a:cxn ang="0">
                  <a:pos x="111" y="184"/>
                </a:cxn>
                <a:cxn ang="0">
                  <a:pos x="0" y="636"/>
                </a:cxn>
              </a:cxnLst>
              <a:rect l="0" t="0" r="r" b="b"/>
              <a:pathLst>
                <a:path w="1195" h="669">
                  <a:moveTo>
                    <a:pt x="1125" y="669"/>
                  </a:moveTo>
                  <a:cubicBezTo>
                    <a:pt x="1124" y="589"/>
                    <a:pt x="1195" y="298"/>
                    <a:pt x="1118" y="187"/>
                  </a:cubicBezTo>
                  <a:cubicBezTo>
                    <a:pt x="1041" y="76"/>
                    <a:pt x="828" y="0"/>
                    <a:pt x="660" y="0"/>
                  </a:cubicBezTo>
                  <a:cubicBezTo>
                    <a:pt x="492" y="0"/>
                    <a:pt x="221" y="78"/>
                    <a:pt x="111" y="184"/>
                  </a:cubicBezTo>
                  <a:cubicBezTo>
                    <a:pt x="1" y="290"/>
                    <a:pt x="23" y="542"/>
                    <a:pt x="0" y="636"/>
                  </a:cubicBezTo>
                </a:path>
              </a:pathLst>
            </a:custGeom>
            <a:noFill/>
            <a:ln w="19050">
              <a:solidFill>
                <a:srgbClr val="FF0000"/>
              </a:solidFill>
              <a:round/>
              <a:headEnd type="arrow" w="med" len="med"/>
              <a:tailEnd type="arrow" w="med" len="med"/>
            </a:ln>
          </p:spPr>
          <p:txBody>
            <a:bodyPr vert="horz" wrap="square" lIns="91440" tIns="45720" rIns="91440" bIns="45720" numCol="1" anchor="t" anchorCtr="0" compatLnSpc="1"/>
            <a:lstStyle/>
            <a:p>
              <a:endParaRPr lang="zh-CN" altLang="en-US" sz="1600">
                <a:solidFill>
                  <a:srgbClr val="525252"/>
                </a:solidFill>
                <a:latin typeface="Consolas" panose="020B0609020204030204" pitchFamily="49" charset="0"/>
                <a:ea typeface="仿宋" panose="02010609060101010101" pitchFamily="49" charset="-122"/>
                <a:cs typeface="Consolas" panose="020B0609020204030204" pitchFamily="49" charset="0"/>
              </a:endParaRPr>
            </a:p>
          </p:txBody>
        </p:sp>
        <p:sp>
          <p:nvSpPr>
            <p:cNvPr id="29" name="Rectangle 33"/>
            <p:cNvSpPr>
              <a:spLocks noChangeArrowheads="1"/>
            </p:cNvSpPr>
            <p:nvPr/>
          </p:nvSpPr>
          <p:spPr bwMode="auto">
            <a:xfrm>
              <a:off x="3327547" y="2504677"/>
              <a:ext cx="1479272" cy="424257"/>
            </a:xfrm>
            <a:prstGeom prst="rect">
              <a:avLst/>
            </a:prstGeom>
            <a:solidFill>
              <a:srgbClr val="FFFFFF"/>
            </a:solidFill>
            <a:ln w="9525">
              <a:noFill/>
              <a:miter lim="800000"/>
            </a:ln>
          </p:spPr>
          <p:txBody>
            <a:bodyPr vert="horz" wrap="square" lIns="0" tIns="45720" rIns="0" bIns="45720" numCol="1" anchor="t" anchorCtr="0" compatLnSpc="1"/>
            <a:lstStyle/>
            <a:p>
              <a:pPr>
                <a:lnSpc>
                  <a:spcPct val="100000"/>
                </a:lnSpc>
                <a:spcBef>
                  <a:spcPct val="0"/>
                </a:spcBef>
              </a:pPr>
              <a:r>
                <a:rPr kumimoji="0"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a:t>
              </a:r>
              <a:r>
                <a:rPr kumimoji="0" lang="en-US" altLang="zh-CN" sz="18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kumimoji="0" lang="zh-CN" altLang="en-US" sz="18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元素区间</a:t>
              </a:r>
            </a:p>
          </p:txBody>
        </p:sp>
      </p:grpSp>
      <p:sp>
        <p:nvSpPr>
          <p:cNvPr id="30" name="下箭头 29"/>
          <p:cNvSpPr/>
          <p:nvPr>
            <p:custDataLst>
              <p:tags r:id="rId1"/>
            </p:custDataLst>
          </p:nvPr>
        </p:nvSpPr>
        <p:spPr>
          <a:xfrm>
            <a:off x="4529754" y="2493878"/>
            <a:ext cx="214314" cy="357190"/>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lt1"/>
              </a:solidFill>
            </a:endParaRPr>
          </a:p>
        </p:txBody>
      </p:sp>
      <p:sp>
        <p:nvSpPr>
          <p:cNvPr id="32" name="灯片编号占位符 31"/>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44</a:t>
            </a:fld>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custDataLst>
              <p:tags r:id="rId2"/>
            </p:custDataLst>
          </p:nvPr>
        </p:nvSpPr>
        <p:spPr>
          <a:xfrm>
            <a:off x="779769" y="2851068"/>
            <a:ext cx="7714284" cy="3887093"/>
          </a:xfrm>
          <a:prstGeom prst="rect">
            <a:avLst/>
          </a:prstGeom>
          <a:noFill/>
          <a:ln w="19050">
            <a:solidFill>
              <a:schemeClr val="l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Deletex3(L, x):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求解算法</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j=0</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while j&lt;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L.getsize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#j</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遍历所有元素</a:t>
            </a:r>
          </a:p>
          <a:p>
            <a:pPr algn="l">
              <a:lnSpc>
                <a:spcPct val="1000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L[j]!=x: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找到不为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的元素</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a[j]</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扩大不为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的区间</a:t>
            </a:r>
          </a:p>
          <a:p>
            <a:pPr algn="l">
              <a:lnSpc>
                <a:spcPct val="1000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L[</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],L[j]=L[j],L[</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将序号为</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的两个元素交换</a:t>
            </a:r>
          </a:p>
          <a:p>
            <a:pPr algn="l">
              <a:lnSpc>
                <a:spcPct val="1000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j+=1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继续扫描</a:t>
            </a:r>
          </a:p>
          <a:p>
            <a:pPr algn="l">
              <a:lnSpc>
                <a:spcPct val="1000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L.size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=i+1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重置长度</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i+1</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4"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95600" y="1934936"/>
            <a:ext cx="4143404" cy="39878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lnSpc>
                <a:spcPct val="100000"/>
              </a:lnSpc>
              <a:spcBef>
                <a:spcPts val="0"/>
              </a:spcBef>
            </a:pP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各种顺序表的高效算法设计</a:t>
            </a:r>
          </a:p>
        </p:txBody>
      </p:sp>
      <p:sp>
        <p:nvSpPr>
          <p:cNvPr id="7" name="灯片编号占位符 6"/>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45</a:t>
            </a:fld>
            <a:endParaRPr lang="en-US" altLang="zh-CN" dirty="0">
              <a:solidFill>
                <a:srgbClr val="00000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464337" y="1271305"/>
            <a:ext cx="1328949" cy="594553"/>
            <a:chOff x="1396240" y="2304668"/>
            <a:chExt cx="2107000" cy="480002"/>
          </a:xfrm>
        </p:grpSpPr>
        <p:sp>
          <p:nvSpPr>
            <p:cNvPr id="6" name="矩形: 圆角 5"/>
            <p:cNvSpPr/>
            <p:nvPr>
              <p:custDataLst>
                <p:tags r:id="rId1"/>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楷体" panose="02010609060101010101" pitchFamily="49" charset="-122"/>
                <a:ea typeface="楷体" panose="02010609060101010101" pitchFamily="49" charset="-122"/>
              </a:endParaRPr>
            </a:p>
          </p:txBody>
        </p:sp>
        <p:sp>
          <p:nvSpPr>
            <p:cNvPr id="8" name="文本框 7"/>
            <p:cNvSpPr txBox="1"/>
            <p:nvPr>
              <p:custDataLst>
                <p:tags r:id="rId2"/>
              </p:custDataLst>
            </p:nvPr>
          </p:nvSpPr>
          <p:spPr>
            <a:xfrm>
              <a:off x="1433295" y="2360437"/>
              <a:ext cx="2069945" cy="321948"/>
            </a:xfrm>
            <a:prstGeom prst="rect">
              <a:avLst/>
            </a:prstGeom>
            <a:noFill/>
          </p:spPr>
          <p:txBody>
            <a:bodyPr wrap="square" rtlCol="0">
              <a:spAutoFit/>
            </a:bodyPr>
            <a:lstStyle/>
            <a:p>
              <a:pPr>
                <a:lnSpc>
                  <a:spcPct val="100000"/>
                </a:lnSpc>
              </a:pPr>
              <a:r>
                <a:rPr lang="zh-CN" altLang="en-US" sz="2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扩展</a:t>
              </a:r>
            </a:p>
          </p:txBody>
        </p:sp>
      </p:grpSp>
      <p:sp>
        <p:nvSpPr>
          <p:cNvPr id="9" name="文本框 8"/>
          <p:cNvSpPr txBox="1"/>
          <p:nvPr/>
        </p:nvSpPr>
        <p:spPr>
          <a:xfrm>
            <a:off x="1127448" y="2716101"/>
            <a:ext cx="7136005" cy="2886710"/>
          </a:xfrm>
          <a:prstGeom prst="rect">
            <a:avLst/>
          </a:prstGeom>
          <a:noFill/>
        </p:spPr>
        <p:txBody>
          <a:bodyPr wrap="square" rtlCol="0">
            <a:spAutoFit/>
          </a:bodyPr>
          <a:lstStyle/>
          <a:p>
            <a:pPr algn="l">
              <a:lnSpc>
                <a:spcPts val="30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设计一个算法，从一给定的顺序表</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中删除元素值在</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到</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y</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y</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）之间的所有元素，要求算法的时间复杂度为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，空间复杂度为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O(1)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ts val="30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设计一个算法从有序顺序表中删除重复的元素，并使剩余元素间的相对次序保持不变。</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0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pPr>
            <a:endPar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r="7351" b="-600"/>
          <a:stretch>
            <a:fillRect/>
          </a:stretch>
        </p:blipFill>
        <p:spPr>
          <a:xfrm flipH="1">
            <a:off x="8544272" y="1740493"/>
            <a:ext cx="3754304" cy="402559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8737600" y="3149501"/>
            <a:ext cx="3000396" cy="1256036"/>
            <a:chOff x="1714480" y="4214818"/>
            <a:chExt cx="3000396" cy="1256036"/>
          </a:xfrm>
        </p:grpSpPr>
        <p:sp>
          <p:nvSpPr>
            <p:cNvPr id="13" name="TextBox 12"/>
            <p:cNvSpPr txBox="1"/>
            <p:nvPr/>
          </p:nvSpPr>
          <p:spPr>
            <a:xfrm>
              <a:off x="1928794" y="4214818"/>
              <a:ext cx="2214578" cy="398780"/>
            </a:xfrm>
            <a:prstGeom prst="rect">
              <a:avLst/>
            </a:prstGeom>
            <a:noFill/>
          </p:spPr>
          <p:txBody>
            <a:bodyPr wrap="square" rtlCol="0">
              <a:spAutoFit/>
            </a:bodyPr>
            <a:lstStyle/>
            <a:p>
              <a:pPr algn="l">
                <a:lnSpc>
                  <a:spcPct val="100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A=(1,3,8,23,30)</a:t>
              </a:r>
            </a:p>
          </p:txBody>
        </p:sp>
        <p:sp>
          <p:nvSpPr>
            <p:cNvPr id="14" name="上箭头 13"/>
            <p:cNvSpPr/>
            <p:nvPr>
              <p:custDataLst>
                <p:tags r:id="rId3"/>
              </p:custDataLst>
            </p:nvPr>
          </p:nvSpPr>
          <p:spPr>
            <a:xfrm>
              <a:off x="2786050" y="4643446"/>
              <a:ext cx="142876" cy="285752"/>
            </a:xfrm>
            <a:prstGeom prst="upArrow">
              <a:avLst/>
            </a:prstGeom>
            <a:gradFill>
              <a:gsLst>
                <a:gs pos="0">
                  <a:schemeClr val="dk1">
                    <a:shade val="51000"/>
                    <a:satMod val="130000"/>
                  </a:schemeClr>
                </a:gs>
                <a:gs pos="80000">
                  <a:schemeClr val="dk1">
                    <a:shade val="93000"/>
                    <a:satMod val="130000"/>
                  </a:schemeClr>
                </a:gs>
                <a:gs pos="100000">
                  <a:schemeClr val="dk1">
                    <a:shade val="94000"/>
                    <a:satMod val="135000"/>
                  </a:schemeClr>
                </a:gs>
                <a:gs pos="0">
                  <a:srgbClr val="000000"/>
                </a:gs>
                <a:gs pos="80000">
                  <a:srgbClr val="000000"/>
                </a:gs>
                <a:gs pos="100000">
                  <a:srgbClr val="000000"/>
                </a:gs>
              </a:gsLst>
              <a:lin ang="16200000" scaled="0"/>
            </a:gradFill>
            <a:ln>
              <a:solidFill>
                <a:schemeClr val="dk1">
                  <a:shade val="95000"/>
                  <a:satMod val="105000"/>
                </a:schemeClr>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sz="2000">
                <a:solidFill>
                  <a:srgbClr val="525252"/>
                </a:solidFill>
                <a:latin typeface="楷体" panose="02010609060101010101" pitchFamily="49" charset="-122"/>
                <a:ea typeface="楷体" panose="02010609060101010101" pitchFamily="49" charset="-122"/>
              </a:endParaRPr>
            </a:p>
          </p:txBody>
        </p:sp>
        <p:sp>
          <p:nvSpPr>
            <p:cNvPr id="15" name="TextBox 14"/>
            <p:cNvSpPr txBox="1"/>
            <p:nvPr/>
          </p:nvSpPr>
          <p:spPr>
            <a:xfrm>
              <a:off x="1714480" y="5072074"/>
              <a:ext cx="3000396" cy="398780"/>
            </a:xfrm>
            <a:prstGeom prst="rect">
              <a:avLst/>
            </a:prstGeom>
            <a:noFill/>
          </p:spPr>
          <p:txBody>
            <a:bodyPr wrap="square" rtlCol="0">
              <a:spAutoFit/>
            </a:bodyPr>
            <a:lstStyle/>
            <a:p>
              <a:pPr algn="l">
                <a:lnSpc>
                  <a:spcPct val="100000"/>
                </a:lnSpc>
              </a:pP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一个递增有序整数顺序表</a:t>
              </a:r>
            </a:p>
          </p:txBody>
        </p:sp>
      </p:grpSp>
      <p:sp>
        <p:nvSpPr>
          <p:cNvPr id="9" name="灯片编号占位符 8"/>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46</a:t>
            </a:fld>
            <a:endParaRPr lang="en-US" altLang="zh-CN" dirty="0">
              <a:solidFill>
                <a:srgbClr val="00000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551384" y="1230172"/>
            <a:ext cx="4487647" cy="594553"/>
            <a:chOff x="1396240" y="2304668"/>
            <a:chExt cx="2107000" cy="480002"/>
          </a:xfrm>
        </p:grpSpPr>
        <p:sp>
          <p:nvSpPr>
            <p:cNvPr id="4" name="矩形: 圆角 3"/>
            <p:cNvSpPr/>
            <p:nvPr>
              <p:custDataLst>
                <p:tags r:id="rId1"/>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楷体" panose="02010609060101010101" pitchFamily="49" charset="-122"/>
                <a:ea typeface="楷体" panose="02010609060101010101" pitchFamily="49" charset="-122"/>
              </a:endParaRPr>
            </a:p>
          </p:txBody>
        </p:sp>
        <p:sp>
          <p:nvSpPr>
            <p:cNvPr id="5" name="文本框 4"/>
            <p:cNvSpPr txBox="1"/>
            <p:nvPr>
              <p:custDataLst>
                <p:tags r:id="rId2"/>
              </p:custDataLst>
            </p:nvPr>
          </p:nvSpPr>
          <p:spPr>
            <a:xfrm>
              <a:off x="1433295" y="2360437"/>
              <a:ext cx="2069945" cy="321948"/>
            </a:xfrm>
            <a:prstGeom prst="rect">
              <a:avLst/>
            </a:prstGeom>
            <a:noFill/>
          </p:spPr>
          <p:txBody>
            <a:bodyPr wrap="square" rtlCol="0">
              <a:spAutoFit/>
            </a:bodyPr>
            <a:lstStyle/>
            <a:p>
              <a:pPr>
                <a:lnSpc>
                  <a:spcPct val="100000"/>
                </a:lnSpc>
              </a:pPr>
              <a:r>
                <a:rPr lang="en-US" altLang="zh-CN" sz="2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dirty="0">
                  <a:solidFill>
                    <a:schemeClr val="lt1"/>
                  </a:solidFill>
                  <a:latin typeface="微软雅黑" panose="020B0503020204020204" pitchFamily="34" charset="-122"/>
                  <a:ea typeface="微软雅黑" panose="020B0503020204020204" pitchFamily="34" charset="-122"/>
                </a:rPr>
                <a:t>有序顺序表的算法设计</a:t>
              </a:r>
              <a:endParaRPr lang="zh-CN" altLang="zh-CN" sz="2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6" name="文本框 5"/>
          <p:cNvSpPr txBox="1"/>
          <p:nvPr/>
        </p:nvSpPr>
        <p:spPr>
          <a:xfrm>
            <a:off x="630307" y="2709892"/>
            <a:ext cx="7632848" cy="758190"/>
          </a:xfrm>
          <a:prstGeom prst="rect">
            <a:avLst/>
          </a:prstGeom>
          <a:noFill/>
        </p:spPr>
        <p:txBody>
          <a:bodyPr wrap="square" rtlCol="0">
            <a:spAutoFit/>
          </a:bodyPr>
          <a:lstStyle/>
          <a:p>
            <a:pPr algn="l">
              <a:lnSpc>
                <a:spcPts val="26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有序表是指按元素值或者某属性值递增或者递减排列的线性表，有序表是线性表的一个子集。</a:t>
            </a:r>
          </a:p>
        </p:txBody>
      </p:sp>
      <p:sp>
        <p:nvSpPr>
          <p:cNvPr id="3" name="文本框 2"/>
          <p:cNvSpPr txBox="1"/>
          <p:nvPr/>
        </p:nvSpPr>
        <p:spPr>
          <a:xfrm>
            <a:off x="630307" y="3778184"/>
            <a:ext cx="7632848" cy="758190"/>
          </a:xfrm>
          <a:prstGeom prst="rect">
            <a:avLst/>
          </a:prstGeom>
          <a:noFill/>
        </p:spPr>
        <p:txBody>
          <a:bodyPr wrap="square" rtlCol="0">
            <a:spAutoFit/>
          </a:bodyPr>
          <a:lstStyle/>
          <a:p>
            <a:pPr algn="l">
              <a:lnSpc>
                <a:spcPts val="26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对于有序表可以利用其元素的有序性提高相关算法的效率，</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二路归并就是有序表的一种经典算法。</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p>
        </p:txBody>
      </p:sp>
      <p:sp>
        <p:nvSpPr>
          <p:cNvPr id="7" name="文本框 6"/>
          <p:cNvSpPr txBox="1"/>
          <p:nvPr/>
        </p:nvSpPr>
        <p:spPr>
          <a:xfrm>
            <a:off x="630307" y="4846476"/>
            <a:ext cx="7632848" cy="424815"/>
          </a:xfrm>
          <a:prstGeom prst="rect">
            <a:avLst/>
          </a:prstGeom>
          <a:noFill/>
        </p:spPr>
        <p:txBody>
          <a:bodyPr wrap="square" rtlCol="0">
            <a:spAutoFit/>
          </a:bodyPr>
          <a:lstStyle/>
          <a:p>
            <a:pPr algn="l">
              <a:lnSpc>
                <a:spcPts val="26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有序顺序表是有序表的顺序存储结构。</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79420" y="1052736"/>
            <a:ext cx="7429552" cy="1630045"/>
          </a:xfrm>
          <a:prstGeom prst="rect">
            <a:avLst/>
          </a:prstGeom>
          <a:noFill/>
        </p:spPr>
        <p:txBody>
          <a:bodyPr wrap="square" rtlCol="0">
            <a:spAutoFit/>
          </a:bodyPr>
          <a:lstStyle/>
          <a:p>
            <a:pPr algn="l">
              <a:lnSpc>
                <a:spcPts val="3000"/>
              </a:lnSpc>
              <a:spcBef>
                <a:spcPts val="0"/>
              </a:spcBef>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2.4</a:t>
            </a:r>
          </a:p>
          <a:p>
            <a:pPr algn="l">
              <a:lnSpc>
                <a:spcPts val="3000"/>
              </a:lnSpc>
              <a:spcBef>
                <a:spcPts val="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有两个按元素值递增有序的整数顺序表</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，设计一个算法将顺序表</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的全部元素合并到一个递增有序顺序表</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中。并给出算法的时间复杂度和空间复杂度。</a:t>
            </a:r>
          </a:p>
        </p:txBody>
      </p:sp>
      <p:sp>
        <p:nvSpPr>
          <p:cNvPr id="6" name="TextBox 5"/>
          <p:cNvSpPr txBox="1"/>
          <p:nvPr/>
        </p:nvSpPr>
        <p:spPr>
          <a:xfrm>
            <a:off x="880231" y="4005065"/>
            <a:ext cx="2357454" cy="896620"/>
          </a:xfrm>
          <a:prstGeom prst="rect">
            <a:avLst/>
          </a:prstGeom>
          <a:noFill/>
        </p:spPr>
        <p:txBody>
          <a:bodyPr wrap="square" rtlCol="0">
            <a:spAutoFit/>
          </a:bodyPr>
          <a:lstStyle/>
          <a:p>
            <a:pPr algn="l">
              <a:lnSpc>
                <a:spcPts val="26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A=(1,3,5,8)</a:t>
            </a:r>
          </a:p>
          <a:p>
            <a:pPr algn="l">
              <a:lnSpc>
                <a:spcPts val="26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B=(2,3,8,10,11)</a:t>
            </a:r>
          </a:p>
        </p:txBody>
      </p:sp>
      <p:sp>
        <p:nvSpPr>
          <p:cNvPr id="7" name="圆角矩形 6"/>
          <p:cNvSpPr/>
          <p:nvPr/>
        </p:nvSpPr>
        <p:spPr>
          <a:xfrm>
            <a:off x="3309123" y="4005064"/>
            <a:ext cx="1571636" cy="100013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2000">
                <a:solidFill>
                  <a:schemeClr val="lt1"/>
                </a:solidFill>
                <a:latin typeface="微软雅黑" panose="020B0503020204020204" pitchFamily="34" charset="-122"/>
                <a:ea typeface="微软雅黑" panose="020B0503020204020204" pitchFamily="34" charset="-122"/>
              </a:rPr>
              <a:t>合并</a:t>
            </a:r>
          </a:p>
        </p:txBody>
      </p:sp>
      <p:sp>
        <p:nvSpPr>
          <p:cNvPr id="8" name="TextBox 7"/>
          <p:cNvSpPr txBox="1"/>
          <p:nvPr/>
        </p:nvSpPr>
        <p:spPr>
          <a:xfrm>
            <a:off x="5352885" y="4210433"/>
            <a:ext cx="3429024" cy="424815"/>
          </a:xfrm>
          <a:prstGeom prst="rect">
            <a:avLst/>
          </a:prstGeom>
          <a:noFill/>
        </p:spPr>
        <p:txBody>
          <a:bodyPr wrap="square" rtlCol="0">
            <a:spAutoFit/>
          </a:bodyPr>
          <a:lstStyle/>
          <a:p>
            <a:pPr algn="l">
              <a:lnSpc>
                <a:spcPts val="2600"/>
              </a:lnSpc>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C=(1,2,3,3,5,8,8,10,11)</a:t>
            </a:r>
          </a:p>
        </p:txBody>
      </p:sp>
      <p:sp>
        <p:nvSpPr>
          <p:cNvPr id="9" name="右箭头 8"/>
          <p:cNvSpPr/>
          <p:nvPr>
            <p:custDataLst>
              <p:tags r:id="rId1"/>
            </p:custDataLst>
          </p:nvPr>
        </p:nvSpPr>
        <p:spPr>
          <a:xfrm>
            <a:off x="2880495" y="4362254"/>
            <a:ext cx="357190" cy="214314"/>
          </a:xfrm>
          <a:prstGeom prst="rightArrow">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2400">
              <a:solidFill>
                <a:schemeClr val="dk1"/>
              </a:solidFill>
            </a:endParaRPr>
          </a:p>
        </p:txBody>
      </p:sp>
      <p:sp>
        <p:nvSpPr>
          <p:cNvPr id="10" name="右箭头 9"/>
          <p:cNvSpPr/>
          <p:nvPr>
            <p:custDataLst>
              <p:tags r:id="rId2"/>
            </p:custDataLst>
          </p:nvPr>
        </p:nvSpPr>
        <p:spPr>
          <a:xfrm>
            <a:off x="4952197" y="4362254"/>
            <a:ext cx="357190" cy="214314"/>
          </a:xfrm>
          <a:prstGeom prst="rightArrow">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2400">
              <a:solidFill>
                <a:schemeClr val="dk1"/>
              </a:solidFill>
            </a:endParaRPr>
          </a:p>
        </p:txBody>
      </p:sp>
      <p:sp>
        <p:nvSpPr>
          <p:cNvPr id="12" name="灯片编号占位符 11"/>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47</a:t>
            </a:fld>
            <a:endParaRPr lang="en-US" altLang="zh-CN" dirty="0">
              <a:solidFill>
                <a:srgbClr val="00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78074" y="1494797"/>
            <a:ext cx="3713926" cy="386840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right)">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bldLvl="0" animBg="1"/>
      <p:bldP spid="8" grpId="0"/>
      <p:bldP spid="9" grpId="0" bldLvl="0" animBg="1"/>
      <p:bldP spid="10"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32" name="Rectangle 32"/>
          <p:cNvSpPr>
            <a:spLocks noChangeArrowheads="1"/>
          </p:cNvSpPr>
          <p:nvPr>
            <p:custDataLst>
              <p:tags r:id="rId1"/>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endParaRPr>
          </a:p>
        </p:txBody>
      </p:sp>
      <p:grpSp>
        <p:nvGrpSpPr>
          <p:cNvPr id="6" name="组合 5"/>
          <p:cNvGrpSpPr/>
          <p:nvPr/>
        </p:nvGrpSpPr>
        <p:grpSpPr>
          <a:xfrm>
            <a:off x="2783632" y="1255501"/>
            <a:ext cx="7572428" cy="2357454"/>
            <a:chOff x="2062020" y="1179150"/>
            <a:chExt cx="7572428" cy="2357454"/>
          </a:xfrm>
        </p:grpSpPr>
        <p:grpSp>
          <p:nvGrpSpPr>
            <p:cNvPr id="36" name="组合 35"/>
            <p:cNvGrpSpPr/>
            <p:nvPr/>
          </p:nvGrpSpPr>
          <p:grpSpPr>
            <a:xfrm>
              <a:off x="2323572" y="1357298"/>
              <a:ext cx="7201452" cy="1857388"/>
              <a:chOff x="1013886" y="1785926"/>
              <a:chExt cx="7201452" cy="1857388"/>
            </a:xfrm>
          </p:grpSpPr>
          <p:sp>
            <p:nvSpPr>
              <p:cNvPr id="25630" name="Text Box 30"/>
              <p:cNvSpPr txBox="1">
                <a:spLocks noChangeArrowheads="1"/>
              </p:cNvSpPr>
              <p:nvPr/>
            </p:nvSpPr>
            <p:spPr bwMode="auto">
              <a:xfrm>
                <a:off x="2794154" y="2307298"/>
                <a:ext cx="288927" cy="32585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25629" name="Text Box 29"/>
              <p:cNvSpPr txBox="1">
                <a:spLocks noChangeArrowheads="1"/>
              </p:cNvSpPr>
              <p:nvPr/>
            </p:nvSpPr>
            <p:spPr bwMode="auto">
              <a:xfrm>
                <a:off x="1018231" y="1792443"/>
                <a:ext cx="351926" cy="32585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5628" name="Text Box 28"/>
              <p:cNvSpPr txBox="1">
                <a:spLocks noChangeArrowheads="1"/>
              </p:cNvSpPr>
              <p:nvPr/>
            </p:nvSpPr>
            <p:spPr bwMode="auto">
              <a:xfrm>
                <a:off x="1510276" y="1785926"/>
                <a:ext cx="288927" cy="32585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25627" name="Text Box 27"/>
              <p:cNvSpPr txBox="1">
                <a:spLocks noChangeArrowheads="1"/>
              </p:cNvSpPr>
              <p:nvPr/>
            </p:nvSpPr>
            <p:spPr bwMode="auto">
              <a:xfrm>
                <a:off x="1963218" y="1785926"/>
                <a:ext cx="288927" cy="32585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5626" name="Text Box 26"/>
              <p:cNvSpPr txBox="1">
                <a:spLocks noChangeArrowheads="1"/>
              </p:cNvSpPr>
              <p:nvPr/>
            </p:nvSpPr>
            <p:spPr bwMode="auto">
              <a:xfrm>
                <a:off x="2354247" y="1785926"/>
                <a:ext cx="288927" cy="32585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5625" name="Text Box 25"/>
              <p:cNvSpPr txBox="1">
                <a:spLocks noChangeArrowheads="1"/>
              </p:cNvSpPr>
              <p:nvPr/>
            </p:nvSpPr>
            <p:spPr bwMode="auto">
              <a:xfrm>
                <a:off x="2814792" y="1785926"/>
                <a:ext cx="288927" cy="32585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p>
            </p:txBody>
          </p:sp>
          <p:sp>
            <p:nvSpPr>
              <p:cNvPr id="25624" name="Text Box 24"/>
              <p:cNvSpPr txBox="1">
                <a:spLocks noChangeArrowheads="1"/>
              </p:cNvSpPr>
              <p:nvPr/>
            </p:nvSpPr>
            <p:spPr bwMode="auto">
              <a:xfrm>
                <a:off x="3229717" y="1785926"/>
                <a:ext cx="288927" cy="32585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5623" name="Text Box 23"/>
              <p:cNvSpPr txBox="1">
                <a:spLocks noChangeArrowheads="1"/>
              </p:cNvSpPr>
              <p:nvPr/>
            </p:nvSpPr>
            <p:spPr bwMode="auto">
              <a:xfrm>
                <a:off x="3620746" y="1785926"/>
                <a:ext cx="451188" cy="32585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5622" name="Line 22"/>
              <p:cNvSpPr>
                <a:spLocks noChangeShapeType="1"/>
              </p:cNvSpPr>
              <p:nvPr>
                <p:custDataLst>
                  <p:tags r:id="rId5"/>
                </p:custDataLst>
              </p:nvPr>
            </p:nvSpPr>
            <p:spPr bwMode="auto">
              <a:xfrm flipV="1">
                <a:off x="2925584" y="2142197"/>
                <a:ext cx="0" cy="169446"/>
              </a:xfrm>
              <a:prstGeom prst="line">
                <a:avLst/>
              </a:prstGeom>
              <a:ln w="1270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5621" name="Text Box 21"/>
              <p:cNvSpPr txBox="1">
                <a:spLocks noChangeArrowheads="1"/>
              </p:cNvSpPr>
              <p:nvPr/>
            </p:nvSpPr>
            <p:spPr bwMode="auto">
              <a:xfrm>
                <a:off x="2789810" y="2780878"/>
                <a:ext cx="288927" cy="32585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p>
            </p:txBody>
          </p:sp>
          <p:sp>
            <p:nvSpPr>
              <p:cNvPr id="25620" name="Text Box 20"/>
              <p:cNvSpPr txBox="1">
                <a:spLocks noChangeArrowheads="1"/>
              </p:cNvSpPr>
              <p:nvPr/>
            </p:nvSpPr>
            <p:spPr bwMode="auto">
              <a:xfrm>
                <a:off x="1013886" y="3317456"/>
                <a:ext cx="350840" cy="32585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5619" name="Text Box 19"/>
              <p:cNvSpPr txBox="1">
                <a:spLocks noChangeArrowheads="1"/>
              </p:cNvSpPr>
              <p:nvPr/>
            </p:nvSpPr>
            <p:spPr bwMode="auto">
              <a:xfrm>
                <a:off x="1504845" y="3310939"/>
                <a:ext cx="288927" cy="32585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25618" name="Text Box 18"/>
              <p:cNvSpPr txBox="1">
                <a:spLocks noChangeArrowheads="1"/>
              </p:cNvSpPr>
              <p:nvPr/>
            </p:nvSpPr>
            <p:spPr bwMode="auto">
              <a:xfrm>
                <a:off x="1957787" y="3310939"/>
                <a:ext cx="288927" cy="32585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5617" name="Text Box 17"/>
              <p:cNvSpPr txBox="1">
                <a:spLocks noChangeArrowheads="1"/>
              </p:cNvSpPr>
              <p:nvPr/>
            </p:nvSpPr>
            <p:spPr bwMode="auto">
              <a:xfrm>
                <a:off x="2349902" y="3310939"/>
                <a:ext cx="286755" cy="32585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5616" name="Text Box 16"/>
              <p:cNvSpPr txBox="1">
                <a:spLocks noChangeArrowheads="1"/>
              </p:cNvSpPr>
              <p:nvPr/>
            </p:nvSpPr>
            <p:spPr bwMode="auto">
              <a:xfrm>
                <a:off x="2809361" y="3310939"/>
                <a:ext cx="288927" cy="32585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p>
            </p:txBody>
          </p:sp>
          <p:sp>
            <p:nvSpPr>
              <p:cNvPr id="25615" name="Text Box 15"/>
              <p:cNvSpPr txBox="1">
                <a:spLocks noChangeArrowheads="1"/>
              </p:cNvSpPr>
              <p:nvPr/>
            </p:nvSpPr>
            <p:spPr bwMode="auto">
              <a:xfrm>
                <a:off x="3224286" y="3310939"/>
                <a:ext cx="288927" cy="32585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5614" name="Text Box 14"/>
              <p:cNvSpPr txBox="1">
                <a:spLocks noChangeArrowheads="1"/>
              </p:cNvSpPr>
              <p:nvPr/>
            </p:nvSpPr>
            <p:spPr bwMode="auto">
              <a:xfrm>
                <a:off x="3615315" y="3310939"/>
                <a:ext cx="456619" cy="32585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5613" name="Line 13"/>
              <p:cNvSpPr>
                <a:spLocks noChangeShapeType="1"/>
              </p:cNvSpPr>
              <p:nvPr>
                <p:custDataLst>
                  <p:tags r:id="rId6"/>
                </p:custDataLst>
              </p:nvPr>
            </p:nvSpPr>
            <p:spPr bwMode="auto">
              <a:xfrm flipV="1">
                <a:off x="2920153" y="3141493"/>
                <a:ext cx="0" cy="169446"/>
              </a:xfrm>
              <a:prstGeom prst="line">
                <a:avLst/>
              </a:prstGeom>
              <a:ln w="1270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5612" name="Text Box 12"/>
              <p:cNvSpPr txBox="1">
                <a:spLocks noChangeArrowheads="1"/>
              </p:cNvSpPr>
              <p:nvPr/>
            </p:nvSpPr>
            <p:spPr bwMode="auto">
              <a:xfrm>
                <a:off x="5268499" y="2721137"/>
                <a:ext cx="350840" cy="326944"/>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5611" name="Text Box 11"/>
              <p:cNvSpPr txBox="1">
                <a:spLocks noChangeArrowheads="1"/>
              </p:cNvSpPr>
              <p:nvPr/>
            </p:nvSpPr>
            <p:spPr bwMode="auto">
              <a:xfrm>
                <a:off x="5620425" y="2698327"/>
                <a:ext cx="288927" cy="32585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25610" name="Text Box 10"/>
              <p:cNvSpPr txBox="1">
                <a:spLocks noChangeArrowheads="1"/>
              </p:cNvSpPr>
              <p:nvPr/>
            </p:nvSpPr>
            <p:spPr bwMode="auto">
              <a:xfrm>
                <a:off x="6072281" y="2698327"/>
                <a:ext cx="288927" cy="32585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5609" name="Text Box 9"/>
              <p:cNvSpPr txBox="1">
                <a:spLocks noChangeArrowheads="1"/>
              </p:cNvSpPr>
              <p:nvPr/>
            </p:nvSpPr>
            <p:spPr bwMode="auto">
              <a:xfrm>
                <a:off x="6464397" y="2698327"/>
                <a:ext cx="288927" cy="32585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5608" name="Text Box 8"/>
              <p:cNvSpPr txBox="1">
                <a:spLocks noChangeArrowheads="1"/>
              </p:cNvSpPr>
              <p:nvPr/>
            </p:nvSpPr>
            <p:spPr bwMode="auto">
              <a:xfrm>
                <a:off x="6924942" y="2698327"/>
                <a:ext cx="288927" cy="32585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p>
            </p:txBody>
          </p:sp>
          <p:sp>
            <p:nvSpPr>
              <p:cNvPr id="25607" name="Text Box 7"/>
              <p:cNvSpPr txBox="1">
                <a:spLocks noChangeArrowheads="1"/>
              </p:cNvSpPr>
              <p:nvPr/>
            </p:nvSpPr>
            <p:spPr bwMode="auto">
              <a:xfrm>
                <a:off x="7339867" y="2698327"/>
                <a:ext cx="288927" cy="32585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5606" name="Text Box 6"/>
              <p:cNvSpPr txBox="1">
                <a:spLocks noChangeArrowheads="1"/>
              </p:cNvSpPr>
              <p:nvPr/>
            </p:nvSpPr>
            <p:spPr bwMode="auto">
              <a:xfrm>
                <a:off x="7730896" y="2698327"/>
                <a:ext cx="484442" cy="32585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600"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kumimoji="0"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5605" name="Line 5"/>
              <p:cNvSpPr>
                <a:spLocks noChangeShapeType="1"/>
              </p:cNvSpPr>
              <p:nvPr>
                <p:custDataLst>
                  <p:tags r:id="rId7"/>
                </p:custDataLst>
              </p:nvPr>
            </p:nvSpPr>
            <p:spPr bwMode="auto">
              <a:xfrm flipV="1">
                <a:off x="7034647" y="2528881"/>
                <a:ext cx="1086" cy="169446"/>
              </a:xfrm>
              <a:prstGeom prst="line">
                <a:avLst/>
              </a:prstGeom>
              <a:ln w="1270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5604" name="Text Box 4"/>
              <p:cNvSpPr txBox="1">
                <a:spLocks noChangeArrowheads="1"/>
              </p:cNvSpPr>
              <p:nvPr/>
            </p:nvSpPr>
            <p:spPr bwMode="auto">
              <a:xfrm>
                <a:off x="6846736" y="2183472"/>
                <a:ext cx="288927" cy="32585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p>
            </p:txBody>
          </p:sp>
          <p:sp>
            <p:nvSpPr>
              <p:cNvPr id="25603" name="AutoShape 3"/>
              <p:cNvSpPr>
                <a:spLocks noChangeArrowheads="1"/>
              </p:cNvSpPr>
              <p:nvPr>
                <p:custDataLst>
                  <p:tags r:id="rId8"/>
                </p:custDataLst>
              </p:nvPr>
            </p:nvSpPr>
            <p:spPr bwMode="auto">
              <a:xfrm>
                <a:off x="3369692" y="2764040"/>
                <a:ext cx="1797647" cy="169446"/>
              </a:xfrm>
              <a:prstGeom prst="rightArrow">
                <a:avLst>
                  <a:gd name="adj1" fmla="val 50000"/>
                  <a:gd name="adj2" fmla="val 265224"/>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5602" name="Text Box 2"/>
              <p:cNvSpPr txBox="1">
                <a:spLocks noChangeArrowheads="1"/>
              </p:cNvSpPr>
              <p:nvPr/>
            </p:nvSpPr>
            <p:spPr bwMode="auto">
              <a:xfrm>
                <a:off x="3564121" y="2156859"/>
                <a:ext cx="1369688" cy="603923"/>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两者比较将较小者添加到</a:t>
                </a:r>
                <a:r>
                  <a:rPr kumimoji="0"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kumimoji="0"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a:t>
                </a:r>
              </a:p>
            </p:txBody>
          </p:sp>
        </p:grpSp>
        <p:sp>
          <p:nvSpPr>
            <p:cNvPr id="37" name="圆角矩形 36"/>
            <p:cNvSpPr/>
            <p:nvPr>
              <p:custDataLst>
                <p:tags r:id="rId4"/>
              </p:custDataLst>
            </p:nvPr>
          </p:nvSpPr>
          <p:spPr>
            <a:xfrm>
              <a:off x="2062020" y="1179150"/>
              <a:ext cx="7572428" cy="2357454"/>
            </a:xfrm>
            <a:prstGeom prst="roundRect">
              <a:avLst/>
            </a:prstGeom>
            <a:solidFill>
              <a:schemeClr val="accent1">
                <a:alpha val="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525252"/>
                </a:solidFill>
              </a:endParaRPr>
            </a:p>
          </p:txBody>
        </p:sp>
      </p:grpSp>
      <p:sp>
        <p:nvSpPr>
          <p:cNvPr id="40" name="下箭头 39"/>
          <p:cNvSpPr/>
          <p:nvPr>
            <p:custDataLst>
              <p:tags r:id="rId2"/>
            </p:custDataLst>
          </p:nvPr>
        </p:nvSpPr>
        <p:spPr>
          <a:xfrm>
            <a:off x="5703091" y="4014941"/>
            <a:ext cx="214314" cy="357190"/>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lt1"/>
              </a:solidFill>
            </a:endParaRPr>
          </a:p>
        </p:txBody>
      </p:sp>
      <p:sp>
        <p:nvSpPr>
          <p:cNvPr id="39" name="灯片编号占位符 38"/>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48</a:t>
            </a:fld>
            <a:endParaRPr lang="en-US" altLang="zh-CN" dirty="0">
              <a:solidFill>
                <a:srgbClr val="00000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468609" y="953907"/>
            <a:ext cx="1328949" cy="594553"/>
            <a:chOff x="1396240" y="2304668"/>
            <a:chExt cx="2107000" cy="480002"/>
          </a:xfrm>
        </p:grpSpPr>
        <p:sp>
          <p:nvSpPr>
            <p:cNvPr id="3" name="矩形: 圆角 2"/>
            <p:cNvSpPr/>
            <p:nvPr>
              <p:custDataLst>
                <p:tags r:id="rId3"/>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楷体" panose="02010609060101010101" pitchFamily="49" charset="-122"/>
                <a:ea typeface="楷体" panose="02010609060101010101" pitchFamily="49" charset="-122"/>
              </a:endParaRPr>
            </a:p>
          </p:txBody>
        </p:sp>
        <p:sp>
          <p:nvSpPr>
            <p:cNvPr id="4" name="文本框 3"/>
            <p:cNvSpPr txBox="1"/>
            <p:nvPr/>
          </p:nvSpPr>
          <p:spPr>
            <a:xfrm>
              <a:off x="1433295" y="2360437"/>
              <a:ext cx="2069945" cy="342967"/>
            </a:xfrm>
            <a:prstGeom prst="rect">
              <a:avLst/>
            </a:prstGeom>
            <a:noFill/>
          </p:spPr>
          <p:txBody>
            <a:bodyPr wrap="square" rtlCol="0">
              <a:spAutoFit/>
            </a:bodyPr>
            <a:lstStyle/>
            <a:p>
              <a:pPr algn="l">
                <a:lnSpc>
                  <a:spcPts val="2600"/>
                </a:lnSpc>
              </a:pPr>
              <a:r>
                <a:rPr lang="zh-CN" altLang="en-US" sz="2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二路归并：</a:t>
              </a:r>
            </a:p>
          </p:txBody>
        </p:sp>
      </p:grpSp>
      <p:sp>
        <p:nvSpPr>
          <p:cNvPr id="5" name="文本框 4"/>
          <p:cNvSpPr txBox="1"/>
          <p:nvPr/>
        </p:nvSpPr>
        <p:spPr>
          <a:xfrm>
            <a:off x="1884849" y="4627153"/>
            <a:ext cx="7632848" cy="1886585"/>
          </a:xfrm>
          <a:prstGeom prst="rect">
            <a:avLst/>
          </a:prstGeom>
          <a:noFill/>
        </p:spPr>
        <p:txBody>
          <a:bodyPr wrap="square" rtlCol="0">
            <a:spAutoFit/>
          </a:bodyPr>
          <a:lstStyle/>
          <a:p>
            <a:pPr algn="l">
              <a:lnSpc>
                <a:spcPts val="2600"/>
              </a:lnSpc>
            </a:pP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遍历</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遍历</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，均从</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开始</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·while </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都没有超界</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与</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2000"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比较：较小元素添加到</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中，后移相应指针</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将没有遍历完的元素添加到</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up)">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415480" y="1014590"/>
            <a:ext cx="8572560" cy="5545455"/>
          </a:xfrm>
          <a:prstGeom prst="rect">
            <a:avLst/>
          </a:prstGeom>
          <a:noFill/>
          <a:ln>
            <a:solidFill>
              <a:schemeClr val="accent2">
                <a:shade val="95000"/>
                <a:satMod val="105000"/>
              </a:schemeClr>
            </a:solidFill>
            <a:prstDash val="dash"/>
          </a:ln>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Merge2(A, B):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求解算法</a:t>
            </a: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C=</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SqList</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新建顺序表</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=j=0                                  	#i</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用于遍历</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A,j</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用于遍历</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while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A.getsize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and j&lt;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B.getsize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两个表均没有遍历完毕</a:t>
            </a: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A[</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]&lt;B[j]:</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C.Add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将较小的</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添加到</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a:t>
            </a: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C.Add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(B[j])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将较小的</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B[j]</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添加到</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a:t>
            </a: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j+=1</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while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A.getsize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没有遍历完毕</a:t>
            </a: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C.Add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while j&lt;</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B.getsize</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没有遍历完毕</a:t>
            </a: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C.Add</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(B[j])</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j+=1</a:t>
            </a:r>
            <a:endPar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C                               	#</a:t>
            </a:r>
            <a:r>
              <a:rPr lang="zh-CN"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返回</a:t>
            </a:r>
            <a:r>
              <a:rPr lang="en-US" altLang="zh-CN" sz="18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5" name="灯片编号占位符 4"/>
          <p:cNvSpPr>
            <a:spLocks noGrp="1"/>
          </p:cNvSpPr>
          <p:nvPr>
            <p:ph type="sldNum" sz="quarter" idx="12"/>
          </p:nvPr>
        </p:nvSpPr>
        <p:spPr/>
        <p:txBody>
          <a:bodyPr/>
          <a:lstStyle/>
          <a:p>
            <a:fld id="{7AF016A1-9F15-429F-9EFD-84004B73C732}" type="slidenum">
              <a:rPr lang="en-US" altLang="zh-CN" smtClean="0">
                <a:solidFill>
                  <a:schemeClr val="accent1"/>
                </a:solidFill>
                <a:latin typeface="微软雅黑" panose="020B0503020204020204" pitchFamily="34" charset="-122"/>
                <a:ea typeface="微软雅黑" panose="020B0503020204020204" pitchFamily="34" charset="-122"/>
              </a:rPr>
              <a:t>49</a:t>
            </a:fld>
            <a:endParaRPr lang="en-US" altLang="zh-CN"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文本框 2"/>
          <p:cNvSpPr txBox="1">
            <a:spLocks noChangeArrowheads="1"/>
          </p:cNvSpPr>
          <p:nvPr/>
        </p:nvSpPr>
        <p:spPr bwMode="auto">
          <a:xfrm>
            <a:off x="-79947" y="260648"/>
            <a:ext cx="6307137"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r>
              <a:rPr lang="zh-CN" altLang="en-US" sz="2800" dirty="0">
                <a:solidFill>
                  <a:srgbClr val="0000FF"/>
                </a:solidFill>
                <a:ea typeface="宋体" panose="02010600030101010101" pitchFamily="2" charset="-122"/>
              </a:rPr>
              <a:t>每周一练：</a:t>
            </a:r>
            <a:r>
              <a:rPr lang="zh-CN" altLang="en-US" sz="2800" dirty="0" smtClean="0">
                <a:solidFill>
                  <a:srgbClr val="0000FF"/>
                </a:solidFill>
                <a:ea typeface="宋体" panose="02010600030101010101" pitchFamily="2" charset="-122"/>
              </a:rPr>
              <a:t>第</a:t>
            </a:r>
            <a:r>
              <a:rPr lang="en-US" altLang="zh-CN" sz="2800" dirty="0">
                <a:solidFill>
                  <a:srgbClr val="0000FF"/>
                </a:solidFill>
                <a:ea typeface="宋体" panose="02010600030101010101" pitchFamily="2" charset="-122"/>
              </a:rPr>
              <a:t>3</a:t>
            </a:r>
            <a:r>
              <a:rPr lang="zh-CN" altLang="en-US" sz="2800" dirty="0" smtClean="0">
                <a:solidFill>
                  <a:srgbClr val="0000FF"/>
                </a:solidFill>
                <a:ea typeface="宋体" panose="02010600030101010101" pitchFamily="2" charset="-122"/>
              </a:rPr>
              <a:t>次第</a:t>
            </a:r>
            <a:r>
              <a:rPr lang="en-US" altLang="zh-CN" sz="2800" dirty="0">
                <a:solidFill>
                  <a:srgbClr val="0000FF"/>
                </a:solidFill>
                <a:ea typeface="宋体" panose="02010600030101010101" pitchFamily="2" charset="-122"/>
              </a:rPr>
              <a:t>3</a:t>
            </a:r>
            <a:r>
              <a:rPr lang="zh-CN" altLang="en-US" sz="2800" dirty="0">
                <a:solidFill>
                  <a:srgbClr val="0000FF"/>
                </a:solidFill>
                <a:ea typeface="宋体" panose="02010600030101010101" pitchFamily="2" charset="-122"/>
              </a:rPr>
              <a:t>周</a:t>
            </a:r>
            <a:endParaRPr lang="en-US" altLang="zh-CN" sz="2800" dirty="0">
              <a:solidFill>
                <a:srgbClr val="0000FF"/>
              </a:solidFill>
              <a:ea typeface="宋体" panose="02010600030101010101" pitchFamily="2" charset="-122"/>
            </a:endParaRPr>
          </a:p>
        </p:txBody>
      </p:sp>
      <p:sp>
        <p:nvSpPr>
          <p:cNvPr id="19459" name="文本框 3"/>
          <p:cNvSpPr txBox="1">
            <a:spLocks noChangeArrowheads="1"/>
          </p:cNvSpPr>
          <p:nvPr/>
        </p:nvSpPr>
        <p:spPr bwMode="auto">
          <a:xfrm>
            <a:off x="1271464" y="949326"/>
            <a:ext cx="7904162"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l"/>
            <a:r>
              <a:rPr lang="en-US" altLang="zh-CN" sz="2800" dirty="0" err="1">
                <a:solidFill>
                  <a:srgbClr val="0000FF"/>
                </a:solidFill>
                <a:ea typeface="宋体" panose="02010600030101010101" pitchFamily="2" charset="-122"/>
              </a:rPr>
              <a:t>LeetCode</a:t>
            </a:r>
            <a:r>
              <a:rPr lang="en-US" altLang="zh-CN" sz="2800" dirty="0">
                <a:solidFill>
                  <a:srgbClr val="0000FF"/>
                </a:solidFill>
                <a:ea typeface="宋体" panose="02010600030101010101" pitchFamily="2" charset="-122"/>
              </a:rPr>
              <a:t>:</a:t>
            </a:r>
            <a:r>
              <a:rPr lang="zh-CN" altLang="en-US" sz="2800" dirty="0">
                <a:solidFill>
                  <a:srgbClr val="0000FF"/>
                </a:solidFill>
                <a:ea typeface="宋体" panose="02010600030101010101" pitchFamily="2" charset="-122"/>
              </a:rPr>
              <a:t>第</a:t>
            </a:r>
            <a:r>
              <a:rPr lang="en-US" altLang="zh-CN" sz="2800" dirty="0">
                <a:solidFill>
                  <a:srgbClr val="0000FF"/>
                </a:solidFill>
                <a:ea typeface="宋体" panose="02010600030101010101" pitchFamily="2" charset="-122"/>
              </a:rPr>
              <a:t>88</a:t>
            </a:r>
            <a:r>
              <a:rPr lang="zh-CN" altLang="en-US" sz="2800" dirty="0">
                <a:solidFill>
                  <a:srgbClr val="0000FF"/>
                </a:solidFill>
                <a:ea typeface="宋体" panose="02010600030101010101" pitchFamily="2" charset="-122"/>
              </a:rPr>
              <a:t>题        </a:t>
            </a:r>
            <a:r>
              <a:rPr lang="zh-CN" altLang="en-US" sz="2800" dirty="0">
                <a:solidFill>
                  <a:srgbClr val="FF0000"/>
                </a:solidFill>
                <a:ea typeface="宋体" panose="02010600030101010101" pitchFamily="2" charset="-122"/>
              </a:rPr>
              <a:t>合并两个有序数组</a:t>
            </a:r>
            <a:endParaRPr lang="en-US" altLang="zh-CN" sz="2800" dirty="0">
              <a:solidFill>
                <a:srgbClr val="FF0000"/>
              </a:solidFill>
              <a:ea typeface="宋体" panose="02010600030101010101" pitchFamily="2" charset="-122"/>
            </a:endParaRPr>
          </a:p>
          <a:p>
            <a:pPr algn="l"/>
            <a:r>
              <a:rPr lang="zh-CN" altLang="en-US" sz="2800" dirty="0">
                <a:solidFill>
                  <a:srgbClr val="0000FF"/>
                </a:solidFill>
                <a:ea typeface="宋体" panose="02010600030101010101" pitchFamily="2" charset="-122"/>
              </a:rPr>
              <a:t>问题描述：</a:t>
            </a:r>
            <a:endParaRPr lang="en-US" altLang="zh-CN" sz="2800" dirty="0">
              <a:solidFill>
                <a:srgbClr val="0000FF"/>
              </a:solidFill>
              <a:ea typeface="宋体" panose="02010600030101010101" pitchFamily="2" charset="-122"/>
            </a:endParaRPr>
          </a:p>
          <a:p>
            <a:pPr algn="l"/>
            <a:r>
              <a:rPr lang="zh-CN" altLang="en-US" sz="2800" dirty="0">
                <a:solidFill>
                  <a:srgbClr val="0000FF"/>
                </a:solidFill>
                <a:ea typeface="宋体" panose="02010600030101010101" pitchFamily="2" charset="-122"/>
              </a:rPr>
              <a:t>给定两个有序整数数组 </a:t>
            </a:r>
            <a:r>
              <a:rPr lang="en-US" altLang="zh-CN" sz="2800" i="1" dirty="0">
                <a:solidFill>
                  <a:srgbClr val="0000FF"/>
                </a:solidFill>
                <a:ea typeface="宋体" panose="02010600030101010101" pitchFamily="2" charset="-122"/>
              </a:rPr>
              <a:t>nums1 </a:t>
            </a:r>
            <a:r>
              <a:rPr lang="zh-CN" altLang="en-US" sz="2800" dirty="0">
                <a:solidFill>
                  <a:srgbClr val="0000FF"/>
                </a:solidFill>
                <a:ea typeface="宋体" panose="02010600030101010101" pitchFamily="2" charset="-122"/>
              </a:rPr>
              <a:t>和 </a:t>
            </a:r>
            <a:r>
              <a:rPr lang="en-US" altLang="zh-CN" sz="2800" i="1" dirty="0">
                <a:solidFill>
                  <a:srgbClr val="0000FF"/>
                </a:solidFill>
                <a:ea typeface="宋体" panose="02010600030101010101" pitchFamily="2" charset="-122"/>
              </a:rPr>
              <a:t>nums2</a:t>
            </a:r>
            <a:r>
              <a:rPr lang="zh-CN" altLang="en-US" sz="2800" dirty="0">
                <a:solidFill>
                  <a:srgbClr val="0000FF"/>
                </a:solidFill>
                <a:ea typeface="宋体" panose="02010600030101010101" pitchFamily="2" charset="-122"/>
              </a:rPr>
              <a:t>，将 </a:t>
            </a:r>
            <a:r>
              <a:rPr lang="en-US" altLang="zh-CN" sz="2800" i="1" dirty="0">
                <a:solidFill>
                  <a:srgbClr val="0000FF"/>
                </a:solidFill>
                <a:ea typeface="宋体" panose="02010600030101010101" pitchFamily="2" charset="-122"/>
              </a:rPr>
              <a:t>nums2 </a:t>
            </a:r>
            <a:r>
              <a:rPr lang="zh-CN" altLang="en-US" sz="2800" dirty="0">
                <a:solidFill>
                  <a:srgbClr val="0000FF"/>
                </a:solidFill>
                <a:ea typeface="宋体" panose="02010600030101010101" pitchFamily="2" charset="-122"/>
              </a:rPr>
              <a:t>合并到 </a:t>
            </a:r>
            <a:r>
              <a:rPr lang="en-US" altLang="zh-CN" sz="2800" i="1" dirty="0">
                <a:solidFill>
                  <a:srgbClr val="0000FF"/>
                </a:solidFill>
                <a:ea typeface="宋体" panose="02010600030101010101" pitchFamily="2" charset="-122"/>
              </a:rPr>
              <a:t>nums1 </a:t>
            </a:r>
            <a:r>
              <a:rPr lang="zh-CN" altLang="en-US" sz="2800" dirty="0">
                <a:solidFill>
                  <a:srgbClr val="0000FF"/>
                </a:solidFill>
                <a:ea typeface="宋体" panose="02010600030101010101" pitchFamily="2" charset="-122"/>
              </a:rPr>
              <a:t>中</a:t>
            </a:r>
            <a:r>
              <a:rPr lang="zh-CN" altLang="en-US" sz="2800" i="1" dirty="0">
                <a:solidFill>
                  <a:srgbClr val="0000FF"/>
                </a:solidFill>
                <a:ea typeface="宋体" panose="02010600030101010101" pitchFamily="2" charset="-122"/>
              </a:rPr>
              <a:t>，</a:t>
            </a:r>
            <a:r>
              <a:rPr lang="zh-CN" altLang="en-US" sz="2800" dirty="0">
                <a:solidFill>
                  <a:srgbClr val="0000FF"/>
                </a:solidFill>
                <a:ea typeface="宋体" panose="02010600030101010101" pitchFamily="2" charset="-122"/>
              </a:rPr>
              <a:t>使得 </a:t>
            </a:r>
            <a:r>
              <a:rPr lang="en-US" altLang="zh-CN" sz="2800" i="1" dirty="0">
                <a:solidFill>
                  <a:srgbClr val="0000FF"/>
                </a:solidFill>
                <a:ea typeface="宋体" panose="02010600030101010101" pitchFamily="2" charset="-122"/>
              </a:rPr>
              <a:t>num1 </a:t>
            </a:r>
            <a:r>
              <a:rPr lang="zh-CN" altLang="en-US" sz="2800" dirty="0">
                <a:solidFill>
                  <a:srgbClr val="0000FF"/>
                </a:solidFill>
                <a:ea typeface="宋体" panose="02010600030101010101" pitchFamily="2" charset="-122"/>
              </a:rPr>
              <a:t>成为一个有序数组</a:t>
            </a:r>
          </a:p>
        </p:txBody>
      </p:sp>
      <p:sp>
        <p:nvSpPr>
          <p:cNvPr id="19460" name="矩形 3"/>
          <p:cNvSpPr>
            <a:spLocks noChangeArrowheads="1"/>
          </p:cNvSpPr>
          <p:nvPr/>
        </p:nvSpPr>
        <p:spPr bwMode="auto">
          <a:xfrm>
            <a:off x="1381989" y="3195639"/>
            <a:ext cx="7500937"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l"/>
            <a:r>
              <a:rPr lang="en-US" altLang="zh-CN" sz="2800" dirty="0">
                <a:latin typeface="宋体" panose="02010600030101010101" pitchFamily="2" charset="-122"/>
                <a:ea typeface="宋体" panose="02010600030101010101" pitchFamily="2" charset="-122"/>
              </a:rPr>
              <a:t>void merge(</a:t>
            </a:r>
            <a:r>
              <a:rPr lang="en-US" altLang="zh-CN" sz="2800" dirty="0" err="1">
                <a:latin typeface="宋体" panose="02010600030101010101" pitchFamily="2" charset="-122"/>
                <a:ea typeface="宋体" panose="02010600030101010101" pitchFamily="2" charset="-122"/>
              </a:rPr>
              <a:t>int</a:t>
            </a:r>
            <a:r>
              <a:rPr lang="en-US" altLang="zh-CN" sz="2800" dirty="0">
                <a:latin typeface="宋体" panose="02010600030101010101" pitchFamily="2" charset="-122"/>
                <a:ea typeface="宋体" panose="02010600030101010101" pitchFamily="2" charset="-122"/>
              </a:rPr>
              <a:t>* nums1, </a:t>
            </a:r>
            <a:r>
              <a:rPr lang="en-US" altLang="zh-CN" sz="2800" dirty="0" err="1">
                <a:latin typeface="宋体" panose="02010600030101010101" pitchFamily="2" charset="-122"/>
                <a:ea typeface="宋体" panose="02010600030101010101" pitchFamily="2" charset="-122"/>
              </a:rPr>
              <a:t>int</a:t>
            </a:r>
            <a:r>
              <a:rPr lang="en-US" altLang="zh-CN" sz="2800" dirty="0">
                <a:latin typeface="宋体" panose="02010600030101010101" pitchFamily="2" charset="-122"/>
                <a:ea typeface="宋体" panose="02010600030101010101" pitchFamily="2" charset="-122"/>
              </a:rPr>
              <a:t> nums1Size, </a:t>
            </a:r>
            <a:r>
              <a:rPr lang="en-US" altLang="zh-CN" sz="2800" dirty="0" err="1">
                <a:latin typeface="宋体" panose="02010600030101010101" pitchFamily="2" charset="-122"/>
                <a:ea typeface="宋体" panose="02010600030101010101" pitchFamily="2" charset="-122"/>
              </a:rPr>
              <a:t>int</a:t>
            </a:r>
            <a:r>
              <a:rPr lang="en-US" altLang="zh-CN" sz="2800" dirty="0">
                <a:latin typeface="宋体" panose="02010600030101010101" pitchFamily="2" charset="-122"/>
                <a:ea typeface="宋体" panose="02010600030101010101" pitchFamily="2" charset="-122"/>
              </a:rPr>
              <a:t> m, </a:t>
            </a:r>
            <a:r>
              <a:rPr lang="en-US" altLang="zh-CN" sz="2800" dirty="0" err="1">
                <a:latin typeface="宋体" panose="02010600030101010101" pitchFamily="2" charset="-122"/>
                <a:ea typeface="宋体" panose="02010600030101010101" pitchFamily="2" charset="-122"/>
              </a:rPr>
              <a:t>int</a:t>
            </a:r>
            <a:r>
              <a:rPr lang="en-US" altLang="zh-CN" sz="2800" dirty="0">
                <a:latin typeface="宋体" panose="02010600030101010101" pitchFamily="2" charset="-122"/>
                <a:ea typeface="宋体" panose="02010600030101010101" pitchFamily="2" charset="-122"/>
              </a:rPr>
              <a:t>* nums2, </a:t>
            </a:r>
            <a:r>
              <a:rPr lang="en-US" altLang="zh-CN" sz="2800" dirty="0" err="1">
                <a:latin typeface="宋体" panose="02010600030101010101" pitchFamily="2" charset="-122"/>
                <a:ea typeface="宋体" panose="02010600030101010101" pitchFamily="2" charset="-122"/>
              </a:rPr>
              <a:t>int</a:t>
            </a:r>
            <a:r>
              <a:rPr lang="en-US" altLang="zh-CN" sz="2800" dirty="0">
                <a:latin typeface="宋体" panose="02010600030101010101" pitchFamily="2" charset="-122"/>
                <a:ea typeface="宋体" panose="02010600030101010101" pitchFamily="2" charset="-122"/>
              </a:rPr>
              <a:t> nums2Size, </a:t>
            </a:r>
            <a:r>
              <a:rPr lang="en-US" altLang="zh-CN" sz="2800" dirty="0" err="1">
                <a:latin typeface="宋体" panose="02010600030101010101" pitchFamily="2" charset="-122"/>
                <a:ea typeface="宋体" panose="02010600030101010101" pitchFamily="2" charset="-122"/>
              </a:rPr>
              <a:t>int</a:t>
            </a:r>
            <a:r>
              <a:rPr lang="en-US" altLang="zh-CN" sz="2800" dirty="0">
                <a:latin typeface="宋体" panose="02010600030101010101" pitchFamily="2" charset="-122"/>
                <a:ea typeface="宋体" panose="02010600030101010101" pitchFamily="2" charset="-122"/>
              </a:rPr>
              <a:t> n)</a:t>
            </a:r>
          </a:p>
          <a:p>
            <a:pPr algn="l"/>
            <a:r>
              <a:rPr lang="en-US" altLang="zh-CN" sz="2800" dirty="0">
                <a:latin typeface="宋体" panose="02010600030101010101" pitchFamily="2" charset="-122"/>
                <a:ea typeface="宋体" panose="02010600030101010101" pitchFamily="2" charset="-122"/>
              </a:rPr>
              <a:t>{		}</a:t>
            </a:r>
          </a:p>
        </p:txBody>
      </p:sp>
      <p:sp>
        <p:nvSpPr>
          <p:cNvPr id="19461" name="矩形 4"/>
          <p:cNvSpPr>
            <a:spLocks noChangeArrowheads="1"/>
          </p:cNvSpPr>
          <p:nvPr/>
        </p:nvSpPr>
        <p:spPr bwMode="auto">
          <a:xfrm>
            <a:off x="1906589" y="4581526"/>
            <a:ext cx="7000875" cy="1458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l"/>
            <a:r>
              <a:rPr lang="zh-CN" altLang="en-US" dirty="0"/>
              <a:t>示例 </a:t>
            </a:r>
            <a:r>
              <a:rPr lang="en-US" altLang="zh-CN" dirty="0"/>
              <a:t>1</a:t>
            </a:r>
            <a:r>
              <a:rPr lang="zh-CN" altLang="en-US" dirty="0"/>
              <a:t>：输入：</a:t>
            </a:r>
            <a:r>
              <a:rPr lang="en-US" altLang="zh-CN" dirty="0"/>
              <a:t>nums1 = [1,2,3,0,0,0], m = 3, nums2 = [</a:t>
            </a:r>
            <a:r>
              <a:rPr lang="en-US" altLang="zh-CN" dirty="0">
                <a:solidFill>
                  <a:srgbClr val="FF0000"/>
                </a:solidFill>
              </a:rPr>
              <a:t>2,5,6</a:t>
            </a:r>
            <a:r>
              <a:rPr lang="en-US" altLang="zh-CN" dirty="0"/>
              <a:t>], n = 3       </a:t>
            </a:r>
            <a:r>
              <a:rPr lang="zh-CN" altLang="en-US" dirty="0"/>
              <a:t>输出：</a:t>
            </a:r>
            <a:r>
              <a:rPr lang="en-US" altLang="zh-CN" dirty="0"/>
              <a:t>[1,2,</a:t>
            </a:r>
            <a:r>
              <a:rPr lang="en-US" altLang="zh-CN" dirty="0">
                <a:solidFill>
                  <a:srgbClr val="FF0000"/>
                </a:solidFill>
              </a:rPr>
              <a:t>2</a:t>
            </a:r>
            <a:r>
              <a:rPr lang="en-US" altLang="zh-CN" dirty="0"/>
              <a:t>,3,</a:t>
            </a:r>
            <a:r>
              <a:rPr lang="en-US" altLang="zh-CN" dirty="0">
                <a:solidFill>
                  <a:srgbClr val="FF0000"/>
                </a:solidFill>
              </a:rPr>
              <a:t>5,6</a:t>
            </a:r>
            <a:r>
              <a:rPr lang="en-US" altLang="zh-CN" dirty="0"/>
              <a:t>]</a:t>
            </a:r>
          </a:p>
          <a:p>
            <a:pPr algn="l"/>
            <a:r>
              <a:rPr lang="zh-CN" altLang="en-US" dirty="0"/>
              <a:t>解释：需要合并 </a:t>
            </a:r>
            <a:r>
              <a:rPr lang="en-US" altLang="zh-CN" dirty="0"/>
              <a:t>[1,2,3] </a:t>
            </a:r>
            <a:r>
              <a:rPr lang="zh-CN" altLang="en-US" dirty="0"/>
              <a:t>和 </a:t>
            </a:r>
            <a:r>
              <a:rPr lang="en-US" altLang="zh-CN" dirty="0"/>
              <a:t>[</a:t>
            </a:r>
            <a:r>
              <a:rPr lang="en-US" altLang="zh-CN" dirty="0">
                <a:solidFill>
                  <a:srgbClr val="FF0000"/>
                </a:solidFill>
              </a:rPr>
              <a:t>2,5,6</a:t>
            </a:r>
            <a:r>
              <a:rPr lang="en-US" altLang="zh-CN" dirty="0"/>
              <a:t>] </a:t>
            </a:r>
            <a:r>
              <a:rPr lang="zh-CN" altLang="en-US" dirty="0"/>
              <a:t>。合并结果是 </a:t>
            </a:r>
            <a:r>
              <a:rPr lang="en-US" altLang="zh-CN" dirty="0"/>
              <a:t>[1,2,</a:t>
            </a:r>
            <a:r>
              <a:rPr lang="en-US" altLang="zh-CN" dirty="0">
                <a:solidFill>
                  <a:srgbClr val="FF0000"/>
                </a:solidFill>
              </a:rPr>
              <a:t>2</a:t>
            </a:r>
            <a:r>
              <a:rPr lang="en-US" altLang="zh-CN" dirty="0"/>
              <a:t>,3,</a:t>
            </a:r>
            <a:r>
              <a:rPr lang="en-US" altLang="zh-CN" dirty="0">
                <a:solidFill>
                  <a:srgbClr val="FF0000"/>
                </a:solidFill>
              </a:rPr>
              <a:t>5,6</a:t>
            </a:r>
            <a:r>
              <a:rPr lang="en-US" altLang="zh-CN" dirty="0"/>
              <a:t>] </a:t>
            </a:r>
            <a:r>
              <a:rPr lang="zh-CN" altLang="en-US" dirty="0"/>
              <a:t>，</a:t>
            </a:r>
          </a:p>
        </p:txBody>
      </p:sp>
    </p:spTree>
    <p:extLst>
      <p:ext uri="{BB962C8B-B14F-4D97-AF65-F5344CB8AC3E}">
        <p14:creationId xmlns:p14="http://schemas.microsoft.com/office/powerpoint/2010/main" val="4164960510"/>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50</a:t>
            </a:fld>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991544" y="2204864"/>
            <a:ext cx="3672408" cy="3169285"/>
          </a:xfrm>
          <a:prstGeom prst="rect">
            <a:avLst/>
          </a:prstGeom>
          <a:noFill/>
        </p:spPr>
        <p:txBody>
          <a:bodyPr wrap="square" rtlCol="0">
            <a:spAutoFit/>
          </a:bodyPr>
          <a:lstStyle/>
          <a:p>
            <a:pPr algn="l">
              <a:lnSpc>
                <a:spcPts val="28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算法中尽管有多个</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while</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循环语句，但恰好对顺序表</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中每个元素均访问一次，所以时间复杂度为</a:t>
            </a:r>
            <a:r>
              <a:rPr lang="nb-NO"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O(</a:t>
            </a:r>
            <a:r>
              <a:rPr lang="nb-NO"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nb-NO"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nb-NO"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nb-NO"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算法中需要在临时顺序表</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中添加</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个元素，所以算法的空间复杂度也是</a:t>
            </a:r>
            <a:r>
              <a:rPr lang="nb-NO"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O(</a:t>
            </a:r>
            <a:r>
              <a:rPr lang="nb-NO"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nb-NO"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nb-NO"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nb-NO"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pPr>
            <a:endPar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6120" y="1988840"/>
            <a:ext cx="3713926" cy="386840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83554" y="2379692"/>
            <a:ext cx="6500858" cy="758190"/>
          </a:xfrm>
          <a:prstGeom prst="rect">
            <a:avLst/>
          </a:prstGeom>
          <a:noFill/>
        </p:spPr>
        <p:txBody>
          <a:bodyPr wrap="square" rtlCol="0">
            <a:spAutoFit/>
          </a:bodyPr>
          <a:lstStyle/>
          <a:p>
            <a:pPr algn="l">
              <a:lnSpc>
                <a:spcPts val="2600"/>
              </a:lnSpc>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二路归并中，若两个有序表的长度分别为</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，算法</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的主要时间花费在</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元素比较</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上</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，那么比较次数是多少呢？</a:t>
            </a:r>
          </a:p>
        </p:txBody>
      </p:sp>
      <p:sp>
        <p:nvSpPr>
          <p:cNvPr id="11" name="灯片编号占位符 10"/>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51</a:t>
            </a:fld>
            <a:endParaRPr lang="en-US" altLang="zh-CN" dirty="0">
              <a:solidFill>
                <a:srgbClr val="00000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425638" y="1621579"/>
            <a:ext cx="1676384" cy="716562"/>
            <a:chOff x="1396240" y="2304668"/>
            <a:chExt cx="2657846" cy="578504"/>
          </a:xfrm>
        </p:grpSpPr>
        <p:sp>
          <p:nvSpPr>
            <p:cNvPr id="10" name="矩形: 圆角 9"/>
            <p:cNvSpPr/>
            <p:nvPr>
              <p:custDataLst>
                <p:tags r:id="rId1"/>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楷体" panose="02010609060101010101" pitchFamily="49" charset="-122"/>
                <a:ea typeface="楷体" panose="02010609060101010101" pitchFamily="49" charset="-122"/>
              </a:endParaRPr>
            </a:p>
          </p:txBody>
        </p:sp>
        <p:sp>
          <p:nvSpPr>
            <p:cNvPr id="12" name="文本框 11"/>
            <p:cNvSpPr txBox="1"/>
            <p:nvPr>
              <p:custDataLst>
                <p:tags r:id="rId2"/>
              </p:custDataLst>
            </p:nvPr>
          </p:nvSpPr>
          <p:spPr>
            <a:xfrm>
              <a:off x="1984141" y="2512370"/>
              <a:ext cx="2069945" cy="370802"/>
            </a:xfrm>
            <a:prstGeom prst="rect">
              <a:avLst/>
            </a:prstGeom>
            <a:noFill/>
          </p:spPr>
          <p:txBody>
            <a:bodyPr wrap="square" rtlCol="0">
              <a:spAutoFit/>
            </a:bodyPr>
            <a:lstStyle/>
            <a:p>
              <a:pPr algn="l">
                <a:lnSpc>
                  <a:spcPts val="2600"/>
                </a:lnSpc>
              </a:pPr>
              <a:r>
                <a:rPr lang="zh-CN" altLang="en-US" sz="5400" dirty="0">
                  <a:solidFill>
                    <a:schemeClr val="lt1"/>
                  </a:solidFill>
                  <a:latin typeface="楷体" panose="02010609060101010101" pitchFamily="49" charset="-122"/>
                  <a:ea typeface="楷体" panose="02010609060101010101" pitchFamily="49" charset="-122"/>
                  <a:cs typeface="Consolas" panose="020B0609020204030204" pitchFamily="49" charset="0"/>
                </a:rPr>
                <a:t>？</a:t>
              </a:r>
            </a:p>
          </p:txBody>
        </p:sp>
      </p:grpSp>
      <p:sp>
        <p:nvSpPr>
          <p:cNvPr id="13" name="文本框 12"/>
          <p:cNvSpPr txBox="1"/>
          <p:nvPr/>
        </p:nvSpPr>
        <p:spPr>
          <a:xfrm>
            <a:off x="2078754" y="3671346"/>
            <a:ext cx="5976664" cy="3399790"/>
          </a:xfrm>
          <a:prstGeom prst="rect">
            <a:avLst/>
          </a:prstGeom>
          <a:noFill/>
        </p:spPr>
        <p:txBody>
          <a:bodyPr wrap="square" rtlCol="0">
            <a:spAutoFit/>
          </a:bodyPr>
          <a:lstStyle/>
          <a:p>
            <a:pPr algn="l">
              <a:lnSpc>
                <a:spcPts val="26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最好的情况下，整个归并中仅仅是较长表的第一个元素与较短表每个元素比较一次，此时元素比较次数为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MIN(</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（为最少元素比较次数），如</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6</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7</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8)</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，只需比较</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次。</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最坏的情况下，这</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个元素均两两比较一次，比较次数为</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（为最多元素比较次数），如</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7)</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6)</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，需要比较</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6</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次。</a:t>
            </a:r>
            <a:endPar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pPr>
            <a:endPar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9547" t="2443" r="7739" b="5173"/>
          <a:stretch>
            <a:fillRect/>
          </a:stretch>
        </p:blipFill>
        <p:spPr>
          <a:xfrm flipH="1">
            <a:off x="9164955" y="2204864"/>
            <a:ext cx="3027045" cy="3152011"/>
          </a:xfrm>
          <a:prstGeom prst="rect">
            <a:avLst/>
          </a:prstGeom>
        </p:spPr>
      </p:pic>
      <p:sp>
        <p:nvSpPr>
          <p:cNvPr id="3" name="TextBox 2"/>
          <p:cNvSpPr txBox="1"/>
          <p:nvPr/>
        </p:nvSpPr>
        <p:spPr>
          <a:xfrm>
            <a:off x="839416" y="980728"/>
            <a:ext cx="4857784" cy="39878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l">
              <a:lnSpc>
                <a:spcPct val="100000"/>
              </a:lnSpc>
            </a:pP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2009</a:t>
            </a:r>
            <a:r>
              <a:rPr lang="zh-CN"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年全国计算机学科考研题</a:t>
            </a:r>
          </a:p>
        </p:txBody>
      </p:sp>
      <p:sp>
        <p:nvSpPr>
          <p:cNvPr id="4" name="TextBox 3"/>
          <p:cNvSpPr txBox="1"/>
          <p:nvPr>
            <p:custDataLst>
              <p:tags r:id="rId1"/>
            </p:custDataLst>
          </p:nvPr>
        </p:nvSpPr>
        <p:spPr>
          <a:xfrm>
            <a:off x="839416" y="1690426"/>
            <a:ext cx="8286808" cy="462724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rIns="180000" bIns="108000" rtlCol="0">
            <a:spAutoFit/>
          </a:bodyPr>
          <a:lstStyle/>
          <a:p>
            <a:pPr algn="l">
              <a:lnSpc>
                <a:spcPts val="2800"/>
              </a:lnSpc>
              <a:spcBef>
                <a:spcPts val="600"/>
              </a:spcBef>
            </a:pPr>
            <a:r>
              <a:rPr lang="zh-CN" altLang="en-US" sz="24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4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pt-BR" altLang="zh-CN" sz="24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2.5</a:t>
            </a:r>
            <a:r>
              <a:rPr lang="zh-CN" altLang="zh-CN" sz="24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一个长度为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）的升序序列</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，处在第</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L/2</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rPr>
              <a:t></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个位置的数称为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的中位数。</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例如：若序列</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13</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15</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17</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19)</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，则</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的中位数是</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15</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两个序列的中位数是含它们所有元素的升序序列的中位数。例如，若</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6</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8</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20)</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，则</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的中位数是</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现有两个等长的升序序列</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，试设计一个在时间和空间两方面都尽可能高效的算法，找出两个序列</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的中位数。要求：</a:t>
            </a:r>
          </a:p>
          <a:p>
            <a:pPr algn="l">
              <a:lnSpc>
                <a:spcPts val="2800"/>
              </a:lnSpc>
              <a:spcBef>
                <a:spcPts val="600"/>
              </a:spcBef>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给出算法的基本设计思想。</a:t>
            </a:r>
          </a:p>
          <a:p>
            <a:pPr algn="l">
              <a:lnSpc>
                <a:spcPts val="2800"/>
              </a:lnSpc>
              <a:spcBef>
                <a:spcPts val="600"/>
              </a:spcBef>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根据设计思想，采用</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或</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Java</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语言描述算法，关键之处给出注释。</a:t>
            </a:r>
          </a:p>
          <a:p>
            <a:pPr algn="l">
              <a:lnSpc>
                <a:spcPts val="2800"/>
              </a:lnSpc>
              <a:spcBef>
                <a:spcPts val="600"/>
              </a:spcBef>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说明你所设计算法的时间复杂度和空间复杂度。</a:t>
            </a:r>
          </a:p>
        </p:txBody>
      </p:sp>
      <p:sp>
        <p:nvSpPr>
          <p:cNvPr id="6" name="灯片编号占位符 5"/>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52</a:t>
            </a:fld>
            <a:endParaRPr lang="en-US" altLang="zh-CN"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custDataLst>
              <p:tags r:id="rId1"/>
            </p:custDataLst>
          </p:nvPr>
        </p:nvSpPr>
        <p:spPr>
          <a:xfrm>
            <a:off x="1809752" y="1214422"/>
            <a:ext cx="3929058" cy="368300"/>
          </a:xfrm>
          <a:prstGeom prst="rect">
            <a:avLst/>
          </a:prstGeom>
          <a:solidFill>
            <a:schemeClr val="accent1"/>
          </a:soli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lnSpc>
                <a:spcPct val="100000"/>
              </a:lnSpc>
            </a:pPr>
            <a:r>
              <a:rPr lang="en-US" altLang="zh-CN" sz="18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baseline="-25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=(11</a:t>
            </a:r>
            <a:r>
              <a:rPr lang="zh-CN" altLang="en-US" sz="18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 13</a:t>
            </a:r>
            <a:r>
              <a:rPr lang="zh-CN" altLang="en-US" sz="18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 15</a:t>
            </a:r>
            <a:r>
              <a:rPr lang="zh-CN" altLang="en-US" sz="18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 17</a:t>
            </a:r>
            <a:r>
              <a:rPr lang="zh-CN" altLang="en-US" sz="18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 19)</a:t>
            </a:r>
          </a:p>
        </p:txBody>
      </p:sp>
      <p:sp>
        <p:nvSpPr>
          <p:cNvPr id="5" name="TextBox 4"/>
          <p:cNvSpPr txBox="1"/>
          <p:nvPr>
            <p:custDataLst>
              <p:tags r:id="rId2"/>
            </p:custDataLst>
          </p:nvPr>
        </p:nvSpPr>
        <p:spPr>
          <a:xfrm>
            <a:off x="6024562" y="1214422"/>
            <a:ext cx="3500462" cy="368300"/>
          </a:xfrm>
          <a:prstGeom prst="rect">
            <a:avLst/>
          </a:prstGeom>
          <a:solidFill>
            <a:schemeClr val="accent1"/>
          </a:soli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lnSpc>
                <a:spcPct val="100000"/>
              </a:lnSpc>
            </a:pPr>
            <a:r>
              <a:rPr lang="en-US" altLang="zh-CN" sz="18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baseline="-25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18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18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 4</a:t>
            </a:r>
            <a:r>
              <a:rPr lang="zh-CN" altLang="en-US" sz="18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 6</a:t>
            </a:r>
            <a:r>
              <a:rPr lang="zh-CN" altLang="en-US" sz="18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 8</a:t>
            </a:r>
            <a:r>
              <a:rPr lang="zh-CN" altLang="en-US" sz="18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 20)</a:t>
            </a:r>
          </a:p>
        </p:txBody>
      </p:sp>
      <p:sp>
        <p:nvSpPr>
          <p:cNvPr id="13" name="矩形 12"/>
          <p:cNvSpPr/>
          <p:nvPr>
            <p:custDataLst>
              <p:tags r:id="rId3"/>
            </p:custDataLst>
          </p:nvPr>
        </p:nvSpPr>
        <p:spPr>
          <a:xfrm>
            <a:off x="5014382" y="2143116"/>
            <a:ext cx="1357322" cy="78581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000" dirty="0">
                <a:solidFill>
                  <a:srgbClr val="000000"/>
                </a:solidFill>
                <a:latin typeface="微软雅黑" panose="020B0503020204020204" pitchFamily="34" charset="-122"/>
                <a:ea typeface="微软雅黑" panose="020B0503020204020204" pitchFamily="34" charset="-122"/>
              </a:rPr>
              <a:t>二路归并</a:t>
            </a:r>
          </a:p>
        </p:txBody>
      </p:sp>
      <p:cxnSp>
        <p:nvCxnSpPr>
          <p:cNvPr id="21" name="直接箭头连接符 20"/>
          <p:cNvCxnSpPr/>
          <p:nvPr>
            <p:custDataLst>
              <p:tags r:id="rId4"/>
            </p:custDataLst>
          </p:nvPr>
        </p:nvCxnSpPr>
        <p:spPr>
          <a:xfrm rot="16200000" flipH="1">
            <a:off x="4667240" y="1785926"/>
            <a:ext cx="428628" cy="285752"/>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23" name="直接箭头连接符 22"/>
          <p:cNvCxnSpPr/>
          <p:nvPr>
            <p:custDataLst>
              <p:tags r:id="rId5"/>
            </p:custDataLst>
          </p:nvPr>
        </p:nvCxnSpPr>
        <p:spPr>
          <a:xfrm rot="5400000">
            <a:off x="6274595" y="1821645"/>
            <a:ext cx="428628" cy="214314"/>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25" name="直接箭头连接符 24"/>
          <p:cNvCxnSpPr/>
          <p:nvPr>
            <p:custDataLst>
              <p:tags r:id="rId6"/>
            </p:custDataLst>
          </p:nvPr>
        </p:nvCxnSpPr>
        <p:spPr>
          <a:xfrm rot="5400000">
            <a:off x="5327865" y="3359975"/>
            <a:ext cx="720000" cy="794"/>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26" name="TextBox 25"/>
          <p:cNvSpPr txBox="1"/>
          <p:nvPr>
            <p:custDataLst>
              <p:tags r:id="rId7"/>
            </p:custDataLst>
          </p:nvPr>
        </p:nvSpPr>
        <p:spPr>
          <a:xfrm>
            <a:off x="3238480" y="3786190"/>
            <a:ext cx="5500726" cy="368300"/>
          </a:xfrm>
          <a:prstGeom prst="rect">
            <a:avLst/>
          </a:prstGeom>
          <a:solidFill>
            <a:schemeClr val="accent1"/>
          </a:soli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lnSpc>
                <a:spcPct val="100000"/>
              </a:lnSpc>
            </a:pPr>
            <a:r>
              <a:rPr lang="en-US" altLang="zh-CN" sz="1800" dirty="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S</a:t>
            </a:r>
            <a:r>
              <a:rPr lang="en-US" altLang="zh-CN" sz="180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80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 4</a:t>
            </a:r>
            <a:r>
              <a:rPr lang="zh-CN" altLang="en-US" sz="180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 6</a:t>
            </a:r>
            <a:r>
              <a:rPr lang="zh-CN" altLang="en-US" sz="180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 8</a:t>
            </a:r>
            <a:r>
              <a:rPr lang="zh-CN" altLang="en-US" sz="180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 11</a:t>
            </a:r>
            <a:r>
              <a:rPr lang="zh-CN" altLang="en-US" sz="180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 13</a:t>
            </a:r>
            <a:r>
              <a:rPr lang="zh-CN" altLang="en-US" sz="180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 15</a:t>
            </a:r>
            <a:r>
              <a:rPr lang="zh-CN" altLang="en-US" sz="180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 17</a:t>
            </a:r>
            <a:r>
              <a:rPr lang="zh-CN" altLang="en-US" sz="180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 19</a:t>
            </a:r>
            <a:r>
              <a:rPr lang="zh-CN" altLang="en-US" sz="180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20</a:t>
            </a:r>
            <a:r>
              <a:rPr lang="en-US" altLang="zh-CN" sz="1800" dirty="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a:t>
            </a:r>
          </a:p>
        </p:txBody>
      </p:sp>
      <p:cxnSp>
        <p:nvCxnSpPr>
          <p:cNvPr id="28" name="直接箭头连接符 27"/>
          <p:cNvCxnSpPr/>
          <p:nvPr/>
        </p:nvCxnSpPr>
        <p:spPr>
          <a:xfrm rot="5400000" flipH="1" flipV="1">
            <a:off x="5431066" y="4428338"/>
            <a:ext cx="428628" cy="1588"/>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067236" y="4786322"/>
            <a:ext cx="1214446" cy="337185"/>
          </a:xfrm>
          <a:prstGeom prst="rect">
            <a:avLst/>
          </a:prstGeom>
          <a:noFill/>
        </p:spPr>
        <p:txBody>
          <a:bodyPr wrap="square" rtlCol="0">
            <a:spAutoFit/>
          </a:bodyPr>
          <a:lstStyle/>
          <a:p>
            <a:pPr algn="ct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中位数</a:t>
            </a:r>
          </a:p>
        </p:txBody>
      </p:sp>
      <p:sp>
        <p:nvSpPr>
          <p:cNvPr id="32" name="TextBox 31"/>
          <p:cNvSpPr txBox="1"/>
          <p:nvPr/>
        </p:nvSpPr>
        <p:spPr>
          <a:xfrm>
            <a:off x="1534835" y="5425498"/>
            <a:ext cx="7715304" cy="758190"/>
          </a:xfrm>
          <a:prstGeom prst="rect">
            <a:avLst/>
          </a:prstGeom>
          <a:noFill/>
        </p:spPr>
        <p:txBody>
          <a:bodyPr wrap="square" rtlCol="0">
            <a:spAutoFit/>
          </a:bodyPr>
          <a:lstStyle/>
          <a:p>
            <a:pPr algn="l">
              <a:lnSpc>
                <a:spcPts val="2600"/>
              </a:lnSpc>
              <a:spcBef>
                <a:spcPts val="0"/>
              </a:spcBef>
            </a:pPr>
            <a:r>
              <a:rPr lang="zh-CN" altLang="en-US" sz="24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实际上，不需要求出</a:t>
            </a:r>
            <a:r>
              <a:rPr lang="en-US" altLang="zh-CN" sz="24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a:t>
            </a:r>
            <a:r>
              <a:rPr lang="zh-CN" altLang="en-US" sz="24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的全部元素，用</a:t>
            </a:r>
            <a:r>
              <a:rPr lang="en-US" altLang="zh-CN" sz="24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4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记录当前归并的元素个数，当</a:t>
            </a:r>
            <a:r>
              <a:rPr lang="en-US" altLang="zh-CN" sz="24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4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4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时，归并的那个元素就是中位数。</a:t>
            </a:r>
          </a:p>
        </p:txBody>
      </p:sp>
      <p:sp>
        <p:nvSpPr>
          <p:cNvPr id="16" name="灯片编号占位符 15"/>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53</a:t>
            </a:fld>
            <a:endParaRPr lang="en-US" altLang="zh-CN" dirty="0">
              <a:solidFill>
                <a:srgbClr val="00000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25561" y="971606"/>
            <a:ext cx="1584191" cy="594553"/>
            <a:chOff x="1396240" y="2304668"/>
            <a:chExt cx="2511677" cy="480002"/>
          </a:xfrm>
        </p:grpSpPr>
        <p:sp>
          <p:nvSpPr>
            <p:cNvPr id="3" name="矩形: 圆角 2"/>
            <p:cNvSpPr/>
            <p:nvPr>
              <p:custDataLst>
                <p:tags r:id="rId8"/>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楷体" panose="02010609060101010101" pitchFamily="49" charset="-122"/>
                <a:ea typeface="楷体" panose="02010609060101010101" pitchFamily="49" charset="-122"/>
              </a:endParaRPr>
            </a:p>
          </p:txBody>
        </p:sp>
        <p:sp>
          <p:nvSpPr>
            <p:cNvPr id="6" name="文本框 5"/>
            <p:cNvSpPr txBox="1"/>
            <p:nvPr>
              <p:custDataLst>
                <p:tags r:id="rId9"/>
              </p:custDataLst>
            </p:nvPr>
          </p:nvSpPr>
          <p:spPr>
            <a:xfrm>
              <a:off x="1837972" y="2370308"/>
              <a:ext cx="2069945" cy="342967"/>
            </a:xfrm>
            <a:prstGeom prst="rect">
              <a:avLst/>
            </a:prstGeom>
            <a:noFill/>
          </p:spPr>
          <p:txBody>
            <a:bodyPr wrap="square" rtlCol="0">
              <a:spAutoFit/>
            </a:bodyPr>
            <a:lstStyle/>
            <a:p>
              <a:pPr algn="l">
                <a:lnSpc>
                  <a:spcPts val="2600"/>
                </a:lnSpc>
              </a:pPr>
              <a:r>
                <a:rPr lang="zh-CN" altLang="en-US" sz="20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思路</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up)">
                                      <p:cBhvr>
                                        <p:cTn id="20" dur="500"/>
                                        <p:tgtEl>
                                          <p:spTgt spid="21"/>
                                        </p:tgtEl>
                                      </p:cBhvr>
                                    </p:animEffect>
                                  </p:childTnLst>
                                </p:cTn>
                              </p:par>
                              <p:par>
                                <p:cTn id="21" presetID="22" presetClass="entr" presetSubtype="1"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up)">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down)">
                                      <p:cBhvr>
                                        <p:cTn id="38" dur="500"/>
                                        <p:tgtEl>
                                          <p:spTgt spid="31"/>
                                        </p:tgtEl>
                                      </p:cBhvr>
                                    </p:animEffect>
                                  </p:childTnLst>
                                </p:cTn>
                              </p:par>
                              <p:par>
                                <p:cTn id="39" presetID="22" presetClass="entr" presetSubtype="4"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27" presetClass="entr" presetSubtype="0" fill="hold" grpId="0" nodeType="clickEffect">
                                  <p:stCondLst>
                                    <p:cond delay="0"/>
                                  </p:stCondLst>
                                  <p:iterate type="lt">
                                    <p:tmPct val="50000"/>
                                  </p:iterate>
                                  <p:childTnLst>
                                    <p:set>
                                      <p:cBhvr>
                                        <p:cTn id="45" dur="1" fill="hold">
                                          <p:stCondLst>
                                            <p:cond delay="0"/>
                                          </p:stCondLst>
                                        </p:cTn>
                                        <p:tgtEl>
                                          <p:spTgt spid="32"/>
                                        </p:tgtEl>
                                        <p:attrNameLst>
                                          <p:attrName>style.visibility</p:attrName>
                                        </p:attrNameLst>
                                      </p:cBhvr>
                                      <p:to>
                                        <p:strVal val="visible"/>
                                      </p:to>
                                    </p:set>
                                    <p:anim calcmode="discrete" valueType="clr">
                                      <p:cBhvr override="childStyle">
                                        <p:cTn id="46" dur="80"/>
                                        <p:tgtEl>
                                          <p:spTgt spid="32"/>
                                        </p:tgtEl>
                                        <p:attrNameLst>
                                          <p:attrName>style.color</p:attrName>
                                        </p:attrNameLst>
                                      </p:cBhvr>
                                      <p:tavLst>
                                        <p:tav tm="0">
                                          <p:val>
                                            <p:clrVal>
                                              <a:schemeClr val="accent2"/>
                                            </p:clrVal>
                                          </p:val>
                                        </p:tav>
                                        <p:tav tm="50000">
                                          <p:val>
                                            <p:clrVal>
                                              <a:schemeClr val="hlink"/>
                                            </p:clrVal>
                                          </p:val>
                                        </p:tav>
                                      </p:tavLst>
                                    </p:anim>
                                    <p:anim calcmode="discrete" valueType="clr">
                                      <p:cBhvr>
                                        <p:cTn id="47" dur="80"/>
                                        <p:tgtEl>
                                          <p:spTgt spid="32"/>
                                        </p:tgtEl>
                                        <p:attrNameLst>
                                          <p:attrName>fillcolor</p:attrName>
                                        </p:attrNameLst>
                                      </p:cBhvr>
                                      <p:tavLst>
                                        <p:tav tm="0">
                                          <p:val>
                                            <p:clrVal>
                                              <a:schemeClr val="accent2"/>
                                            </p:clrVal>
                                          </p:val>
                                        </p:tav>
                                        <p:tav tm="50000">
                                          <p:val>
                                            <p:clrVal>
                                              <a:schemeClr val="hlink"/>
                                            </p:clrVal>
                                          </p:val>
                                        </p:tav>
                                      </p:tavLst>
                                    </p:anim>
                                    <p:set>
                                      <p:cBhvr>
                                        <p:cTn id="48" dur="80"/>
                                        <p:tgtEl>
                                          <p:spTgt spid="3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13" grpId="0" bldLvl="0" animBg="1"/>
      <p:bldP spid="31" grpId="0"/>
      <p:bldP spid="3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2135560" y="6128594"/>
            <a:ext cx="5429288" cy="398780"/>
          </a:xfrm>
          <a:prstGeom prst="rect">
            <a:avLst/>
          </a:prstGeom>
          <a:noFill/>
          <a:ln w="9525">
            <a:noFill/>
            <a:miter lim="800000"/>
          </a:ln>
          <a:effectLst/>
        </p:spPr>
        <p:txBody>
          <a:bodyPr wrap="square">
            <a:spAutoFit/>
          </a:bodyPr>
          <a:lstStyle/>
          <a:p>
            <a:pPr algn="l">
              <a:lnSpc>
                <a:spcPct val="100000"/>
              </a:lnSpc>
            </a:pP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算法的时间复杂度为</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sz="2000" i="1"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，空间复杂度为</a:t>
            </a:r>
            <a:r>
              <a:rPr lang="en-US" altLang="zh-CN"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O(1)</a:t>
            </a:r>
            <a:r>
              <a:rPr lang="zh-CN" altLang="en-US" sz="2000" dirty="0">
                <a:solidFill>
                  <a:schemeClr val="accent1"/>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6" name="灯片编号占位符 5"/>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54</a:t>
            </a:fld>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2" name="Text Box 2"/>
          <p:cNvSpPr txBox="1">
            <a:spLocks noChangeArrowheads="1"/>
          </p:cNvSpPr>
          <p:nvPr>
            <p:custDataLst>
              <p:tags r:id="rId1"/>
            </p:custDataLst>
          </p:nvPr>
        </p:nvSpPr>
        <p:spPr bwMode="auto">
          <a:xfrm>
            <a:off x="839416" y="994020"/>
            <a:ext cx="9937104" cy="4863465"/>
          </a:xfrm>
          <a:prstGeom prst="rect">
            <a:avLst/>
          </a:prstGeom>
          <a:noFill/>
          <a:ln w="19050">
            <a:solidFill>
              <a:schemeClr val="lt1">
                <a:lumMod val="50000"/>
              </a:schemeClr>
            </a:solidFill>
            <a:prstDash val="sysDash"/>
          </a:ln>
        </p:spPr>
        <p:style>
          <a:lnRef idx="1">
            <a:schemeClr val="accent5"/>
          </a:lnRef>
          <a:fillRef idx="2">
            <a:schemeClr val="accent5"/>
          </a:fillRef>
          <a:effectRef idx="1">
            <a:schemeClr val="accent5"/>
          </a:effectRef>
          <a:fontRef idx="minor">
            <a:schemeClr val="dk1"/>
          </a:fontRef>
        </p:style>
        <p:txBody>
          <a:bodyPr wrap="square" tIns="108000" bIns="108000">
            <a:spAutoFit/>
          </a:bodyPr>
          <a:lstStyle/>
          <a:p>
            <a:pPr algn="l"/>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Middle(A,B):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求解算法</a:t>
            </a:r>
          </a:p>
          <a:p>
            <a:pPr algn="l"/>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=j=k=0</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while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A.getsize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and j&lt;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B.getsize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两个有序顺序表均没有扫描完</a:t>
            </a:r>
          </a:p>
          <a:p>
            <a:pPr algn="l"/>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k+=1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元素比较次数增</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A[</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]&lt;B[j]:                 	#A</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中当前元素为较小的元素</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k==</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A.getsize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恰好比较了</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次</a:t>
            </a:r>
          </a:p>
          <a:p>
            <a:pPr algn="l"/>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A[</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返回</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中的当前元素</a:t>
            </a:r>
          </a:p>
          <a:p>
            <a:pPr algn="l"/>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 				#B</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中当前元素为较小的元素</a:t>
            </a:r>
          </a:p>
          <a:p>
            <a:pPr algn="l"/>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k==</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B.getsize</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恰好比较了</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次</a:t>
            </a:r>
          </a:p>
          <a:p>
            <a:pPr algn="l"/>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B[j];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返回</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中的当前元素</a:t>
            </a:r>
          </a:p>
          <a:p>
            <a:pPr algn="l"/>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j+=1</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01379" name="灯片编号占位符 3"/>
          <p:cNvSpPr>
            <a:spLocks noGrp="1"/>
          </p:cNvSpPr>
          <p:nvPr>
            <p:ph type="sldNum"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fld id="{A62BA253-031E-4834-8C85-FEA8FC8DF174}" type="slidenum">
              <a:rPr lang="en-US" altLang="zh-CN">
                <a:solidFill>
                  <a:srgbClr val="A6A6A6"/>
                </a:solidFill>
              </a:rPr>
              <a:pPr/>
              <a:t>55</a:t>
            </a:fld>
            <a:endParaRPr lang="en-US" altLang="zh-CN">
              <a:solidFill>
                <a:srgbClr val="A6A6A6"/>
              </a:solidFill>
            </a:endParaRPr>
          </a:p>
        </p:txBody>
      </p:sp>
      <p:sp>
        <p:nvSpPr>
          <p:cNvPr id="101380" name="TextBox 5"/>
          <p:cNvSpPr txBox="1">
            <a:spLocks noChangeArrowheads="1"/>
          </p:cNvSpPr>
          <p:nvPr>
            <p:custDataLst>
              <p:tags r:id="rId3"/>
            </p:custDataLst>
          </p:nvPr>
        </p:nvSpPr>
        <p:spPr bwMode="auto">
          <a:xfrm>
            <a:off x="2438400" y="836614"/>
            <a:ext cx="7315200"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indent="542925">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l"/>
            <a:r>
              <a:rPr lang="zh-CN" altLang="zh-CN" sz="2800" dirty="0" smtClean="0"/>
              <a:t>在</a:t>
            </a:r>
            <a:r>
              <a:rPr lang="en-US" altLang="zh-CN" sz="2800" dirty="0"/>
              <a:t>n</a:t>
            </a:r>
            <a:r>
              <a:rPr lang="zh-CN" altLang="zh-CN" sz="2800" dirty="0"/>
              <a:t>个结点的</a:t>
            </a:r>
            <a:r>
              <a:rPr lang="zh-CN" altLang="zh-CN" sz="2800" dirty="0">
                <a:solidFill>
                  <a:srgbClr val="FF0000"/>
                </a:solidFill>
              </a:rPr>
              <a:t>顺序表</a:t>
            </a:r>
            <a:r>
              <a:rPr lang="zh-CN" altLang="zh-CN" sz="2800" dirty="0"/>
              <a:t>中，算法的时间复杂度是</a:t>
            </a:r>
            <a:r>
              <a:rPr lang="en-US" altLang="zh-CN" sz="2800" dirty="0"/>
              <a:t>O(1)</a:t>
            </a:r>
            <a:r>
              <a:rPr lang="zh-CN" altLang="zh-CN" sz="2800" dirty="0"/>
              <a:t>的操作是（</a:t>
            </a:r>
            <a:r>
              <a:rPr lang="en-US" altLang="zh-CN" sz="2800" dirty="0"/>
              <a:t>   </a:t>
            </a:r>
            <a:r>
              <a:rPr lang="zh-CN" altLang="zh-CN" sz="2800" dirty="0"/>
              <a:t>）。</a:t>
            </a:r>
          </a:p>
        </p:txBody>
      </p:sp>
      <p:sp>
        <p:nvSpPr>
          <p:cNvPr id="101381" name="TextBox 6"/>
          <p:cNvSpPr txBox="1">
            <a:spLocks noChangeArrowheads="1"/>
          </p:cNvSpPr>
          <p:nvPr>
            <p:custDataLst>
              <p:tags r:id="rId4"/>
            </p:custDataLst>
          </p:nvPr>
        </p:nvSpPr>
        <p:spPr bwMode="auto">
          <a:xfrm>
            <a:off x="3352800" y="27860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l"/>
            <a:r>
              <a:rPr lang="zh-CN" altLang="zh-CN" sz="2800" dirty="0"/>
              <a:t>访问第</a:t>
            </a:r>
            <a:r>
              <a:rPr lang="en-US" altLang="zh-CN" sz="2800" dirty="0" err="1"/>
              <a:t>i</a:t>
            </a:r>
            <a:r>
              <a:rPr lang="zh-CN" altLang="zh-CN" sz="2800" dirty="0"/>
              <a:t>个结点（</a:t>
            </a:r>
            <a:r>
              <a:rPr lang="en-US" altLang="zh-CN" sz="2800" dirty="0"/>
              <a:t>1</a:t>
            </a:r>
            <a:r>
              <a:rPr lang="zh-CN" altLang="zh-CN" sz="2800" dirty="0"/>
              <a:t>≤</a:t>
            </a:r>
            <a:r>
              <a:rPr lang="en-US" altLang="zh-CN" sz="2800" dirty="0" err="1"/>
              <a:t>i</a:t>
            </a:r>
            <a:r>
              <a:rPr lang="zh-CN" altLang="zh-CN" sz="2800" dirty="0"/>
              <a:t>≤</a:t>
            </a:r>
            <a:r>
              <a:rPr lang="en-US" altLang="zh-CN" sz="2800" dirty="0"/>
              <a:t>n</a:t>
            </a:r>
            <a:r>
              <a:rPr lang="zh-CN" altLang="zh-CN" sz="2800" dirty="0"/>
              <a:t>）和求第</a:t>
            </a:r>
            <a:r>
              <a:rPr lang="en-US" altLang="zh-CN" sz="2800" dirty="0" err="1"/>
              <a:t>i</a:t>
            </a:r>
            <a:r>
              <a:rPr lang="zh-CN" altLang="zh-CN" sz="2800" dirty="0"/>
              <a:t>个结点的直接前驱（</a:t>
            </a:r>
            <a:r>
              <a:rPr lang="en-US" altLang="zh-CN" sz="2800" dirty="0"/>
              <a:t>2</a:t>
            </a:r>
            <a:r>
              <a:rPr lang="zh-CN" altLang="zh-CN" sz="2800" dirty="0"/>
              <a:t>≤</a:t>
            </a:r>
            <a:r>
              <a:rPr lang="en-US" altLang="zh-CN" sz="2800" dirty="0" err="1"/>
              <a:t>i</a:t>
            </a:r>
            <a:r>
              <a:rPr lang="zh-CN" altLang="zh-CN" sz="2800" dirty="0"/>
              <a:t>≤</a:t>
            </a:r>
            <a:r>
              <a:rPr lang="en-US" altLang="zh-CN" sz="2800" dirty="0"/>
              <a:t>n</a:t>
            </a:r>
            <a:r>
              <a:rPr lang="zh-CN" altLang="zh-CN" sz="2800" dirty="0"/>
              <a:t>）</a:t>
            </a:r>
            <a:r>
              <a:rPr lang="en-US" altLang="zh-CN" sz="2800" dirty="0"/>
              <a:t> </a:t>
            </a:r>
            <a:endParaRPr lang="zh-CN" altLang="zh-CN" sz="2800" dirty="0"/>
          </a:p>
        </p:txBody>
      </p:sp>
      <p:sp>
        <p:nvSpPr>
          <p:cNvPr id="101382" name="TextBox 7"/>
          <p:cNvSpPr txBox="1">
            <a:spLocks noChangeArrowheads="1"/>
          </p:cNvSpPr>
          <p:nvPr>
            <p:custDataLst>
              <p:tags r:id="rId5"/>
            </p:custDataLst>
          </p:nvPr>
        </p:nvSpPr>
        <p:spPr bwMode="auto">
          <a:xfrm>
            <a:off x="3352800" y="3643314"/>
            <a:ext cx="6846888"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l"/>
            <a:r>
              <a:rPr lang="zh-CN" altLang="zh-CN" sz="2800"/>
              <a:t>在第</a:t>
            </a:r>
            <a:r>
              <a:rPr lang="en-US" altLang="zh-CN" sz="2800"/>
              <a:t>i</a:t>
            </a:r>
            <a:r>
              <a:rPr lang="zh-CN" altLang="zh-CN" sz="2800"/>
              <a:t>个结点后插入一个新结点（</a:t>
            </a:r>
            <a:r>
              <a:rPr lang="en-US" altLang="zh-CN" sz="2800"/>
              <a:t>1</a:t>
            </a:r>
            <a:r>
              <a:rPr lang="zh-CN" altLang="zh-CN" sz="2800"/>
              <a:t>≤</a:t>
            </a:r>
            <a:r>
              <a:rPr lang="en-US" altLang="zh-CN" sz="2800"/>
              <a:t>i</a:t>
            </a:r>
            <a:r>
              <a:rPr lang="zh-CN" altLang="zh-CN" sz="2800"/>
              <a:t>≤</a:t>
            </a:r>
            <a:r>
              <a:rPr lang="en-US" altLang="zh-CN" sz="2800"/>
              <a:t>n</a:t>
            </a:r>
            <a:r>
              <a:rPr lang="zh-CN" altLang="zh-CN" sz="2800"/>
              <a:t>）</a:t>
            </a:r>
          </a:p>
        </p:txBody>
      </p:sp>
      <p:sp>
        <p:nvSpPr>
          <p:cNvPr id="101383" name="TextBox 8"/>
          <p:cNvSpPr txBox="1">
            <a:spLocks noChangeArrowheads="1"/>
          </p:cNvSpPr>
          <p:nvPr>
            <p:custDataLst>
              <p:tags r:id="rId6"/>
            </p:custDataLst>
          </p:nvPr>
        </p:nvSpPr>
        <p:spPr bwMode="auto">
          <a:xfrm>
            <a:off x="3352800" y="45005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l"/>
            <a:r>
              <a:rPr lang="zh-CN" altLang="zh-CN" sz="2800"/>
              <a:t>删除第</a:t>
            </a:r>
            <a:r>
              <a:rPr lang="en-US" altLang="zh-CN" sz="2800"/>
              <a:t>i</a:t>
            </a:r>
            <a:r>
              <a:rPr lang="zh-CN" altLang="zh-CN" sz="2800"/>
              <a:t>个结点（</a:t>
            </a:r>
            <a:r>
              <a:rPr lang="en-US" altLang="zh-CN" sz="2800"/>
              <a:t>1</a:t>
            </a:r>
            <a:r>
              <a:rPr lang="zh-CN" altLang="zh-CN" sz="2800"/>
              <a:t>≤</a:t>
            </a:r>
            <a:r>
              <a:rPr lang="en-US" altLang="zh-CN" sz="2800"/>
              <a:t>i</a:t>
            </a:r>
            <a:r>
              <a:rPr lang="zh-CN" altLang="zh-CN" sz="2800"/>
              <a:t>≤</a:t>
            </a:r>
            <a:r>
              <a:rPr lang="en-US" altLang="zh-CN" sz="2800"/>
              <a:t>n</a:t>
            </a:r>
            <a:r>
              <a:rPr lang="zh-CN" altLang="zh-CN" sz="2800"/>
              <a:t>）</a:t>
            </a:r>
          </a:p>
        </p:txBody>
      </p:sp>
      <p:sp>
        <p:nvSpPr>
          <p:cNvPr id="101384" name="TextBox 9"/>
          <p:cNvSpPr txBox="1">
            <a:spLocks noChangeArrowheads="1"/>
          </p:cNvSpPr>
          <p:nvPr>
            <p:custDataLst>
              <p:tags r:id="rId7"/>
            </p:custDataLst>
          </p:nvPr>
        </p:nvSpPr>
        <p:spPr bwMode="auto">
          <a:xfrm>
            <a:off x="3352800" y="53578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l">
              <a:lnSpc>
                <a:spcPts val="2600"/>
              </a:lnSpc>
            </a:pPr>
            <a:r>
              <a:rPr lang="zh-CN" altLang="zh-CN" sz="2800"/>
              <a:t>将</a:t>
            </a:r>
            <a:r>
              <a:rPr lang="en-US" altLang="zh-CN" sz="2800"/>
              <a:t>n</a:t>
            </a:r>
            <a:r>
              <a:rPr lang="zh-CN" altLang="zh-CN" sz="2800"/>
              <a:t>个结点从小到大排序</a:t>
            </a:r>
            <a:endParaRPr lang="zh-CN" altLang="en-US" sz="2600">
              <a:solidFill>
                <a:srgbClr val="00000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endParaRPr>
          </a:p>
        </p:txBody>
      </p:sp>
      <p:sp>
        <p:nvSpPr>
          <p:cNvPr id="11" name="椭圆 10"/>
          <p:cNvSpPr>
            <a:spLocks noChangeAspect="1"/>
          </p:cNvSpPr>
          <p:nvPr>
            <p:custDataLst>
              <p:tags r:id="rId8"/>
            </p:custDataLst>
          </p:nvPr>
        </p:nvSpPr>
        <p:spPr>
          <a:xfrm>
            <a:off x="2638425" y="2849563"/>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2" name="椭圆 11"/>
          <p:cNvSpPr>
            <a:spLocks noChangeAspect="1"/>
          </p:cNvSpPr>
          <p:nvPr>
            <p:custDataLst>
              <p:tags r:id="rId9"/>
            </p:custDataLst>
          </p:nvPr>
        </p:nvSpPr>
        <p:spPr>
          <a:xfrm>
            <a:off x="2638425" y="370681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椭圆 12"/>
          <p:cNvSpPr>
            <a:spLocks noChangeAspect="1"/>
          </p:cNvSpPr>
          <p:nvPr>
            <p:custDataLst>
              <p:tags r:id="rId10"/>
            </p:custDataLst>
          </p:nvPr>
        </p:nvSpPr>
        <p:spPr>
          <a:xfrm>
            <a:off x="2638425" y="456406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4" name="椭圆 13"/>
          <p:cNvSpPr>
            <a:spLocks noChangeAspect="1"/>
          </p:cNvSpPr>
          <p:nvPr>
            <p:custDataLst>
              <p:tags r:id="rId11"/>
            </p:custDataLst>
          </p:nvPr>
        </p:nvSpPr>
        <p:spPr>
          <a:xfrm>
            <a:off x="2638425" y="542131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5" name="圆角矩形 14"/>
          <p:cNvSpPr/>
          <p:nvPr>
            <p:custDataLst>
              <p:tags r:id="rId12"/>
            </p:custDataLst>
          </p:nvPr>
        </p:nvSpPr>
        <p:spPr>
          <a:xfrm>
            <a:off x="7696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a:solidFill>
                  <a:srgbClr val="FFFFFF"/>
                </a:solidFill>
                <a:latin typeface="Microsoft Yahei"/>
                <a:ea typeface="Microsoft Yahei"/>
                <a:sym typeface="Microsoft Yahei"/>
              </a:rPr>
              <a:t>提交</a:t>
            </a:r>
          </a:p>
        </p:txBody>
      </p:sp>
      <p:grpSp>
        <p:nvGrpSpPr>
          <p:cNvPr id="101396" name="组合 19"/>
          <p:cNvGrpSpPr>
            <a:grpSpLocks/>
          </p:cNvGrpSpPr>
          <p:nvPr>
            <p:custDataLst>
              <p:tags r:id="rId13"/>
            </p:custDataLst>
          </p:nvPr>
        </p:nvGrpSpPr>
        <p:grpSpPr bwMode="auto">
          <a:xfrm>
            <a:off x="0" y="0"/>
            <a:ext cx="9144000" cy="635000"/>
            <a:chOff x="-1524000" y="0"/>
            <a:chExt cx="9144000" cy="635000"/>
          </a:xfrm>
        </p:grpSpPr>
        <p:sp>
          <p:nvSpPr>
            <p:cNvPr id="16" name="TitleBackground"/>
            <p:cNvSpPr/>
            <p:nvPr>
              <p:custDataLst>
                <p:tags r:id="rId21"/>
              </p:custDataLst>
            </p:nvPr>
          </p:nvSpPr>
          <p:spPr>
            <a:xfrm>
              <a:off x="-152400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ColorBlock"/>
            <p:cNvSpPr/>
            <p:nvPr>
              <p:custDataLst>
                <p:tags r:id="rId22"/>
              </p:custDataLst>
            </p:nvPr>
          </p:nvSpPr>
          <p:spPr>
            <a:xfrm>
              <a:off x="-152400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400" name="TypeText"/>
            <p:cNvSpPr txBox="1">
              <a:spLocks noChangeArrowheads="1"/>
            </p:cNvSpPr>
            <p:nvPr>
              <p:custDataLst>
                <p:tags r:id="rId23"/>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nSpc>
                  <a:spcPts val="2600"/>
                </a:lnSpc>
              </a:pPr>
              <a:r>
                <a:rPr lang="zh-CN" altLang="en-US" sz="2600">
                  <a:solidFill>
                    <a:srgbClr val="00000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单选题</a:t>
              </a:r>
            </a:p>
          </p:txBody>
        </p:sp>
        <p:sp>
          <p:nvSpPr>
            <p:cNvPr id="101401" name="TipText"/>
            <p:cNvSpPr txBox="1">
              <a:spLocks noChangeArrowheads="1"/>
            </p:cNvSpPr>
            <p:nvPr>
              <p:custDataLst>
                <p:tags r:id="rId24"/>
              </p:custDataLst>
            </p:nvPr>
          </p:nvSpPr>
          <p:spPr bwMode="auto">
            <a:xfrm>
              <a:off x="36766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nSpc>
                  <a:spcPts val="2600"/>
                </a:lnSpc>
              </a:pPr>
              <a:r>
                <a:rPr lang="en-US" altLang="zh-CN" sz="2000">
                  <a:solidFill>
                    <a:srgbClr val="80808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20</a:t>
              </a:r>
              <a:r>
                <a:rPr lang="zh-CN" altLang="en-US" sz="2000">
                  <a:solidFill>
                    <a:srgbClr val="80808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分</a:t>
              </a:r>
            </a:p>
          </p:txBody>
        </p:sp>
      </p:grpSp>
      <p:sp>
        <p:nvSpPr>
          <p:cNvPr id="9" name="文本框 8"/>
          <p:cNvSpPr txBox="1"/>
          <p:nvPr>
            <p:custDataLst>
              <p:tags r:id="rId14"/>
            </p:custDataLst>
          </p:nvPr>
        </p:nvSpPr>
        <p:spPr>
          <a:xfrm>
            <a:off x="12661900" y="6285955"/>
            <a:ext cx="3662680" cy="712696"/>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wrap="square" rtlCol="0" anchor="ctr">
            <a:spAutoFit/>
          </a:bodyPr>
          <a:lstStyle/>
          <a:p>
            <a:pPr algn="l">
              <a:lnSpc>
                <a:spcPts val="2600"/>
              </a:lnSpc>
            </a:pPr>
            <a:r>
              <a:rPr lang="zh-CN" altLang="en-US" sz="1200" smtClean="0">
                <a:solidFill>
                  <a:srgbClr val="F84F41"/>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可为此题添加文本、图片、公式等解析，且需将内容全部放在本区域内。</a:t>
            </a:r>
          </a:p>
        </p:txBody>
      </p:sp>
      <p:sp>
        <p:nvSpPr>
          <p:cNvPr id="10" name="文本框 9"/>
          <p:cNvSpPr txBox="1"/>
          <p:nvPr>
            <p:custDataLst>
              <p:tags r:id="rId15"/>
            </p:custDataLst>
          </p:nvPr>
        </p:nvSpPr>
        <p:spPr>
          <a:xfrm>
            <a:off x="12827000" y="1270000"/>
            <a:ext cx="3332480" cy="3093154"/>
          </a:xfrm>
          <a:prstGeom prst="rect">
            <a:avLst/>
          </a:prstGeom>
          <a:noFill/>
        </p:spPr>
        <p:txBody>
          <a:bodyPr vert="horz" wrap="square" rtlCol="0" anchor="t" anchorCtr="0">
            <a:spAutoFit/>
          </a:bodyPr>
          <a:lstStyle/>
          <a:p>
            <a:pPr algn="l">
              <a:lnSpc>
                <a:spcPts val="2600"/>
              </a:lnSpc>
            </a:pPr>
            <a:r>
              <a:rPr lang="zh-CN" altLang="en-US" sz="2000" smtClean="0">
                <a:solidFill>
                  <a:srgbClr val="00000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在顺序表中插入一个结点的时间复杂度都是</a:t>
            </a:r>
            <a:r>
              <a:rPr lang="en-US" altLang="zh-CN" sz="2000" smtClean="0">
                <a:solidFill>
                  <a:srgbClr val="00000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O(n2)</a:t>
            </a:r>
            <a:r>
              <a:rPr lang="zh-CN" altLang="en-US" sz="2000" smtClean="0">
                <a:solidFill>
                  <a:srgbClr val="00000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，排序的时间复杂度为</a:t>
            </a:r>
            <a:r>
              <a:rPr lang="en-US" altLang="zh-CN" sz="2000" smtClean="0">
                <a:solidFill>
                  <a:srgbClr val="00000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O(n2)</a:t>
            </a:r>
            <a:r>
              <a:rPr lang="zh-CN" altLang="en-US" sz="2000" smtClean="0">
                <a:solidFill>
                  <a:srgbClr val="00000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或</a:t>
            </a:r>
            <a:r>
              <a:rPr lang="en-US" altLang="zh-CN" sz="2000" smtClean="0">
                <a:solidFill>
                  <a:srgbClr val="00000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O(nlog2n)</a:t>
            </a:r>
            <a:r>
              <a:rPr lang="zh-CN" altLang="en-US" sz="2000" smtClean="0">
                <a:solidFill>
                  <a:srgbClr val="00000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。顺序表是一种随机存取结构，访问第</a:t>
            </a:r>
            <a:r>
              <a:rPr lang="en-US" altLang="zh-CN" sz="2000" smtClean="0">
                <a:solidFill>
                  <a:srgbClr val="00000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i</a:t>
            </a:r>
            <a:r>
              <a:rPr lang="zh-CN" altLang="en-US" sz="2000" smtClean="0">
                <a:solidFill>
                  <a:srgbClr val="00000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个结点和求第</a:t>
            </a:r>
            <a:r>
              <a:rPr lang="en-US" altLang="zh-CN" sz="2000" smtClean="0">
                <a:solidFill>
                  <a:srgbClr val="00000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i</a:t>
            </a:r>
            <a:r>
              <a:rPr lang="zh-CN" altLang="en-US" sz="2000" smtClean="0">
                <a:solidFill>
                  <a:srgbClr val="00000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个结点的直接前驱都可以直接通过数组的下标直接定位，时间复杂度是</a:t>
            </a:r>
            <a:r>
              <a:rPr lang="en-US" altLang="zh-CN" sz="2000" smtClean="0">
                <a:solidFill>
                  <a:srgbClr val="00000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O(1)</a:t>
            </a:r>
            <a:r>
              <a:rPr lang="zh-CN" altLang="en-US" sz="2000" smtClean="0">
                <a:solidFill>
                  <a:srgbClr val="00000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a:t>
            </a:r>
          </a:p>
        </p:txBody>
      </p:sp>
      <p:grpSp>
        <p:nvGrpSpPr>
          <p:cNvPr id="8" name="组合 7"/>
          <p:cNvGrpSpPr/>
          <p:nvPr>
            <p:custDataLst>
              <p:tags r:id="rId16"/>
            </p:custDataLst>
          </p:nvPr>
        </p:nvGrpSpPr>
        <p:grpSpPr>
          <a:xfrm>
            <a:off x="12585700" y="0"/>
            <a:ext cx="3815080" cy="647700"/>
            <a:chOff x="12585700" y="0"/>
            <a:chExt cx="3815080" cy="647700"/>
          </a:xfrm>
        </p:grpSpPr>
        <p:sp>
          <p:nvSpPr>
            <p:cNvPr id="5" name="RemarkBack"/>
            <p:cNvSpPr/>
            <p:nvPr>
              <p:custDataLst>
                <p:tags r:id="rId18"/>
              </p:custDataLst>
            </p:nvPr>
          </p:nvSpPr>
          <p:spPr>
            <a:xfrm>
              <a:off x="12585700" y="12700"/>
              <a:ext cx="381508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markBlock"/>
            <p:cNvSpPr/>
            <p:nvPr>
              <p:custDataLst>
                <p:tags r:id="rId19"/>
              </p:custDataLst>
            </p:nvPr>
          </p:nvSpPr>
          <p:spPr>
            <a:xfrm>
              <a:off x="12585700" y="1270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markTitleText"/>
            <p:cNvSpPr txBox="1"/>
            <p:nvPr>
              <p:custDataLst>
                <p:tags r:id="rId20"/>
              </p:custDataLst>
            </p:nvPr>
          </p:nvSpPr>
          <p:spPr>
            <a:xfrm>
              <a:off x="12827000" y="0"/>
              <a:ext cx="1905000" cy="635000"/>
            </a:xfrm>
            <a:prstGeom prst="rect">
              <a:avLst/>
            </a:prstGeom>
            <a:noFill/>
          </p:spPr>
          <p:txBody>
            <a:bodyPr vert="horz" wrap="none" rtlCol="0" anchor="ctr" anchorCtr="0">
              <a:noAutofit/>
            </a:bodyPr>
            <a:lstStyle/>
            <a:p>
              <a:pPr algn="l">
                <a:lnSpc>
                  <a:spcPts val="2600"/>
                </a:lnSpc>
              </a:pPr>
              <a:r>
                <a:rPr lang="zh-CN" altLang="en-US" sz="1800" smtClean="0">
                  <a:solidFill>
                    <a:srgbClr val="000000"/>
                  </a:solidFill>
                  <a:latin typeface="Microsoft Yahei" panose="020B0503020204020204" pitchFamily="34" charset="-122"/>
                  <a:ea typeface="Microsoft Yahei" panose="020B0503020204020204" pitchFamily="34" charset="-122"/>
                  <a:cs typeface="Consolas" panose="020B0609020204030204" pitchFamily="49" charset="0"/>
                  <a:sym typeface="Microsoft Yahei" panose="020B0503020204020204" pitchFamily="34" charset="-122"/>
                </a:rPr>
                <a:t>答案解析</a:t>
              </a:r>
            </a:p>
          </p:txBody>
        </p:sp>
      </p:grpSp>
      <p:pic>
        <p:nvPicPr>
          <p:cNvPr id="101397" name="图片 4"/>
          <p:cNvPicPr>
            <a:picLocks/>
          </p:cNvPicPr>
          <p:nvPr>
            <p:custDataLst>
              <p:tags r:id="rId17"/>
            </p:custDataLst>
          </p:nvPr>
        </p:nvPicPr>
        <p:blipFill>
          <a:blip r:embed="rId26">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5004046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834862" y="1262413"/>
            <a:ext cx="5286412" cy="512445"/>
          </a:xfrm>
          <a:prstGeom prst="rect">
            <a:avLst/>
          </a:prstGeom>
          <a:solidFill>
            <a:schemeClr val="accent3"/>
          </a:solidFill>
          <a:ln>
            <a:solidFill>
              <a:schemeClr val="accent5">
                <a:shade val="95000"/>
                <a:satMod val="105000"/>
              </a:schemeClr>
            </a:solidFill>
          </a:ln>
        </p:spPr>
        <p:style>
          <a:lnRef idx="1">
            <a:schemeClr val="accent5"/>
          </a:lnRef>
          <a:fillRef idx="3">
            <a:schemeClr val="accent5"/>
          </a:fillRef>
          <a:effectRef idx="2">
            <a:schemeClr val="accent5"/>
          </a:effectRef>
          <a:fontRef idx="minor">
            <a:schemeClr val="lt1"/>
          </a:fontRef>
        </p:style>
        <p:txBody>
          <a:bodyPr wrap="square" tIns="72000" bIns="72000"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nSpc>
                <a:spcPct val="100000"/>
              </a:lnSpc>
            </a:pPr>
            <a:r>
              <a:rPr lang="en-US" altLang="zh-CN" sz="2400" dirty="0">
                <a:ln w="11430"/>
                <a:solidFill>
                  <a:schemeClr val="lt1"/>
                </a:solidFill>
                <a:effectLst>
                  <a:outerShdw blurRad="50800" dist="39000" dir="5460000" algn="tl">
                    <a:srgbClr val="000000">
                      <a:alpha val="38000"/>
                    </a:srgbClr>
                  </a:outerShdw>
                </a:effectLst>
                <a:latin typeface="微软雅黑" panose="020B0503020204020204" charset="-122"/>
                <a:ea typeface="微软雅黑" panose="020B0503020204020204" charset="-122"/>
                <a:cs typeface="Consolas" panose="020B0609020204030204" pitchFamily="49" charset="0"/>
                <a:sym typeface="Arial" panose="020B0604020202020204" pitchFamily="34" charset="0"/>
              </a:rPr>
              <a:t>2.3.1 </a:t>
            </a:r>
            <a:r>
              <a:rPr lang="zh-CN" altLang="zh-CN" sz="2400" dirty="0">
                <a:ln w="11430"/>
                <a:solidFill>
                  <a:schemeClr val="lt1"/>
                </a:solidFill>
                <a:effectLst>
                  <a:outerShdw blurRad="50800" dist="39000" dir="5460000" algn="tl">
                    <a:srgbClr val="000000">
                      <a:alpha val="38000"/>
                    </a:srgbClr>
                  </a:outerShdw>
                </a:effectLst>
                <a:latin typeface="微软雅黑" panose="020B0503020204020204" charset="-122"/>
                <a:ea typeface="微软雅黑" panose="020B0503020204020204" charset="-122"/>
                <a:cs typeface="Consolas" panose="020B0609020204030204" pitchFamily="49" charset="0"/>
                <a:sym typeface="Arial" panose="020B0604020202020204" pitchFamily="34" charset="0"/>
              </a:rPr>
              <a:t>线性表的链式存储结构—链表</a:t>
            </a:r>
          </a:p>
        </p:txBody>
      </p:sp>
      <p:grpSp>
        <p:nvGrpSpPr>
          <p:cNvPr id="8" name="组合 7"/>
          <p:cNvGrpSpPr/>
          <p:nvPr/>
        </p:nvGrpSpPr>
        <p:grpSpPr>
          <a:xfrm>
            <a:off x="1238760" y="2579351"/>
            <a:ext cx="6225392" cy="2889267"/>
            <a:chOff x="1238760" y="2579351"/>
            <a:chExt cx="6225392" cy="2889267"/>
          </a:xfrm>
        </p:grpSpPr>
        <p:sp>
          <p:nvSpPr>
            <p:cNvPr id="7" name="TextBox 6"/>
            <p:cNvSpPr txBox="1"/>
            <p:nvPr>
              <p:custDataLst>
                <p:tags r:id="rId3"/>
              </p:custDataLst>
            </p:nvPr>
          </p:nvSpPr>
          <p:spPr>
            <a:xfrm>
              <a:off x="1282087" y="2579351"/>
              <a:ext cx="1662079" cy="460375"/>
            </a:xfrm>
            <a:prstGeom prst="rect">
              <a:avLst/>
            </a:prstGeom>
            <a:noFill/>
          </p:spPr>
          <p:txBody>
            <a:bodyPr wrap="square" rtlCol="0">
              <a:spAutoFit/>
            </a:bodyPr>
            <a:lstStyle/>
            <a:p>
              <a:pPr algn="l">
                <a:lnSpc>
                  <a:spcPct val="100000"/>
                </a:lnSpc>
              </a:pPr>
              <a:r>
                <a:rPr lang="zh-CN" altLang="zh-CN" sz="2400" dirty="0">
                  <a:solidFill>
                    <a:schemeClr val="dk1"/>
                  </a:solidFill>
                  <a:latin typeface="微软雅黑" panose="020B0503020204020204" charset="-122"/>
                  <a:ea typeface="微软雅黑" panose="020B0503020204020204" charset="-122"/>
                  <a:sym typeface="Arial" panose="020B0604020202020204" pitchFamily="34" charset="0"/>
                </a:rPr>
                <a:t>线性表</a:t>
              </a:r>
              <a:r>
                <a:rPr lang="zh-CN" altLang="en-US" sz="2400" dirty="0">
                  <a:solidFill>
                    <a:schemeClr val="dk1"/>
                  </a:solidFill>
                  <a:latin typeface="微软雅黑" panose="020B0503020204020204" charset="-122"/>
                  <a:ea typeface="微软雅黑" panose="020B0503020204020204" charset="-122"/>
                  <a:sym typeface="Arial" panose="020B0604020202020204" pitchFamily="34" charset="0"/>
                </a:rPr>
                <a:t>：</a:t>
              </a:r>
            </a:p>
          </p:txBody>
        </p:sp>
        <p:sp>
          <p:nvSpPr>
            <p:cNvPr id="9" name="TextBox 8"/>
            <p:cNvSpPr txBox="1"/>
            <p:nvPr/>
          </p:nvSpPr>
          <p:spPr>
            <a:xfrm>
              <a:off x="2282220" y="2936541"/>
              <a:ext cx="4893900" cy="398780"/>
            </a:xfrm>
            <a:prstGeom prst="rect">
              <a:avLst/>
            </a:prstGeom>
            <a:noFill/>
          </p:spPr>
          <p:txBody>
            <a:bodyPr wrap="square" rtlCol="0">
              <a:spAutoFit/>
            </a:bodyPr>
            <a:lstStyle/>
            <a:p>
              <a:pPr algn="l">
                <a:lnSpc>
                  <a:spcPct val="100000"/>
                </a:lnSpc>
              </a:pP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2000" baseline="-25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0</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2000" baseline="-25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2000" i="1" baseline="-25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2000" i="1" baseline="-25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2000" baseline="-25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2000" i="1" baseline="-25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en-US" altLang="zh-CN" sz="2000" baseline="-25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10" name="TextBox 9"/>
            <p:cNvSpPr txBox="1"/>
            <p:nvPr>
              <p:custDataLst>
                <p:tags r:id="rId4"/>
              </p:custDataLst>
            </p:nvPr>
          </p:nvSpPr>
          <p:spPr>
            <a:xfrm>
              <a:off x="1238760" y="5008243"/>
              <a:ext cx="6225392" cy="460375"/>
            </a:xfrm>
            <a:prstGeom prst="rect">
              <a:avLst/>
            </a:prstGeom>
            <a:noFill/>
          </p:spPr>
          <p:txBody>
            <a:bodyPr wrap="square" rtlCol="0">
              <a:spAutoFit/>
            </a:bodyPr>
            <a:lstStyle/>
            <a:p>
              <a:pPr algn="l">
                <a:lnSpc>
                  <a:spcPct val="100000"/>
                </a:lnSpc>
              </a:pPr>
              <a:r>
                <a:rPr lang="zh-CN" altLang="zh-CN" sz="24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结点包含有元素</a:t>
              </a:r>
              <a:r>
                <a:rPr lang="zh-CN" altLang="en-US" sz="24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值和前</a:t>
              </a:r>
              <a:r>
                <a:rPr lang="zh-CN" altLang="zh-CN" sz="24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后继结点的地址信息</a:t>
              </a:r>
            </a:p>
          </p:txBody>
        </p:sp>
        <p:sp>
          <p:nvSpPr>
            <p:cNvPr id="11" name="下箭头 10"/>
            <p:cNvSpPr/>
            <p:nvPr>
              <p:custDataLst>
                <p:tags r:id="rId5"/>
              </p:custDataLst>
            </p:nvPr>
          </p:nvSpPr>
          <p:spPr>
            <a:xfrm>
              <a:off x="3925293" y="3579483"/>
              <a:ext cx="277013" cy="500066"/>
            </a:xfrm>
            <a:prstGeom prst="downArrow">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28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2" name="矩形 11"/>
            <p:cNvSpPr/>
            <p:nvPr>
              <p:custDataLst>
                <p:tags r:id="rId6"/>
              </p:custDataLst>
            </p:nvPr>
          </p:nvSpPr>
          <p:spPr>
            <a:xfrm>
              <a:off x="3639541" y="4222425"/>
              <a:ext cx="1015715" cy="571504"/>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000">
                  <a:solidFill>
                    <a:schemeClr val="lt1"/>
                  </a:solidFill>
                  <a:latin typeface="微软雅黑" panose="020B0503020204020204" charset="-122"/>
                  <a:ea typeface="微软雅黑" panose="020B0503020204020204" charset="-122"/>
                  <a:sym typeface="Arial" panose="020B0604020202020204" pitchFamily="34" charset="0"/>
                </a:rPr>
                <a:t>结点</a:t>
              </a:r>
            </a:p>
          </p:txBody>
        </p:sp>
        <p:sp>
          <p:nvSpPr>
            <p:cNvPr id="13" name="TextBox 12"/>
            <p:cNvSpPr txBox="1"/>
            <p:nvPr/>
          </p:nvSpPr>
          <p:spPr>
            <a:xfrm>
              <a:off x="4211045" y="3589531"/>
              <a:ext cx="1108053" cy="398780"/>
            </a:xfrm>
            <a:prstGeom prst="rect">
              <a:avLst/>
            </a:prstGeom>
            <a:noFill/>
          </p:spPr>
          <p:txBody>
            <a:bodyPr wrap="square" rtlCol="0">
              <a:spAutoFit/>
            </a:bodyPr>
            <a:lstStyle/>
            <a:p>
              <a:pPr algn="l">
                <a:lnSpc>
                  <a:spcPct val="100000"/>
                </a:lnSpc>
              </a:pPr>
              <a:r>
                <a:rPr lang="zh-CN" altLang="en-US" sz="2000">
                  <a:solidFill>
                    <a:srgbClr val="000000"/>
                  </a:solidFill>
                  <a:latin typeface="微软雅黑" panose="020B0503020204020204" charset="-122"/>
                  <a:ea typeface="微软雅黑" panose="020B0503020204020204" charset="-122"/>
                  <a:sym typeface="Arial" panose="020B0604020202020204" pitchFamily="34" charset="0"/>
                </a:rPr>
                <a:t>映射</a:t>
              </a:r>
            </a:p>
          </p:txBody>
        </p:sp>
      </p:grpSp>
      <p:sp>
        <p:nvSpPr>
          <p:cNvPr id="14" name="灯片编号占位符 13"/>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56</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6" name="PA-图文框  2"/>
          <p:cNvSpPr/>
          <p:nvPr>
            <p:custDataLst>
              <p:tags r:id="rId2"/>
            </p:custDataLst>
          </p:nvPr>
        </p:nvSpPr>
        <p:spPr bwMode="auto">
          <a:xfrm>
            <a:off x="840738" y="2343947"/>
            <a:ext cx="6623414" cy="3467067"/>
          </a:xfrm>
          <a:prstGeom prst="frame">
            <a:avLst>
              <a:gd name="adj1" fmla="val 2919"/>
            </a:avLst>
          </a:prstGeom>
          <a:solidFill>
            <a:schemeClr val="accent2"/>
          </a:solidFill>
          <a:ln w="19050">
            <a:no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 name="文本框 1"/>
          <p:cNvSpPr txBox="1"/>
          <p:nvPr/>
        </p:nvSpPr>
        <p:spPr>
          <a:xfrm>
            <a:off x="816803" y="260648"/>
            <a:ext cx="4825106" cy="386080"/>
          </a:xfrm>
          <a:prstGeom prst="rect">
            <a:avLst/>
          </a:prstGeom>
          <a:noFill/>
        </p:spPr>
        <p:txBody>
          <a:bodyPr wrap="square">
            <a:spAutoFit/>
          </a:bodyPr>
          <a:lstStyle/>
          <a:p>
            <a:r>
              <a:rPr lang="en-US" altLang="zh-CN" sz="2400" b="0" dirty="0">
                <a:solidFill>
                  <a:schemeClr val="accent1"/>
                </a:solidFill>
                <a:latin typeface="微软雅黑" panose="020B0503020204020204" charset="-122"/>
                <a:ea typeface="微软雅黑" panose="020B0503020204020204" charset="-122"/>
                <a:sym typeface="Arial" panose="020B0604020202020204" pitchFamily="34" charset="0"/>
              </a:rPr>
              <a:t>2.3  </a:t>
            </a:r>
            <a:r>
              <a:rPr lang="zh-CN" altLang="en-US" sz="2400" b="0" dirty="0">
                <a:solidFill>
                  <a:schemeClr val="accent1"/>
                </a:solidFill>
                <a:latin typeface="微软雅黑" panose="020B0503020204020204" charset="-122"/>
                <a:ea typeface="微软雅黑" panose="020B0503020204020204" charset="-122"/>
                <a:sym typeface="Arial" panose="020B0604020202020204" pitchFamily="34" charset="0"/>
              </a:rPr>
              <a:t>线性表的链式存储结构</a:t>
            </a:r>
          </a:p>
        </p:txBody>
      </p:sp>
    </p:spTree>
    <p:extLst>
      <p:ext uri="{BB962C8B-B14F-4D97-AF65-F5344CB8AC3E}">
        <p14:creationId xmlns:p14="http://schemas.microsoft.com/office/powerpoint/2010/main" val="33476036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1457924" y="2399205"/>
            <a:ext cx="5289358" cy="1114238"/>
            <a:chOff x="1321515" y="1814696"/>
            <a:chExt cx="5289358" cy="1114238"/>
          </a:xfrm>
        </p:grpSpPr>
        <p:sp>
          <p:nvSpPr>
            <p:cNvPr id="7" name="Text Box 47"/>
            <p:cNvSpPr txBox="1">
              <a:spLocks noChangeArrowheads="1"/>
            </p:cNvSpPr>
            <p:nvPr>
              <p:custDataLst>
                <p:tags r:id="rId29"/>
              </p:custDataLst>
            </p:nvPr>
          </p:nvSpPr>
          <p:spPr bwMode="auto">
            <a:xfrm>
              <a:off x="3132524" y="1814696"/>
              <a:ext cx="831657" cy="30324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开始结点</a:t>
              </a:r>
            </a:p>
          </p:txBody>
        </p:sp>
        <p:sp>
          <p:nvSpPr>
            <p:cNvPr id="8" name="Text Box 46"/>
            <p:cNvSpPr txBox="1">
              <a:spLocks noChangeArrowheads="1"/>
            </p:cNvSpPr>
            <p:nvPr>
              <p:custDataLst>
                <p:tags r:id="rId30"/>
              </p:custDataLst>
            </p:nvPr>
          </p:nvSpPr>
          <p:spPr bwMode="auto">
            <a:xfrm>
              <a:off x="5757175" y="1814696"/>
              <a:ext cx="743651" cy="30324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尾结点</a:t>
              </a:r>
            </a:p>
          </p:txBody>
        </p:sp>
        <p:sp>
          <p:nvSpPr>
            <p:cNvPr id="9" name="Text Box 45"/>
            <p:cNvSpPr txBox="1">
              <a:spLocks noChangeArrowheads="1"/>
            </p:cNvSpPr>
            <p:nvPr>
              <p:custDataLst>
                <p:tags r:id="rId31"/>
              </p:custDataLst>
            </p:nvPr>
          </p:nvSpPr>
          <p:spPr bwMode="auto">
            <a:xfrm>
              <a:off x="1951431" y="1814696"/>
              <a:ext cx="743651" cy="30324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头结点</a:t>
              </a:r>
            </a:p>
          </p:txBody>
        </p:sp>
        <p:sp>
          <p:nvSpPr>
            <p:cNvPr id="10" name="Text Box 44" descr="浅色上对角线"/>
            <p:cNvSpPr txBox="1">
              <a:spLocks noChangeArrowheads="1"/>
            </p:cNvSpPr>
            <p:nvPr>
              <p:custDataLst>
                <p:tags r:id="rId32"/>
              </p:custDataLst>
            </p:nvPr>
          </p:nvSpPr>
          <p:spPr bwMode="auto">
            <a:xfrm>
              <a:off x="2053502" y="2192199"/>
              <a:ext cx="410482" cy="302275"/>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nSpc>
                  <a:spcPct val="100000"/>
                </a:lnSpc>
                <a:spcBef>
                  <a:spcPct val="0"/>
                </a:spcBef>
              </a:pPr>
              <a:r>
                <a:rPr kumimoji="0" lang="en-US" altLang="zh-CN" sz="1600">
                  <a:solidFill>
                    <a:schemeClr val="lt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rPr>
                <a:t>    </a:t>
              </a:r>
            </a:p>
          </p:txBody>
        </p:sp>
        <p:sp>
          <p:nvSpPr>
            <p:cNvPr id="11" name="Text Box 43"/>
            <p:cNvSpPr txBox="1">
              <a:spLocks noChangeArrowheads="1"/>
            </p:cNvSpPr>
            <p:nvPr>
              <p:custDataLst>
                <p:tags r:id="rId33"/>
              </p:custDataLst>
            </p:nvPr>
          </p:nvSpPr>
          <p:spPr bwMode="auto">
            <a:xfrm>
              <a:off x="2459836" y="2192199"/>
              <a:ext cx="303293" cy="302275"/>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 name="Text Box 42"/>
            <p:cNvSpPr txBox="1">
              <a:spLocks noChangeArrowheads="1"/>
            </p:cNvSpPr>
            <p:nvPr>
              <p:custDataLst>
                <p:tags r:id="rId34"/>
              </p:custDataLst>
            </p:nvPr>
          </p:nvSpPr>
          <p:spPr bwMode="auto">
            <a:xfrm>
              <a:off x="3093639" y="2192199"/>
              <a:ext cx="410400" cy="30227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1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en-US" altLang="zh-CN" sz="1600" baseline="-30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0</a:t>
              </a:r>
            </a:p>
          </p:txBody>
        </p:sp>
        <p:sp>
          <p:nvSpPr>
            <p:cNvPr id="13" name="Text Box 41"/>
            <p:cNvSpPr txBox="1">
              <a:spLocks noChangeArrowheads="1"/>
            </p:cNvSpPr>
            <p:nvPr>
              <p:custDataLst>
                <p:tags r:id="rId35"/>
              </p:custDataLst>
            </p:nvPr>
          </p:nvSpPr>
          <p:spPr bwMode="auto">
            <a:xfrm>
              <a:off x="3499975" y="2192199"/>
              <a:ext cx="303293" cy="30227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4" name="Text Box 40"/>
            <p:cNvSpPr txBox="1">
              <a:spLocks noChangeArrowheads="1"/>
            </p:cNvSpPr>
            <p:nvPr>
              <p:custDataLst>
                <p:tags r:id="rId36"/>
              </p:custDataLst>
            </p:nvPr>
          </p:nvSpPr>
          <p:spPr bwMode="auto">
            <a:xfrm>
              <a:off x="5727039" y="2192199"/>
              <a:ext cx="576000" cy="30227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1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en-US" altLang="zh-CN" sz="1600" i="1" baseline="-30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kumimoji="0" lang="en-US" altLang="zh-CN" sz="1600" baseline="-30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p>
          </p:txBody>
        </p:sp>
        <p:sp>
          <p:nvSpPr>
            <p:cNvPr id="15" name="Text Box 39"/>
            <p:cNvSpPr txBox="1">
              <a:spLocks noChangeArrowheads="1"/>
            </p:cNvSpPr>
            <p:nvPr>
              <p:custDataLst>
                <p:tags r:id="rId37"/>
              </p:custDataLst>
            </p:nvPr>
          </p:nvSpPr>
          <p:spPr bwMode="auto">
            <a:xfrm>
              <a:off x="6306608" y="2192199"/>
              <a:ext cx="304265" cy="30227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25200" tIns="0" rIns="0" bIns="0" numCol="1" anchor="t" anchorCtr="0" compatLnSpc="1"/>
            <a:lstStyle/>
            <a:p>
              <a:pPr>
                <a:lnSpc>
                  <a:spcPts val="2100"/>
                </a:lnSpc>
                <a:spcBef>
                  <a:spcPct val="0"/>
                </a:spcBef>
              </a:pPr>
              <a:r>
                <a:rPr kumimoji="0" lang="zh-CN" altLang="zh-CN" sz="16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16" name="Line 38"/>
            <p:cNvSpPr>
              <a:spLocks noChangeShapeType="1"/>
            </p:cNvSpPr>
            <p:nvPr>
              <p:custDataLst>
                <p:tags r:id="rId38"/>
              </p:custDataLst>
            </p:nvPr>
          </p:nvSpPr>
          <p:spPr bwMode="auto">
            <a:xfrm>
              <a:off x="2578431" y="2342851"/>
              <a:ext cx="524930"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7" name="Text Box 37"/>
            <p:cNvSpPr txBox="1">
              <a:spLocks noChangeArrowheads="1"/>
            </p:cNvSpPr>
            <p:nvPr>
              <p:custDataLst>
                <p:tags r:id="rId39"/>
              </p:custDataLst>
            </p:nvPr>
          </p:nvSpPr>
          <p:spPr bwMode="auto">
            <a:xfrm>
              <a:off x="3978245" y="2192199"/>
              <a:ext cx="410400" cy="30227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1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en-US" altLang="zh-CN" sz="1600" baseline="-30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p>
          </p:txBody>
        </p:sp>
        <p:sp>
          <p:nvSpPr>
            <p:cNvPr id="18" name="Text Box 36"/>
            <p:cNvSpPr txBox="1">
              <a:spLocks noChangeArrowheads="1"/>
            </p:cNvSpPr>
            <p:nvPr>
              <p:custDataLst>
                <p:tags r:id="rId40"/>
              </p:custDataLst>
            </p:nvPr>
          </p:nvSpPr>
          <p:spPr bwMode="auto">
            <a:xfrm>
              <a:off x="4384580" y="2192199"/>
              <a:ext cx="303293" cy="30227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9" name="Line 35"/>
            <p:cNvSpPr>
              <a:spLocks noChangeShapeType="1"/>
            </p:cNvSpPr>
            <p:nvPr>
              <p:custDataLst>
                <p:tags r:id="rId41"/>
              </p:custDataLst>
            </p:nvPr>
          </p:nvSpPr>
          <p:spPr bwMode="auto">
            <a:xfrm>
              <a:off x="4503175" y="2342851"/>
              <a:ext cx="524930"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0" name="Line 34"/>
            <p:cNvSpPr>
              <a:spLocks noChangeShapeType="1"/>
            </p:cNvSpPr>
            <p:nvPr>
              <p:custDataLst>
                <p:tags r:id="rId42"/>
              </p:custDataLst>
            </p:nvPr>
          </p:nvSpPr>
          <p:spPr bwMode="auto">
            <a:xfrm>
              <a:off x="3628291" y="2342851"/>
              <a:ext cx="349953"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1" name="Text Box 33"/>
            <p:cNvSpPr txBox="1">
              <a:spLocks noChangeArrowheads="1"/>
            </p:cNvSpPr>
            <p:nvPr>
              <p:custDataLst>
                <p:tags r:id="rId43"/>
              </p:custDataLst>
            </p:nvPr>
          </p:nvSpPr>
          <p:spPr bwMode="auto">
            <a:xfrm>
              <a:off x="5028105" y="2192199"/>
              <a:ext cx="468549" cy="302275"/>
            </a:xfrm>
            <a:prstGeom prst="rect">
              <a:avLst/>
            </a:prstGeom>
            <a:solidFill>
              <a:srgbClr val="FFFFFF"/>
            </a:solidFill>
            <a:ln w="9525">
              <a:noFill/>
              <a:miter lim="800000"/>
              <a:tailEnd type="none" w="sm" len="sm"/>
            </a:ln>
          </p:spPr>
          <p:txBody>
            <a:bodyPr vert="horz" wrap="square" lIns="91440" tIns="0" rIns="9144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22" name="Line 32"/>
            <p:cNvSpPr>
              <a:spLocks noChangeShapeType="1"/>
            </p:cNvSpPr>
            <p:nvPr>
              <p:custDataLst>
                <p:tags r:id="rId44"/>
              </p:custDataLst>
            </p:nvPr>
          </p:nvSpPr>
          <p:spPr bwMode="auto">
            <a:xfrm>
              <a:off x="5441245" y="2342851"/>
              <a:ext cx="285795"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3" name="Text Box 31"/>
            <p:cNvSpPr txBox="1">
              <a:spLocks noChangeArrowheads="1"/>
            </p:cNvSpPr>
            <p:nvPr>
              <p:custDataLst>
                <p:tags r:id="rId45"/>
              </p:custDataLst>
            </p:nvPr>
          </p:nvSpPr>
          <p:spPr bwMode="auto">
            <a:xfrm>
              <a:off x="1321515" y="2192199"/>
              <a:ext cx="528818" cy="302275"/>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head</a:t>
              </a:r>
            </a:p>
          </p:txBody>
        </p:sp>
        <p:sp>
          <p:nvSpPr>
            <p:cNvPr id="24" name="Line 30"/>
            <p:cNvSpPr>
              <a:spLocks noChangeShapeType="1"/>
            </p:cNvSpPr>
            <p:nvPr>
              <p:custDataLst>
                <p:tags r:id="rId46"/>
              </p:custDataLst>
            </p:nvPr>
          </p:nvSpPr>
          <p:spPr bwMode="auto">
            <a:xfrm>
              <a:off x="1766734" y="2342851"/>
              <a:ext cx="286767" cy="0"/>
            </a:xfrm>
            <a:prstGeom prst="line">
              <a:avLst/>
            </a:prstGeom>
            <a:ln w="19050">
              <a:solidFill>
                <a:schemeClr val="dk1"/>
              </a:solidFill>
              <a:tailEnd type="arrow" w="sm"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5" name="Text Box 29"/>
            <p:cNvSpPr txBox="1">
              <a:spLocks noChangeArrowheads="1"/>
            </p:cNvSpPr>
            <p:nvPr>
              <p:custDataLst>
                <p:tags r:id="rId47"/>
              </p:custDataLst>
            </p:nvPr>
          </p:nvSpPr>
          <p:spPr bwMode="auto">
            <a:xfrm>
              <a:off x="3150994" y="2624715"/>
              <a:ext cx="1531046" cy="304219"/>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zh-CN" altLang="en-US" sz="16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kumimoji="0" lang="en-US" altLang="zh-CN" sz="16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zh-CN" altLang="en-US" sz="16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）单链表</a:t>
              </a:r>
            </a:p>
          </p:txBody>
        </p:sp>
      </p:grpSp>
      <p:grpSp>
        <p:nvGrpSpPr>
          <p:cNvPr id="71" name="组合 70"/>
          <p:cNvGrpSpPr/>
          <p:nvPr/>
        </p:nvGrpSpPr>
        <p:grpSpPr>
          <a:xfrm>
            <a:off x="1430980" y="4927641"/>
            <a:ext cx="6732713" cy="1160503"/>
            <a:chOff x="1477276" y="4950969"/>
            <a:chExt cx="6732713" cy="1160503"/>
          </a:xfrm>
        </p:grpSpPr>
        <p:sp>
          <p:nvSpPr>
            <p:cNvPr id="27" name="Text Box 28"/>
            <p:cNvSpPr txBox="1">
              <a:spLocks noChangeArrowheads="1"/>
            </p:cNvSpPr>
            <p:nvPr>
              <p:custDataLst>
                <p:tags r:id="rId2"/>
              </p:custDataLst>
            </p:nvPr>
          </p:nvSpPr>
          <p:spPr bwMode="auto">
            <a:xfrm>
              <a:off x="3788891" y="4950969"/>
              <a:ext cx="903095" cy="30324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开始结点</a:t>
              </a:r>
            </a:p>
          </p:txBody>
        </p:sp>
        <p:sp>
          <p:nvSpPr>
            <p:cNvPr id="28" name="Text Box 27"/>
            <p:cNvSpPr txBox="1">
              <a:spLocks noChangeArrowheads="1"/>
            </p:cNvSpPr>
            <p:nvPr>
              <p:custDataLst>
                <p:tags r:id="rId3"/>
              </p:custDataLst>
            </p:nvPr>
          </p:nvSpPr>
          <p:spPr bwMode="auto">
            <a:xfrm>
              <a:off x="7157193" y="4950969"/>
              <a:ext cx="743651" cy="30324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尾结点</a:t>
              </a:r>
            </a:p>
          </p:txBody>
        </p:sp>
        <p:sp>
          <p:nvSpPr>
            <p:cNvPr id="29" name="Text Box 26"/>
            <p:cNvSpPr txBox="1">
              <a:spLocks noChangeArrowheads="1"/>
            </p:cNvSpPr>
            <p:nvPr>
              <p:custDataLst>
                <p:tags r:id="rId4"/>
              </p:custDataLst>
            </p:nvPr>
          </p:nvSpPr>
          <p:spPr bwMode="auto">
            <a:xfrm>
              <a:off x="2607798" y="4950969"/>
              <a:ext cx="743651" cy="30324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头结点</a:t>
              </a:r>
            </a:p>
          </p:txBody>
        </p:sp>
        <p:sp>
          <p:nvSpPr>
            <p:cNvPr id="30" name="Text Box 25" descr="60%"/>
            <p:cNvSpPr txBox="1">
              <a:spLocks noChangeArrowheads="1"/>
            </p:cNvSpPr>
            <p:nvPr>
              <p:custDataLst>
                <p:tags r:id="rId5"/>
              </p:custDataLst>
            </p:nvPr>
          </p:nvSpPr>
          <p:spPr bwMode="auto">
            <a:xfrm>
              <a:off x="2726395" y="5319336"/>
              <a:ext cx="393956" cy="303247"/>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1" name="Text Box 24"/>
            <p:cNvSpPr txBox="1">
              <a:spLocks noChangeArrowheads="1"/>
            </p:cNvSpPr>
            <p:nvPr>
              <p:custDataLst>
                <p:tags r:id="rId6"/>
              </p:custDataLst>
            </p:nvPr>
          </p:nvSpPr>
          <p:spPr bwMode="auto">
            <a:xfrm>
              <a:off x="3132728" y="5319336"/>
              <a:ext cx="303293" cy="303247"/>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2" name="Text Box 23" descr="浅色上对角线"/>
            <p:cNvSpPr txBox="1">
              <a:spLocks noChangeArrowheads="1"/>
            </p:cNvSpPr>
            <p:nvPr>
              <p:custDataLst>
                <p:tags r:id="rId7"/>
              </p:custDataLst>
            </p:nvPr>
          </p:nvSpPr>
          <p:spPr bwMode="auto">
            <a:xfrm>
              <a:off x="2432822" y="5319336"/>
              <a:ext cx="302321" cy="303247"/>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3" name="Text Box 22"/>
            <p:cNvSpPr txBox="1">
              <a:spLocks noChangeArrowheads="1"/>
            </p:cNvSpPr>
            <p:nvPr>
              <p:custDataLst>
                <p:tags r:id="rId8"/>
              </p:custDataLst>
            </p:nvPr>
          </p:nvSpPr>
          <p:spPr bwMode="auto">
            <a:xfrm>
              <a:off x="1477276" y="5319336"/>
              <a:ext cx="776681" cy="303247"/>
            </a:xfrm>
            <a:prstGeom prst="rect">
              <a:avLst/>
            </a:prstGeom>
            <a:solidFill>
              <a:srgbClr val="FFFFFF"/>
            </a:solidFill>
            <a:ln w="9525">
              <a:noFill/>
              <a:miter lim="800000"/>
              <a:tailEnd type="none" w="sm" len="sm"/>
            </a:ln>
          </p:spPr>
          <p:txBody>
            <a:bodyPr vert="horz" wrap="square" lIns="18000" tIns="0" rIns="9144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dhead</a:t>
              </a:r>
            </a:p>
          </p:txBody>
        </p:sp>
        <p:sp>
          <p:nvSpPr>
            <p:cNvPr id="34" name="Line 21"/>
            <p:cNvSpPr>
              <a:spLocks noChangeShapeType="1"/>
            </p:cNvSpPr>
            <p:nvPr>
              <p:custDataLst>
                <p:tags r:id="rId9"/>
              </p:custDataLst>
            </p:nvPr>
          </p:nvSpPr>
          <p:spPr bwMode="auto">
            <a:xfrm>
              <a:off x="2135361" y="5455409"/>
              <a:ext cx="287739" cy="972"/>
            </a:xfrm>
            <a:prstGeom prst="line">
              <a:avLst/>
            </a:prstGeom>
            <a:ln w="19050">
              <a:solidFill>
                <a:schemeClr val="dk1"/>
              </a:solidFill>
              <a:tailEnd type="arrow" w="sm"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5" name="Text Box 20"/>
            <p:cNvSpPr txBox="1">
              <a:spLocks noChangeArrowheads="1"/>
            </p:cNvSpPr>
            <p:nvPr>
              <p:custDataLst>
                <p:tags r:id="rId10"/>
              </p:custDataLst>
            </p:nvPr>
          </p:nvSpPr>
          <p:spPr bwMode="auto">
            <a:xfrm>
              <a:off x="3997891" y="5319336"/>
              <a:ext cx="40834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1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en-US" altLang="zh-CN" sz="1600" baseline="-30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0</a:t>
              </a:r>
            </a:p>
          </p:txBody>
        </p:sp>
        <p:sp>
          <p:nvSpPr>
            <p:cNvPr id="36" name="Text Box 19"/>
            <p:cNvSpPr txBox="1">
              <a:spLocks noChangeArrowheads="1"/>
            </p:cNvSpPr>
            <p:nvPr>
              <p:custDataLst>
                <p:tags r:id="rId11"/>
              </p:custDataLst>
            </p:nvPr>
          </p:nvSpPr>
          <p:spPr bwMode="auto">
            <a:xfrm>
              <a:off x="4404226" y="5319336"/>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7" name="Text Box 18"/>
            <p:cNvSpPr txBox="1">
              <a:spLocks noChangeArrowheads="1"/>
            </p:cNvSpPr>
            <p:nvPr>
              <p:custDataLst>
                <p:tags r:id="rId12"/>
              </p:custDataLst>
            </p:nvPr>
          </p:nvSpPr>
          <p:spPr bwMode="auto">
            <a:xfrm>
              <a:off x="3704319" y="5319336"/>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8" name="Line 17"/>
            <p:cNvSpPr>
              <a:spLocks noChangeShapeType="1"/>
            </p:cNvSpPr>
            <p:nvPr>
              <p:custDataLst>
                <p:tags r:id="rId13"/>
              </p:custDataLst>
            </p:nvPr>
          </p:nvSpPr>
          <p:spPr bwMode="auto">
            <a:xfrm>
              <a:off x="3336868" y="5412643"/>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9" name="Line 16"/>
            <p:cNvSpPr>
              <a:spLocks noChangeShapeType="1"/>
            </p:cNvSpPr>
            <p:nvPr>
              <p:custDataLst>
                <p:tags r:id="rId14"/>
              </p:custDataLst>
            </p:nvPr>
          </p:nvSpPr>
          <p:spPr bwMode="auto">
            <a:xfrm flipH="1">
              <a:off x="3453519" y="5514697"/>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0" name="Text Box 15"/>
            <p:cNvSpPr txBox="1">
              <a:spLocks noChangeArrowheads="1"/>
            </p:cNvSpPr>
            <p:nvPr>
              <p:custDataLst>
                <p:tags r:id="rId15"/>
              </p:custDataLst>
            </p:nvPr>
          </p:nvSpPr>
          <p:spPr bwMode="auto">
            <a:xfrm>
              <a:off x="5263557" y="5319336"/>
              <a:ext cx="410400"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1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en-US" altLang="zh-CN" sz="1600" baseline="-30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p>
          </p:txBody>
        </p:sp>
        <p:sp>
          <p:nvSpPr>
            <p:cNvPr id="41" name="Text Box 14"/>
            <p:cNvSpPr txBox="1">
              <a:spLocks noChangeArrowheads="1"/>
            </p:cNvSpPr>
            <p:nvPr>
              <p:custDataLst>
                <p:tags r:id="rId16"/>
              </p:custDataLst>
            </p:nvPr>
          </p:nvSpPr>
          <p:spPr bwMode="auto">
            <a:xfrm>
              <a:off x="5669891" y="5319336"/>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2" name="Text Box 13"/>
            <p:cNvSpPr txBox="1">
              <a:spLocks noChangeArrowheads="1"/>
            </p:cNvSpPr>
            <p:nvPr>
              <p:custDataLst>
                <p:tags r:id="rId17"/>
              </p:custDataLst>
            </p:nvPr>
          </p:nvSpPr>
          <p:spPr bwMode="auto">
            <a:xfrm>
              <a:off x="4969984" y="5319336"/>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3" name="Text Box 12"/>
            <p:cNvSpPr txBox="1">
              <a:spLocks noChangeArrowheads="1"/>
            </p:cNvSpPr>
            <p:nvPr>
              <p:custDataLst>
                <p:tags r:id="rId18"/>
              </p:custDataLst>
            </p:nvPr>
          </p:nvSpPr>
          <p:spPr bwMode="auto">
            <a:xfrm>
              <a:off x="7322448" y="5319336"/>
              <a:ext cx="584248"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100"/>
                </a:lnSpc>
                <a:spcBef>
                  <a:spcPct val="0"/>
                </a:spcBef>
              </a:pPr>
              <a:r>
                <a:rPr kumimoji="0" lang="en-US" altLang="zh-CN" sz="1600" i="1" dirty="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en-US" altLang="zh-CN" sz="1600" i="1" baseline="-30000" dirty="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kumimoji="0" lang="en-US" altLang="zh-CN" sz="1600" baseline="-30000" dirty="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p>
          </p:txBody>
        </p:sp>
        <p:sp>
          <p:nvSpPr>
            <p:cNvPr id="44" name="Text Box 11"/>
            <p:cNvSpPr txBox="1">
              <a:spLocks noChangeArrowheads="1"/>
            </p:cNvSpPr>
            <p:nvPr>
              <p:custDataLst>
                <p:tags r:id="rId19"/>
              </p:custDataLst>
            </p:nvPr>
          </p:nvSpPr>
          <p:spPr bwMode="auto">
            <a:xfrm>
              <a:off x="7028876" y="5319336"/>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5" name="Line 10"/>
            <p:cNvSpPr>
              <a:spLocks noChangeShapeType="1"/>
            </p:cNvSpPr>
            <p:nvPr>
              <p:custDataLst>
                <p:tags r:id="rId20"/>
              </p:custDataLst>
            </p:nvPr>
          </p:nvSpPr>
          <p:spPr bwMode="auto">
            <a:xfrm>
              <a:off x="4620030" y="5412643"/>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6" name="Line 9"/>
            <p:cNvSpPr>
              <a:spLocks noChangeShapeType="1"/>
            </p:cNvSpPr>
            <p:nvPr>
              <p:custDataLst>
                <p:tags r:id="rId21"/>
              </p:custDataLst>
            </p:nvPr>
          </p:nvSpPr>
          <p:spPr bwMode="auto">
            <a:xfrm flipH="1">
              <a:off x="4736682" y="5514697"/>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7" name="Text Box 8"/>
            <p:cNvSpPr txBox="1">
              <a:spLocks noChangeArrowheads="1"/>
            </p:cNvSpPr>
            <p:nvPr>
              <p:custDataLst>
                <p:tags r:id="rId22"/>
              </p:custDataLst>
            </p:nvPr>
          </p:nvSpPr>
          <p:spPr bwMode="auto">
            <a:xfrm>
              <a:off x="6244398" y="5319336"/>
              <a:ext cx="468549" cy="303247"/>
            </a:xfrm>
            <a:prstGeom prst="rect">
              <a:avLst/>
            </a:prstGeom>
            <a:solidFill>
              <a:srgbClr val="FFFFFF"/>
            </a:solidFill>
            <a:ln w="9525">
              <a:noFill/>
              <a:miter lim="800000"/>
              <a:tailEnd type="none" w="sm" len="sm"/>
            </a:ln>
          </p:spPr>
          <p:txBody>
            <a:bodyPr vert="horz" wrap="square" lIns="91440" tIns="0" rIns="9144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48" name="Line 7"/>
            <p:cNvSpPr>
              <a:spLocks noChangeShapeType="1"/>
            </p:cNvSpPr>
            <p:nvPr>
              <p:custDataLst>
                <p:tags r:id="rId23"/>
              </p:custDataLst>
            </p:nvPr>
          </p:nvSpPr>
          <p:spPr bwMode="auto">
            <a:xfrm>
              <a:off x="5903193" y="5412643"/>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9" name="Line 6"/>
            <p:cNvSpPr>
              <a:spLocks noChangeShapeType="1"/>
            </p:cNvSpPr>
            <p:nvPr>
              <p:custDataLst>
                <p:tags r:id="rId24"/>
              </p:custDataLst>
            </p:nvPr>
          </p:nvSpPr>
          <p:spPr bwMode="auto">
            <a:xfrm flipH="1">
              <a:off x="6019844" y="5514697"/>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0" name="Line 5"/>
            <p:cNvSpPr>
              <a:spLocks noChangeShapeType="1"/>
            </p:cNvSpPr>
            <p:nvPr>
              <p:custDataLst>
                <p:tags r:id="rId25"/>
              </p:custDataLst>
            </p:nvPr>
          </p:nvSpPr>
          <p:spPr bwMode="auto">
            <a:xfrm>
              <a:off x="6646844" y="5412643"/>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1" name="Line 4"/>
            <p:cNvSpPr>
              <a:spLocks noChangeShapeType="1"/>
            </p:cNvSpPr>
            <p:nvPr>
              <p:custDataLst>
                <p:tags r:id="rId26"/>
              </p:custDataLst>
            </p:nvPr>
          </p:nvSpPr>
          <p:spPr bwMode="auto">
            <a:xfrm flipH="1">
              <a:off x="6763495" y="5514697"/>
              <a:ext cx="349953" cy="972"/>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2" name="Text Box 3"/>
            <p:cNvSpPr txBox="1">
              <a:spLocks noChangeArrowheads="1"/>
            </p:cNvSpPr>
            <p:nvPr>
              <p:custDataLst>
                <p:tags r:id="rId27"/>
              </p:custDataLst>
            </p:nvPr>
          </p:nvSpPr>
          <p:spPr bwMode="auto">
            <a:xfrm>
              <a:off x="7906696" y="5319336"/>
              <a:ext cx="303293" cy="303247"/>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25200" tIns="0" rIns="0" bIns="0" numCol="1" anchor="t" anchorCtr="0" compatLnSpc="1"/>
            <a:lstStyle/>
            <a:p>
              <a:pPr>
                <a:lnSpc>
                  <a:spcPts val="2100"/>
                </a:lnSpc>
                <a:spcBef>
                  <a:spcPct val="0"/>
                </a:spcBef>
              </a:pPr>
              <a:r>
                <a:rPr kumimoji="0" lang="zh-CN" altLang="zh-CN" sz="16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53" name="Text Box 2"/>
            <p:cNvSpPr txBox="1">
              <a:spLocks noChangeArrowheads="1"/>
            </p:cNvSpPr>
            <p:nvPr>
              <p:custDataLst>
                <p:tags r:id="rId28"/>
              </p:custDataLst>
            </p:nvPr>
          </p:nvSpPr>
          <p:spPr bwMode="auto">
            <a:xfrm>
              <a:off x="3807361" y="5808225"/>
              <a:ext cx="1531046" cy="303247"/>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）双链表</a:t>
              </a:r>
            </a:p>
          </p:txBody>
        </p:sp>
      </p:grpSp>
      <p:sp>
        <p:nvSpPr>
          <p:cNvPr id="55" name="灯片编号占位符 54"/>
          <p:cNvSpPr>
            <a:spLocks noGrp="1"/>
          </p:cNvSpPr>
          <p:nvPr>
            <p:ph type="sldNum" sz="quarter" idx="12"/>
            <p:custDataLst>
              <p:tags r:id="rId1"/>
            </p:custDataLst>
          </p:nvPr>
        </p:nvSpPr>
        <p:spPr/>
        <p:txBody>
          <a:bodyPr/>
          <a:lstStyle/>
          <a:p>
            <a:fld id="{7AF016A1-9F15-429F-9EFD-84004B73C732}" type="slidenum">
              <a:rPr lang="en-US" altLang="zh-CN" smtClean="0">
                <a:solidFill>
                  <a:schemeClr val="dk1"/>
                </a:solidFill>
                <a:latin typeface="微软雅黑" panose="020B0503020204020204" charset="-122"/>
                <a:ea typeface="微软雅黑" panose="020B0503020204020204" charset="-122"/>
                <a:sym typeface="Arial" panose="020B0604020202020204" pitchFamily="34" charset="0"/>
              </a:rPr>
              <a:t>57</a:t>
            </a:fld>
            <a:endParaRPr lang="en-US" altLang="zh-CN" dirty="0">
              <a:solidFill>
                <a:schemeClr val="dk1"/>
              </a:solidFill>
              <a:latin typeface="微软雅黑" panose="020B0503020204020204" charset="-122"/>
              <a:ea typeface="微软雅黑" panose="020B0503020204020204" charset="-122"/>
              <a:sym typeface="Arial" panose="020B0604020202020204" pitchFamily="34" charset="0"/>
            </a:endParaRPr>
          </a:p>
        </p:txBody>
      </p:sp>
      <p:sp>
        <p:nvSpPr>
          <p:cNvPr id="26" name="文本框 25"/>
          <p:cNvSpPr txBox="1"/>
          <p:nvPr/>
        </p:nvSpPr>
        <p:spPr>
          <a:xfrm>
            <a:off x="1211055" y="4058045"/>
            <a:ext cx="10141529" cy="758190"/>
          </a:xfrm>
          <a:prstGeom prst="rect">
            <a:avLst/>
          </a:prstGeom>
          <a:noFill/>
        </p:spPr>
        <p:txBody>
          <a:bodyPr wrap="square">
            <a:spAutoFit/>
          </a:bodyPr>
          <a:lstStyle/>
          <a:p>
            <a:pPr marL="342900" indent="-342900" algn="l">
              <a:lnSpc>
                <a:spcPts val="2600"/>
              </a:lnSpc>
              <a:spcBef>
                <a:spcPts val="0"/>
              </a:spcBef>
              <a:buBlip>
                <a:blip r:embed="rId50"/>
              </a:buBlip>
            </a:pPr>
            <a:r>
              <a:rPr lang="zh-CN"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如果每个结点中设置两个指针成员，分别用以指向其前驱结点和后继结点，这样的链表称之为线性双向链接表，简称双链表。</a:t>
            </a:r>
          </a:p>
        </p:txBody>
      </p:sp>
      <p:sp>
        <p:nvSpPr>
          <p:cNvPr id="60" name="文本框 59"/>
          <p:cNvSpPr txBox="1"/>
          <p:nvPr/>
        </p:nvSpPr>
        <p:spPr>
          <a:xfrm>
            <a:off x="1211056" y="1436461"/>
            <a:ext cx="9846368" cy="758190"/>
          </a:xfrm>
          <a:prstGeom prst="rect">
            <a:avLst/>
          </a:prstGeom>
          <a:noFill/>
        </p:spPr>
        <p:txBody>
          <a:bodyPr wrap="square">
            <a:spAutoFit/>
          </a:bodyPr>
          <a:lstStyle/>
          <a:p>
            <a:pPr marL="342900" marR="0" lvl="0" indent="-342900" algn="l" defTabSz="914400" rtl="0" eaLnBrk="1" fontAlgn="base" latinLnBrk="0" hangingPunct="1">
              <a:lnSpc>
                <a:spcPts val="2600"/>
              </a:lnSpc>
              <a:spcBef>
                <a:spcPts val="0"/>
              </a:spcBef>
              <a:spcAft>
                <a:spcPct val="0"/>
              </a:spcAft>
              <a:buClrTx/>
              <a:buSzTx/>
              <a:buFontTx/>
              <a:buBlip>
                <a:blip r:embed="rId50"/>
              </a:buBlip>
              <a:defRPr/>
            </a:pPr>
            <a:r>
              <a:rPr kumimoji="1" lang="zh-CN" altLang="en-US" sz="20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Consolas" panose="020B0609020204030204" pitchFamily="49" charset="0"/>
                <a:sym typeface="Arial" panose="020B0604020202020204" pitchFamily="34" charset="0"/>
              </a:rPr>
              <a:t>如果每个结点只设置一个指向其后继结点的指针成员，这样的链表称为线性单向链接表，简称单链表。</a:t>
            </a:r>
          </a:p>
        </p:txBody>
      </p:sp>
    </p:spTree>
    <p:extLst>
      <p:ext uri="{BB962C8B-B14F-4D97-AF65-F5344CB8AC3E}">
        <p14:creationId xmlns:p14="http://schemas.microsoft.com/office/powerpoint/2010/main" val="11253087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500"/>
                                        <p:tgtEl>
                                          <p:spTgt spid="5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wipe(down)">
                                      <p:cBhvr>
                                        <p:cTn id="1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98" name="Rectangle 22"/>
          <p:cNvSpPr>
            <a:spLocks noChangeArrowheads="1"/>
          </p:cNvSpPr>
          <p:nvPr/>
        </p:nvSpPr>
        <p:spPr bwMode="auto">
          <a:xfrm>
            <a:off x="6003634" y="-193899"/>
            <a:ext cx="184731" cy="38779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5796" name="Text Box 20" descr="浅色上对角线"/>
          <p:cNvSpPr txBox="1">
            <a:spLocks noChangeArrowheads="1"/>
          </p:cNvSpPr>
          <p:nvPr/>
        </p:nvSpPr>
        <p:spPr bwMode="auto">
          <a:xfrm>
            <a:off x="3512399" y="3252327"/>
            <a:ext cx="624999" cy="322801"/>
          </a:xfrm>
          <a:prstGeom prst="rect">
            <a:avLst/>
          </a:prstGeom>
          <a:ln>
            <a:headEnd/>
            <a:tailEnd type="none" w="sm" len="sm"/>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i="0" u="none" strike="noStrike" cap="none" normalizeH="0" baseline="0" smtClean="0">
              <a:ln>
                <a:noFill/>
              </a:ln>
              <a:solidFill>
                <a:srgbClr val="0000FF"/>
              </a:solidFill>
              <a:effectLst/>
              <a:latin typeface="Consolas" pitchFamily="49" charset="0"/>
              <a:ea typeface="仿宋" pitchFamily="49" charset="-122"/>
              <a:cs typeface="Consolas" pitchFamily="49" charset="0"/>
            </a:endParaRPr>
          </a:p>
        </p:txBody>
      </p:sp>
      <p:sp>
        <p:nvSpPr>
          <p:cNvPr id="75795" name="Text Box 19"/>
          <p:cNvSpPr txBox="1">
            <a:spLocks noChangeArrowheads="1"/>
          </p:cNvSpPr>
          <p:nvPr/>
        </p:nvSpPr>
        <p:spPr bwMode="auto">
          <a:xfrm>
            <a:off x="4142674" y="3252327"/>
            <a:ext cx="430444" cy="322801"/>
          </a:xfrm>
          <a:prstGeom prst="rect">
            <a:avLst/>
          </a:prstGeom>
          <a:ln>
            <a:headEnd/>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i="0" u="none" strike="noStrike" cap="none" normalizeH="0" baseline="0" smtClean="0">
              <a:ln>
                <a:noFill/>
              </a:ln>
              <a:solidFill>
                <a:srgbClr val="0000FF"/>
              </a:solidFill>
              <a:effectLst/>
              <a:latin typeface="Consolas" pitchFamily="49" charset="0"/>
              <a:ea typeface="仿宋" pitchFamily="49" charset="-122"/>
              <a:cs typeface="Consolas" pitchFamily="49" charset="0"/>
            </a:endParaRPr>
          </a:p>
        </p:txBody>
      </p:sp>
      <p:sp>
        <p:nvSpPr>
          <p:cNvPr id="75794" name="Text Box 18"/>
          <p:cNvSpPr txBox="1">
            <a:spLocks noChangeArrowheads="1"/>
          </p:cNvSpPr>
          <p:nvPr/>
        </p:nvSpPr>
        <p:spPr bwMode="auto">
          <a:xfrm>
            <a:off x="2952728" y="2714620"/>
            <a:ext cx="704848" cy="263828"/>
          </a:xfrm>
          <a:prstGeom prst="rect">
            <a:avLst/>
          </a:prstGeom>
          <a:solidFill>
            <a:srgbClr val="FFFFFF"/>
          </a:solidFill>
          <a:ln w="9525">
            <a:noFill/>
            <a:miter lim="800000"/>
            <a:headEnd/>
            <a:tailEnd type="none" w="sm" len="sm"/>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i="0" u="none" strike="noStrike" cap="none" normalizeH="0" baseline="0" smtClean="0">
                <a:ln>
                  <a:noFill/>
                </a:ln>
                <a:solidFill>
                  <a:srgbClr val="0000FF"/>
                </a:solidFill>
                <a:effectLst/>
                <a:latin typeface="Consolas" pitchFamily="49" charset="0"/>
                <a:ea typeface="仿宋" pitchFamily="49" charset="-122"/>
                <a:cs typeface="Consolas" pitchFamily="49" charset="0"/>
              </a:rPr>
              <a:t>head</a:t>
            </a:r>
          </a:p>
        </p:txBody>
      </p:sp>
      <p:sp>
        <p:nvSpPr>
          <p:cNvPr id="75793" name="Arc 17"/>
          <p:cNvSpPr>
            <a:spLocks/>
          </p:cNvSpPr>
          <p:nvPr/>
        </p:nvSpPr>
        <p:spPr bwMode="auto">
          <a:xfrm>
            <a:off x="3619483" y="2942028"/>
            <a:ext cx="240000" cy="324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headEnd/>
            <a:tailEnd type="arrow" w="med" len="med"/>
          </a:ln>
        </p:spPr>
        <p:txBody>
          <a:bodyPr vert="horz" wrap="square" lIns="91440" tIns="45720" rIns="91440" bIns="45720" numCol="1" anchor="t" anchorCtr="0" compatLnSpc="1">
            <a:prstTxWarp prst="textNoShape">
              <a:avLst/>
            </a:prstTxWarp>
          </a:bodyPr>
          <a:lstStyle/>
          <a:p>
            <a:endParaRPr lang="zh-CN" altLang="en-US" sz="1600">
              <a:solidFill>
                <a:srgbClr val="0000FF"/>
              </a:solidFill>
              <a:latin typeface="Consolas" pitchFamily="49" charset="0"/>
              <a:ea typeface="仿宋" pitchFamily="49" charset="-122"/>
              <a:cs typeface="Consolas" pitchFamily="49" charset="0"/>
            </a:endParaRPr>
          </a:p>
        </p:txBody>
      </p:sp>
      <p:sp>
        <p:nvSpPr>
          <p:cNvPr id="75792" name="Line 16"/>
          <p:cNvSpPr>
            <a:spLocks noChangeShapeType="1"/>
          </p:cNvSpPr>
          <p:nvPr/>
        </p:nvSpPr>
        <p:spPr bwMode="auto">
          <a:xfrm>
            <a:off x="4337201" y="3406485"/>
            <a:ext cx="496667" cy="0"/>
          </a:xfrm>
          <a:prstGeom prst="line">
            <a:avLst/>
          </a:prstGeom>
          <a:ln w="19050">
            <a:headEnd/>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zh-CN" altLang="en-US" sz="1600">
              <a:solidFill>
                <a:srgbClr val="0000FF"/>
              </a:solidFill>
              <a:latin typeface="Consolas" pitchFamily="49" charset="0"/>
              <a:ea typeface="仿宋" pitchFamily="49" charset="-122"/>
              <a:cs typeface="Consolas" pitchFamily="49" charset="0"/>
            </a:endParaRPr>
          </a:p>
        </p:txBody>
      </p:sp>
      <p:sp>
        <p:nvSpPr>
          <p:cNvPr id="75791" name="Text Box 15"/>
          <p:cNvSpPr txBox="1">
            <a:spLocks noChangeArrowheads="1"/>
          </p:cNvSpPr>
          <p:nvPr/>
        </p:nvSpPr>
        <p:spPr bwMode="auto">
          <a:xfrm>
            <a:off x="4836628" y="3245085"/>
            <a:ext cx="592619" cy="322801"/>
          </a:xfrm>
          <a:prstGeom prst="rect">
            <a:avLst/>
          </a:prstGeom>
          <a:ln>
            <a:headEnd/>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ts val="2300"/>
              </a:lnSpc>
              <a:spcBef>
                <a:spcPct val="0"/>
              </a:spcBef>
              <a:spcAft>
                <a:spcPct val="0"/>
              </a:spcAft>
              <a:buClrTx/>
              <a:buSzTx/>
              <a:buFontTx/>
              <a:buNone/>
              <a:tabLst/>
            </a:pPr>
            <a:endParaRPr kumimoji="0" lang="zh-CN" altLang="zh-CN" sz="1600" i="0" u="none" strike="noStrike" cap="none" normalizeH="0" baseline="0" smtClean="0">
              <a:ln>
                <a:noFill/>
              </a:ln>
              <a:solidFill>
                <a:srgbClr val="0000FF"/>
              </a:solidFill>
              <a:effectLst/>
              <a:latin typeface="Consolas" pitchFamily="49" charset="0"/>
              <a:ea typeface="仿宋" pitchFamily="49" charset="-122"/>
              <a:cs typeface="Consolas" pitchFamily="49" charset="0"/>
            </a:endParaRPr>
          </a:p>
        </p:txBody>
      </p:sp>
      <p:sp>
        <p:nvSpPr>
          <p:cNvPr id="75790" name="Text Box 14"/>
          <p:cNvSpPr txBox="1">
            <a:spLocks noChangeArrowheads="1"/>
          </p:cNvSpPr>
          <p:nvPr/>
        </p:nvSpPr>
        <p:spPr bwMode="auto">
          <a:xfrm>
            <a:off x="5413313" y="3245085"/>
            <a:ext cx="430444" cy="322801"/>
          </a:xfrm>
          <a:prstGeom prst="rect">
            <a:avLst/>
          </a:prstGeom>
          <a:ln>
            <a:headEnd/>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prstTxWarp prst="textNoShape">
              <a:avLst/>
            </a:prstTxWarp>
          </a:bodyPr>
          <a:lstStyle/>
          <a:p>
            <a:pPr marL="0" marR="0" lvl="0" indent="0" algn="l" defTabSz="914400" rtl="0" eaLnBrk="1" fontAlgn="base" latinLnBrk="0" hangingPunct="1">
              <a:lnSpc>
                <a:spcPts val="2300"/>
              </a:lnSpc>
              <a:spcBef>
                <a:spcPct val="0"/>
              </a:spcBef>
              <a:spcAft>
                <a:spcPct val="0"/>
              </a:spcAft>
              <a:buClrTx/>
              <a:buSzTx/>
              <a:buFontTx/>
              <a:buNone/>
              <a:tabLst/>
            </a:pPr>
            <a:endParaRPr kumimoji="0" lang="zh-CN" altLang="zh-CN" sz="1600" i="0" u="none" strike="noStrike" cap="none" normalizeH="0" baseline="0" smtClean="0">
              <a:ln>
                <a:noFill/>
              </a:ln>
              <a:solidFill>
                <a:srgbClr val="0000FF"/>
              </a:solidFill>
              <a:effectLst/>
              <a:latin typeface="Consolas" pitchFamily="49" charset="0"/>
              <a:ea typeface="仿宋" pitchFamily="49" charset="-122"/>
              <a:cs typeface="Consolas" pitchFamily="49" charset="0"/>
            </a:endParaRPr>
          </a:p>
        </p:txBody>
      </p:sp>
      <p:sp>
        <p:nvSpPr>
          <p:cNvPr id="75789" name="Text Box 13"/>
          <p:cNvSpPr txBox="1">
            <a:spLocks noChangeArrowheads="1"/>
          </p:cNvSpPr>
          <p:nvPr/>
        </p:nvSpPr>
        <p:spPr bwMode="auto">
          <a:xfrm>
            <a:off x="6365257" y="3269915"/>
            <a:ext cx="514601" cy="263828"/>
          </a:xfrm>
          <a:prstGeom prst="rect">
            <a:avLst/>
          </a:prstGeom>
          <a:solidFill>
            <a:srgbClr val="FFFFFF"/>
          </a:solidFill>
          <a:ln w="9525">
            <a:noFill/>
            <a:miter lim="800000"/>
            <a:headEnd/>
            <a:tailEnd type="none" w="sm" len="sm"/>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i="0" u="none" strike="noStrike" cap="none" normalizeH="0" baseline="0" smtClean="0">
                <a:ln>
                  <a:noFill/>
                </a:ln>
                <a:solidFill>
                  <a:srgbClr val="0000FF"/>
                </a:solidFill>
                <a:effectLst/>
                <a:latin typeface="+mn-ea"/>
                <a:ea typeface="+mn-ea"/>
                <a:cs typeface="Consolas" pitchFamily="49" charset="0"/>
              </a:rPr>
              <a:t>…</a:t>
            </a:r>
          </a:p>
        </p:txBody>
      </p:sp>
      <p:sp>
        <p:nvSpPr>
          <p:cNvPr id="75788" name="Line 12"/>
          <p:cNvSpPr>
            <a:spLocks noChangeShapeType="1"/>
          </p:cNvSpPr>
          <p:nvPr/>
        </p:nvSpPr>
        <p:spPr bwMode="auto">
          <a:xfrm>
            <a:off x="5600941" y="3406485"/>
            <a:ext cx="496667" cy="0"/>
          </a:xfrm>
          <a:prstGeom prst="line">
            <a:avLst/>
          </a:prstGeom>
          <a:ln w="19050">
            <a:headEnd/>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zh-CN" altLang="en-US" sz="1600">
              <a:solidFill>
                <a:srgbClr val="0000FF"/>
              </a:solidFill>
              <a:latin typeface="Consolas" pitchFamily="49" charset="0"/>
              <a:ea typeface="仿宋" pitchFamily="49" charset="-122"/>
              <a:cs typeface="Consolas" pitchFamily="49" charset="0"/>
            </a:endParaRPr>
          </a:p>
        </p:txBody>
      </p:sp>
      <p:sp>
        <p:nvSpPr>
          <p:cNvPr id="75787" name="Text Box 11"/>
          <p:cNvSpPr txBox="1">
            <a:spLocks noChangeArrowheads="1"/>
          </p:cNvSpPr>
          <p:nvPr/>
        </p:nvSpPr>
        <p:spPr bwMode="auto">
          <a:xfrm>
            <a:off x="7506210" y="3245085"/>
            <a:ext cx="590055" cy="322801"/>
          </a:xfrm>
          <a:prstGeom prst="rect">
            <a:avLst/>
          </a:prstGeom>
          <a:ln>
            <a:headEnd/>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ts val="2300"/>
              </a:lnSpc>
              <a:spcBef>
                <a:spcPct val="0"/>
              </a:spcBef>
              <a:spcAft>
                <a:spcPct val="0"/>
              </a:spcAft>
              <a:buClrTx/>
              <a:buSzTx/>
              <a:buFontTx/>
              <a:buNone/>
              <a:tabLst/>
            </a:pPr>
            <a:endParaRPr kumimoji="0" lang="zh-CN" altLang="zh-CN" sz="1600" i="0" u="none" strike="noStrike" cap="none" normalizeH="0" baseline="0" smtClean="0">
              <a:ln>
                <a:noFill/>
              </a:ln>
              <a:solidFill>
                <a:srgbClr val="0000FF"/>
              </a:solidFill>
              <a:effectLst/>
              <a:latin typeface="Consolas" pitchFamily="49" charset="0"/>
              <a:ea typeface="仿宋" pitchFamily="49" charset="-122"/>
              <a:cs typeface="Consolas" pitchFamily="49" charset="0"/>
            </a:endParaRPr>
          </a:p>
        </p:txBody>
      </p:sp>
      <p:sp>
        <p:nvSpPr>
          <p:cNvPr id="75786" name="Text Box 10"/>
          <p:cNvSpPr txBox="1">
            <a:spLocks noChangeArrowheads="1"/>
          </p:cNvSpPr>
          <p:nvPr/>
        </p:nvSpPr>
        <p:spPr bwMode="auto">
          <a:xfrm>
            <a:off x="8084275" y="3245085"/>
            <a:ext cx="430444" cy="322801"/>
          </a:xfrm>
          <a:prstGeom prst="rect">
            <a:avLst/>
          </a:prstGeom>
          <a:ln>
            <a:headEnd/>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ts val="2300"/>
              </a:lnSpc>
              <a:spcBef>
                <a:spcPct val="0"/>
              </a:spcBef>
              <a:spcAft>
                <a:spcPct val="0"/>
              </a:spcAft>
              <a:buClrTx/>
              <a:buSzTx/>
              <a:buFontTx/>
              <a:buNone/>
              <a:tabLst/>
            </a:pPr>
            <a:r>
              <a:rPr kumimoji="0" lang="zh-CN" altLang="zh-CN" sz="1600" i="0" u="none" strike="noStrike" cap="none" normalizeH="0" baseline="0" smtClean="0">
                <a:ln>
                  <a:noFill/>
                </a:ln>
                <a:solidFill>
                  <a:srgbClr val="0000FF"/>
                </a:solidFill>
                <a:effectLst/>
                <a:latin typeface="Consolas" pitchFamily="49" charset="0"/>
                <a:ea typeface="仿宋" pitchFamily="49" charset="-122"/>
                <a:cs typeface="Consolas" pitchFamily="49" charset="0"/>
              </a:rPr>
              <a:t>∧</a:t>
            </a:r>
          </a:p>
        </p:txBody>
      </p:sp>
      <p:sp>
        <p:nvSpPr>
          <p:cNvPr id="75785" name="Line 9"/>
          <p:cNvSpPr>
            <a:spLocks noChangeShapeType="1"/>
          </p:cNvSpPr>
          <p:nvPr/>
        </p:nvSpPr>
        <p:spPr bwMode="auto">
          <a:xfrm>
            <a:off x="7016441" y="3406485"/>
            <a:ext cx="496667" cy="0"/>
          </a:xfrm>
          <a:prstGeom prst="line">
            <a:avLst/>
          </a:prstGeom>
          <a:ln w="19050">
            <a:headEnd/>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zh-CN" altLang="en-US" sz="1600">
              <a:solidFill>
                <a:srgbClr val="0000FF"/>
              </a:solidFill>
              <a:latin typeface="Consolas" pitchFamily="49" charset="0"/>
              <a:ea typeface="仿宋" pitchFamily="49" charset="-122"/>
              <a:cs typeface="Consolas" pitchFamily="49" charset="0"/>
            </a:endParaRPr>
          </a:p>
        </p:txBody>
      </p:sp>
      <p:sp>
        <p:nvSpPr>
          <p:cNvPr id="75784" name="Text Box 8"/>
          <p:cNvSpPr txBox="1">
            <a:spLocks noChangeArrowheads="1"/>
          </p:cNvSpPr>
          <p:nvPr/>
        </p:nvSpPr>
        <p:spPr bwMode="auto">
          <a:xfrm>
            <a:off x="857213" y="2786058"/>
            <a:ext cx="1714512" cy="357190"/>
          </a:xfrm>
          <a:prstGeom prst="rect">
            <a:avLst/>
          </a:prstGeom>
          <a:solidFill>
            <a:srgbClr val="FFFFFF"/>
          </a:solidFill>
          <a:ln w="9525">
            <a:noFill/>
            <a:miter lim="800000"/>
            <a:headEnd/>
            <a:tailEnd type="none" w="sm" len="sm"/>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i="0" u="none" strike="noStrike" cap="none" normalizeH="0" baseline="0" smtClean="0">
                <a:ln>
                  <a:noFill/>
                </a:ln>
                <a:solidFill>
                  <a:srgbClr val="FF0000"/>
                </a:solidFill>
                <a:effectLst/>
                <a:latin typeface="Consolas" pitchFamily="49" charset="0"/>
                <a:ea typeface="仿宋" pitchFamily="49" charset="-122"/>
                <a:cs typeface="Consolas" pitchFamily="49" charset="0"/>
              </a:rPr>
              <a:t>单链表</a:t>
            </a:r>
            <a:r>
              <a:rPr kumimoji="0" lang="zh-CN" altLang="en-US" sz="1800" i="0" u="none" strike="noStrike" cap="none" normalizeH="0" baseline="0" smtClean="0">
                <a:ln>
                  <a:noFill/>
                </a:ln>
                <a:solidFill>
                  <a:srgbClr val="FF0000"/>
                </a:solidFill>
                <a:effectLst/>
                <a:latin typeface="Consolas" pitchFamily="49" charset="0"/>
                <a:ea typeface="仿宋" pitchFamily="49" charset="-122"/>
                <a:cs typeface="Consolas" pitchFamily="49" charset="0"/>
              </a:rPr>
              <a:t>对象</a:t>
            </a:r>
            <a:r>
              <a:rPr kumimoji="0" lang="en-US" altLang="zh-CN" sz="1800" i="0" u="none" strike="noStrike" cap="none" normalizeH="0" baseline="0" smtClean="0">
                <a:ln>
                  <a:noFill/>
                </a:ln>
                <a:solidFill>
                  <a:srgbClr val="FF0000"/>
                </a:solidFill>
                <a:effectLst/>
                <a:latin typeface="Consolas" pitchFamily="49" charset="0"/>
                <a:ea typeface="仿宋" pitchFamily="49" charset="-122"/>
                <a:cs typeface="Consolas" pitchFamily="49" charset="0"/>
              </a:rPr>
              <a:t>L</a:t>
            </a:r>
            <a:r>
              <a:rPr kumimoji="0" lang="zh-CN" altLang="en-US" sz="1800" i="0" u="none" strike="noStrike" cap="none" normalizeH="0" baseline="0" smtClean="0">
                <a:ln>
                  <a:noFill/>
                </a:ln>
                <a:solidFill>
                  <a:srgbClr val="FF0000"/>
                </a:solidFill>
                <a:effectLst/>
                <a:latin typeface="Consolas" pitchFamily="49" charset="0"/>
                <a:ea typeface="仿宋" pitchFamily="49" charset="-122"/>
                <a:cs typeface="Consolas" pitchFamily="49" charset="0"/>
              </a:rPr>
              <a:t>：</a:t>
            </a:r>
          </a:p>
        </p:txBody>
      </p:sp>
      <p:sp>
        <p:nvSpPr>
          <p:cNvPr id="75783" name="Rectangle 7"/>
          <p:cNvSpPr>
            <a:spLocks noChangeArrowheads="1"/>
          </p:cNvSpPr>
          <p:nvPr/>
        </p:nvSpPr>
        <p:spPr bwMode="auto">
          <a:xfrm>
            <a:off x="2857478" y="2571744"/>
            <a:ext cx="6191293" cy="1285884"/>
          </a:xfrm>
          <a:prstGeom prst="rect">
            <a:avLst/>
          </a:prstGeom>
          <a:solidFill>
            <a:srgbClr val="FFFFFF">
              <a:alpha val="0"/>
            </a:srgbClr>
          </a:solidFill>
          <a:ln w="28575">
            <a:solidFill>
              <a:srgbClr val="00B0F0"/>
            </a:solidFill>
            <a:prstDash val="dash"/>
            <a:miter lim="800000"/>
            <a:headEnd/>
            <a:tailEnd/>
          </a:ln>
        </p:spPr>
        <p:txBody>
          <a:bodyPr vert="horz" wrap="square" lIns="91440" tIns="45720" rIns="91440" bIns="45720" numCol="1" anchor="t" anchorCtr="0" compatLnSpc="1">
            <a:prstTxWarp prst="textNoShape">
              <a:avLst/>
            </a:prstTxWarp>
          </a:bodyPr>
          <a:lstStyle/>
          <a:p>
            <a:endParaRPr lang="zh-CN" altLang="en-US" sz="1600">
              <a:solidFill>
                <a:srgbClr val="0000FF"/>
              </a:solidFill>
              <a:latin typeface="Consolas" pitchFamily="49" charset="0"/>
              <a:ea typeface="仿宋" pitchFamily="49" charset="-122"/>
              <a:cs typeface="Consolas" pitchFamily="49" charset="0"/>
            </a:endParaRPr>
          </a:p>
        </p:txBody>
      </p:sp>
      <p:sp>
        <p:nvSpPr>
          <p:cNvPr id="75782" name="Line 6"/>
          <p:cNvSpPr>
            <a:spLocks noChangeShapeType="1"/>
          </p:cNvSpPr>
          <p:nvPr/>
        </p:nvSpPr>
        <p:spPr bwMode="auto">
          <a:xfrm>
            <a:off x="4211655" y="2357430"/>
            <a:ext cx="0" cy="900000"/>
          </a:xfrm>
          <a:prstGeom prst="line">
            <a:avLst/>
          </a:prstGeom>
          <a:ln w="19050">
            <a:headEnd/>
            <a:tailEnd type="arrow" w="sm" len="sm"/>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zh-CN" altLang="en-US" sz="1600">
              <a:solidFill>
                <a:srgbClr val="0000FF"/>
              </a:solidFill>
              <a:latin typeface="Consolas" pitchFamily="49" charset="0"/>
              <a:ea typeface="仿宋" pitchFamily="49" charset="-122"/>
              <a:cs typeface="Consolas" pitchFamily="49" charset="0"/>
            </a:endParaRPr>
          </a:p>
        </p:txBody>
      </p:sp>
      <p:sp>
        <p:nvSpPr>
          <p:cNvPr id="75781" name="Text Box 5"/>
          <p:cNvSpPr txBox="1">
            <a:spLocks noChangeArrowheads="1"/>
          </p:cNvSpPr>
          <p:nvPr/>
        </p:nvSpPr>
        <p:spPr bwMode="auto">
          <a:xfrm>
            <a:off x="3737063" y="2077887"/>
            <a:ext cx="936768" cy="262793"/>
          </a:xfrm>
          <a:prstGeom prst="rect">
            <a:avLst/>
          </a:prstGeom>
          <a:solidFill>
            <a:srgbClr val="FFFFFF"/>
          </a:solidFill>
          <a:ln w="9525">
            <a:noFill/>
            <a:miter lim="800000"/>
            <a:headEnd/>
            <a:tailEnd type="none" w="sm" len="sm"/>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i="0" u="none" strike="noStrike" cap="none" normalizeH="0" baseline="0" smtClean="0">
                <a:ln>
                  <a:noFill/>
                </a:ln>
                <a:solidFill>
                  <a:srgbClr val="0000FF"/>
                </a:solidFill>
                <a:effectLst/>
                <a:latin typeface="Consolas" pitchFamily="49" charset="0"/>
                <a:ea typeface="仿宋" pitchFamily="49" charset="-122"/>
                <a:cs typeface="Consolas" pitchFamily="49" charset="0"/>
              </a:rPr>
              <a:t>L.head</a:t>
            </a:r>
          </a:p>
        </p:txBody>
      </p:sp>
      <p:sp>
        <p:nvSpPr>
          <p:cNvPr id="75780" name="Line 4"/>
          <p:cNvSpPr>
            <a:spLocks noChangeShapeType="1"/>
          </p:cNvSpPr>
          <p:nvPr/>
        </p:nvSpPr>
        <p:spPr bwMode="auto">
          <a:xfrm>
            <a:off x="5567831" y="2357430"/>
            <a:ext cx="0" cy="900000"/>
          </a:xfrm>
          <a:prstGeom prst="line">
            <a:avLst/>
          </a:prstGeom>
          <a:ln w="19050">
            <a:headEnd/>
            <a:tailEnd type="arrow" w="sm" len="sm"/>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zh-CN" altLang="en-US" sz="1600">
              <a:solidFill>
                <a:srgbClr val="0000FF"/>
              </a:solidFill>
              <a:latin typeface="Consolas" pitchFamily="49" charset="0"/>
              <a:ea typeface="仿宋" pitchFamily="49" charset="-122"/>
              <a:cs typeface="Consolas" pitchFamily="49" charset="0"/>
            </a:endParaRPr>
          </a:p>
        </p:txBody>
      </p:sp>
      <p:sp>
        <p:nvSpPr>
          <p:cNvPr id="75779" name="Text Box 3"/>
          <p:cNvSpPr txBox="1">
            <a:spLocks noChangeArrowheads="1"/>
          </p:cNvSpPr>
          <p:nvPr/>
        </p:nvSpPr>
        <p:spPr bwMode="auto">
          <a:xfrm>
            <a:off x="4844904" y="2071679"/>
            <a:ext cx="1727349" cy="262793"/>
          </a:xfrm>
          <a:prstGeom prst="rect">
            <a:avLst/>
          </a:prstGeom>
          <a:solidFill>
            <a:srgbClr val="FFFFFF"/>
          </a:solidFill>
          <a:ln w="9525">
            <a:noFill/>
            <a:miter lim="800000"/>
            <a:headEnd/>
            <a:tailEnd type="none" w="sm" len="sm"/>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i="0" u="none" strike="noStrike" cap="none" normalizeH="0" baseline="0" smtClean="0">
                <a:ln>
                  <a:noFill/>
                </a:ln>
                <a:solidFill>
                  <a:srgbClr val="0000FF"/>
                </a:solidFill>
                <a:effectLst/>
                <a:latin typeface="Consolas" pitchFamily="49" charset="0"/>
                <a:ea typeface="仿宋" pitchFamily="49" charset="-122"/>
                <a:cs typeface="Consolas" pitchFamily="49" charset="0"/>
              </a:rPr>
              <a:t>L.head.next</a:t>
            </a:r>
          </a:p>
        </p:txBody>
      </p:sp>
      <p:sp>
        <p:nvSpPr>
          <p:cNvPr id="75778" name="Text Box 2"/>
          <p:cNvSpPr txBox="1">
            <a:spLocks noChangeArrowheads="1"/>
          </p:cNvSpPr>
          <p:nvPr/>
        </p:nvSpPr>
        <p:spPr bwMode="auto">
          <a:xfrm>
            <a:off x="4095736" y="1593536"/>
            <a:ext cx="2190765" cy="263828"/>
          </a:xfrm>
          <a:prstGeom prst="rect">
            <a:avLst/>
          </a:prstGeom>
          <a:solidFill>
            <a:srgbClr val="FFFFFF"/>
          </a:solidFill>
          <a:ln w="9525">
            <a:noFill/>
            <a:miter lim="800000"/>
            <a:headEnd/>
            <a:tailEnd type="none" w="sm" len="sm"/>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i="0" u="none" strike="noStrike" cap="none" normalizeH="0" baseline="0" smtClean="0">
                <a:ln>
                  <a:noFill/>
                </a:ln>
                <a:solidFill>
                  <a:srgbClr val="0000FF"/>
                </a:solidFill>
                <a:effectLst/>
                <a:latin typeface="Consolas" pitchFamily="49" charset="0"/>
                <a:ea typeface="仿宋" pitchFamily="49" charset="-122"/>
                <a:cs typeface="Consolas" pitchFamily="49" charset="0"/>
              </a:rPr>
              <a:t>结点引用方式：</a:t>
            </a:r>
          </a:p>
        </p:txBody>
      </p:sp>
      <p:sp>
        <p:nvSpPr>
          <p:cNvPr id="24" name="灯片编号占位符 23"/>
          <p:cNvSpPr>
            <a:spLocks noGrp="1"/>
          </p:cNvSpPr>
          <p:nvPr>
            <p:ph type="sldNum" sz="quarter" idx="12"/>
          </p:nvPr>
        </p:nvSpPr>
        <p:spPr/>
        <p:txBody>
          <a:bodyPr/>
          <a:lstStyle/>
          <a:p>
            <a:fld id="{7AF016A1-9F15-429F-9EFD-84004B73C732}" type="slidenum">
              <a:rPr lang="en-US" altLang="zh-CN" smtClean="0"/>
              <a:pPr/>
              <a:t>58</a:t>
            </a:fld>
            <a:endParaRPr lang="en-US" altLang="zh-CN" dirty="0"/>
          </a:p>
        </p:txBody>
      </p:sp>
    </p:spTree>
    <p:extLst>
      <p:ext uri="{BB962C8B-B14F-4D97-AF65-F5344CB8AC3E}">
        <p14:creationId xmlns:p14="http://schemas.microsoft.com/office/powerpoint/2010/main" val="4415681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图文框  2"/>
          <p:cNvSpPr/>
          <p:nvPr>
            <p:custDataLst>
              <p:tags r:id="rId1"/>
            </p:custDataLst>
          </p:nvPr>
        </p:nvSpPr>
        <p:spPr bwMode="auto">
          <a:xfrm>
            <a:off x="1271464" y="4064592"/>
            <a:ext cx="6929486" cy="1741603"/>
          </a:xfrm>
          <a:prstGeom prst="frame">
            <a:avLst>
              <a:gd name="adj1" fmla="val 2919"/>
            </a:avLst>
          </a:prstGeom>
          <a:solidFill>
            <a:schemeClr val="accent2"/>
          </a:solidFill>
          <a:ln w="19050">
            <a:no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 name="TextBox 3"/>
          <p:cNvSpPr txBox="1"/>
          <p:nvPr>
            <p:custDataLst>
              <p:tags r:id="rId2"/>
            </p:custDataLst>
          </p:nvPr>
        </p:nvSpPr>
        <p:spPr>
          <a:xfrm>
            <a:off x="1271464" y="2792816"/>
            <a:ext cx="6303351" cy="808990"/>
          </a:xfrm>
          <a:prstGeom prst="rect">
            <a:avLst/>
          </a:prstGeom>
          <a:noFill/>
        </p:spPr>
        <p:txBody>
          <a:bodyPr wrap="square" rtlCol="0">
            <a:spAutoFit/>
          </a:bodyPr>
          <a:lstStyle/>
          <a:p>
            <a:pPr algn="l">
              <a:lnSpc>
                <a:spcPts val="2800"/>
              </a:lnSpc>
              <a:spcBef>
                <a:spcPts val="0"/>
              </a:spcBef>
            </a:pP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每个结点为</a:t>
            </a:r>
            <a:r>
              <a:rPr lang="en-US"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LinkNode</a:t>
            </a: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类对象，包括存储元素的数据</a:t>
            </a:r>
            <a:r>
              <a:rPr lang="zh-CN" altLang="en-US"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列表</a:t>
            </a:r>
            <a:r>
              <a:rPr lang="en-US"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data</a:t>
            </a:r>
            <a:r>
              <a:rPr lang="zh-CN" altLang="en-US"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和</a:t>
            </a: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存储后继结点的指针</a:t>
            </a:r>
            <a:r>
              <a:rPr lang="zh-CN" altLang="en-US"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属性</a:t>
            </a:r>
            <a:r>
              <a:rPr lang="en-US"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next</a:t>
            </a: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5" name="TextBox 4"/>
          <p:cNvSpPr txBox="1"/>
          <p:nvPr>
            <p:custDataLst>
              <p:tags r:id="rId3"/>
            </p:custDataLst>
          </p:nvPr>
        </p:nvSpPr>
        <p:spPr>
          <a:xfrm>
            <a:off x="1271464" y="4064592"/>
            <a:ext cx="6929486" cy="1739265"/>
          </a:xfrm>
          <a:prstGeom prst="rect">
            <a:avLst/>
          </a:prstGeom>
          <a:solidFill>
            <a:schemeClr val="lt1"/>
          </a:solidFill>
          <a:ln>
            <a:solidFill>
              <a:schemeClr val="accent2">
                <a:alpha val="98000"/>
              </a:schemeClr>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class LinkNode: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单链表结点类</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def __</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init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__(</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self,data</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构造方法</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self.data</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=data       		#data</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属性</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                  	#next</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属性</a:t>
            </a:r>
          </a:p>
        </p:txBody>
      </p:sp>
      <p:sp>
        <p:nvSpPr>
          <p:cNvPr id="25" name="下箭头 24"/>
          <p:cNvSpPr/>
          <p:nvPr>
            <p:custDataLst>
              <p:tags r:id="rId4"/>
            </p:custDataLst>
          </p:nvPr>
        </p:nvSpPr>
        <p:spPr>
          <a:xfrm>
            <a:off x="4200422" y="3645690"/>
            <a:ext cx="214314" cy="357190"/>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27" name="组合 26"/>
          <p:cNvGrpSpPr/>
          <p:nvPr/>
        </p:nvGrpSpPr>
        <p:grpSpPr>
          <a:xfrm>
            <a:off x="1271464" y="1646405"/>
            <a:ext cx="8285576" cy="679778"/>
            <a:chOff x="1321515" y="1814696"/>
            <a:chExt cx="5289358" cy="679778"/>
          </a:xfrm>
        </p:grpSpPr>
        <p:sp>
          <p:nvSpPr>
            <p:cNvPr id="28" name="Text Box 47"/>
            <p:cNvSpPr txBox="1">
              <a:spLocks noChangeArrowheads="1"/>
            </p:cNvSpPr>
            <p:nvPr>
              <p:custDataLst>
                <p:tags r:id="rId6"/>
              </p:custDataLst>
            </p:nvPr>
          </p:nvSpPr>
          <p:spPr bwMode="auto">
            <a:xfrm>
              <a:off x="3132524" y="1814696"/>
              <a:ext cx="831657" cy="30324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开始结点</a:t>
              </a:r>
            </a:p>
          </p:txBody>
        </p:sp>
        <p:sp>
          <p:nvSpPr>
            <p:cNvPr id="29" name="Text Box 46"/>
            <p:cNvSpPr txBox="1">
              <a:spLocks noChangeArrowheads="1"/>
            </p:cNvSpPr>
            <p:nvPr>
              <p:custDataLst>
                <p:tags r:id="rId7"/>
              </p:custDataLst>
            </p:nvPr>
          </p:nvSpPr>
          <p:spPr bwMode="auto">
            <a:xfrm>
              <a:off x="5757175" y="1814696"/>
              <a:ext cx="743651" cy="30324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尾结点</a:t>
              </a:r>
            </a:p>
          </p:txBody>
        </p:sp>
        <p:sp>
          <p:nvSpPr>
            <p:cNvPr id="30" name="Text Box 45"/>
            <p:cNvSpPr txBox="1">
              <a:spLocks noChangeArrowheads="1"/>
            </p:cNvSpPr>
            <p:nvPr>
              <p:custDataLst>
                <p:tags r:id="rId8"/>
              </p:custDataLst>
            </p:nvPr>
          </p:nvSpPr>
          <p:spPr bwMode="auto">
            <a:xfrm>
              <a:off x="1951431" y="1814696"/>
              <a:ext cx="743651" cy="30324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头结点</a:t>
              </a:r>
            </a:p>
          </p:txBody>
        </p:sp>
        <p:sp>
          <p:nvSpPr>
            <p:cNvPr id="31" name="Text Box 44" descr="浅色上对角线"/>
            <p:cNvSpPr txBox="1">
              <a:spLocks noChangeArrowheads="1"/>
            </p:cNvSpPr>
            <p:nvPr>
              <p:custDataLst>
                <p:tags r:id="rId9"/>
              </p:custDataLst>
            </p:nvPr>
          </p:nvSpPr>
          <p:spPr bwMode="auto">
            <a:xfrm>
              <a:off x="2053502" y="2192199"/>
              <a:ext cx="410482" cy="302275"/>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nSpc>
                  <a:spcPct val="100000"/>
                </a:lnSpc>
                <a:spcBef>
                  <a:spcPct val="0"/>
                </a:spcBef>
              </a:pPr>
              <a:r>
                <a:rPr kumimoji="0" lang="en-US" altLang="zh-CN" sz="1600">
                  <a:solidFill>
                    <a:schemeClr val="lt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rPr>
                <a:t>    </a:t>
              </a:r>
            </a:p>
          </p:txBody>
        </p:sp>
        <p:sp>
          <p:nvSpPr>
            <p:cNvPr id="32" name="Text Box 43"/>
            <p:cNvSpPr txBox="1">
              <a:spLocks noChangeArrowheads="1"/>
            </p:cNvSpPr>
            <p:nvPr>
              <p:custDataLst>
                <p:tags r:id="rId10"/>
              </p:custDataLst>
            </p:nvPr>
          </p:nvSpPr>
          <p:spPr bwMode="auto">
            <a:xfrm>
              <a:off x="2459836" y="2192199"/>
              <a:ext cx="303293" cy="302275"/>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3" name="Text Box 42"/>
            <p:cNvSpPr txBox="1">
              <a:spLocks noChangeArrowheads="1"/>
            </p:cNvSpPr>
            <p:nvPr>
              <p:custDataLst>
                <p:tags r:id="rId11"/>
              </p:custDataLst>
            </p:nvPr>
          </p:nvSpPr>
          <p:spPr bwMode="auto">
            <a:xfrm>
              <a:off x="3093639" y="2192199"/>
              <a:ext cx="410400" cy="30227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1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en-US" altLang="zh-CN" sz="1600" baseline="-30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0</a:t>
              </a:r>
            </a:p>
          </p:txBody>
        </p:sp>
        <p:sp>
          <p:nvSpPr>
            <p:cNvPr id="34" name="Text Box 41"/>
            <p:cNvSpPr txBox="1">
              <a:spLocks noChangeArrowheads="1"/>
            </p:cNvSpPr>
            <p:nvPr>
              <p:custDataLst>
                <p:tags r:id="rId12"/>
              </p:custDataLst>
            </p:nvPr>
          </p:nvSpPr>
          <p:spPr bwMode="auto">
            <a:xfrm>
              <a:off x="3499975" y="2192199"/>
              <a:ext cx="303293" cy="30227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5" name="Text Box 40"/>
            <p:cNvSpPr txBox="1">
              <a:spLocks noChangeArrowheads="1"/>
            </p:cNvSpPr>
            <p:nvPr>
              <p:custDataLst>
                <p:tags r:id="rId13"/>
              </p:custDataLst>
            </p:nvPr>
          </p:nvSpPr>
          <p:spPr bwMode="auto">
            <a:xfrm>
              <a:off x="5727039" y="2192199"/>
              <a:ext cx="576000" cy="30227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1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en-US" altLang="zh-CN" sz="1600" i="1" baseline="-30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kumimoji="0" lang="en-US" altLang="zh-CN" sz="1600" baseline="-30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p>
          </p:txBody>
        </p:sp>
        <p:sp>
          <p:nvSpPr>
            <p:cNvPr id="36" name="Text Box 39"/>
            <p:cNvSpPr txBox="1">
              <a:spLocks noChangeArrowheads="1"/>
            </p:cNvSpPr>
            <p:nvPr>
              <p:custDataLst>
                <p:tags r:id="rId14"/>
              </p:custDataLst>
            </p:nvPr>
          </p:nvSpPr>
          <p:spPr bwMode="auto">
            <a:xfrm>
              <a:off x="6306608" y="2192199"/>
              <a:ext cx="304265" cy="30227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25200" tIns="0" rIns="0" bIns="0" numCol="1" anchor="t" anchorCtr="0" compatLnSpc="1"/>
            <a:lstStyle/>
            <a:p>
              <a:pPr>
                <a:lnSpc>
                  <a:spcPts val="2100"/>
                </a:lnSpc>
                <a:spcBef>
                  <a:spcPct val="0"/>
                </a:spcBef>
              </a:pPr>
              <a:r>
                <a:rPr kumimoji="0" lang="zh-CN" altLang="zh-CN" sz="16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37" name="Line 38"/>
            <p:cNvSpPr>
              <a:spLocks noChangeShapeType="1"/>
            </p:cNvSpPr>
            <p:nvPr>
              <p:custDataLst>
                <p:tags r:id="rId15"/>
              </p:custDataLst>
            </p:nvPr>
          </p:nvSpPr>
          <p:spPr bwMode="auto">
            <a:xfrm>
              <a:off x="2578431" y="2342851"/>
              <a:ext cx="524930"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8" name="Text Box 37"/>
            <p:cNvSpPr txBox="1">
              <a:spLocks noChangeArrowheads="1"/>
            </p:cNvSpPr>
            <p:nvPr>
              <p:custDataLst>
                <p:tags r:id="rId16"/>
              </p:custDataLst>
            </p:nvPr>
          </p:nvSpPr>
          <p:spPr bwMode="auto">
            <a:xfrm>
              <a:off x="3978245" y="2192199"/>
              <a:ext cx="410400" cy="30227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1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en-US" altLang="zh-CN" sz="1600" baseline="-30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p>
          </p:txBody>
        </p:sp>
        <p:sp>
          <p:nvSpPr>
            <p:cNvPr id="39" name="Text Box 36"/>
            <p:cNvSpPr txBox="1">
              <a:spLocks noChangeArrowheads="1"/>
            </p:cNvSpPr>
            <p:nvPr>
              <p:custDataLst>
                <p:tags r:id="rId17"/>
              </p:custDataLst>
            </p:nvPr>
          </p:nvSpPr>
          <p:spPr bwMode="auto">
            <a:xfrm>
              <a:off x="4384580" y="2192199"/>
              <a:ext cx="303293" cy="302275"/>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0" name="Line 35"/>
            <p:cNvSpPr>
              <a:spLocks noChangeShapeType="1"/>
            </p:cNvSpPr>
            <p:nvPr>
              <p:custDataLst>
                <p:tags r:id="rId18"/>
              </p:custDataLst>
            </p:nvPr>
          </p:nvSpPr>
          <p:spPr bwMode="auto">
            <a:xfrm>
              <a:off x="4503175" y="2342851"/>
              <a:ext cx="524930"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1" name="Line 34"/>
            <p:cNvSpPr>
              <a:spLocks noChangeShapeType="1"/>
            </p:cNvSpPr>
            <p:nvPr>
              <p:custDataLst>
                <p:tags r:id="rId19"/>
              </p:custDataLst>
            </p:nvPr>
          </p:nvSpPr>
          <p:spPr bwMode="auto">
            <a:xfrm>
              <a:off x="3628291" y="2342851"/>
              <a:ext cx="349953"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2" name="Text Box 33"/>
            <p:cNvSpPr txBox="1">
              <a:spLocks noChangeArrowheads="1"/>
            </p:cNvSpPr>
            <p:nvPr>
              <p:custDataLst>
                <p:tags r:id="rId20"/>
              </p:custDataLst>
            </p:nvPr>
          </p:nvSpPr>
          <p:spPr bwMode="auto">
            <a:xfrm>
              <a:off x="5028105" y="2192199"/>
              <a:ext cx="468549" cy="302275"/>
            </a:xfrm>
            <a:prstGeom prst="rect">
              <a:avLst/>
            </a:prstGeom>
            <a:solidFill>
              <a:srgbClr val="FFFFFF"/>
            </a:solidFill>
            <a:ln w="9525">
              <a:noFill/>
              <a:miter lim="800000"/>
              <a:tailEnd type="none" w="sm" len="sm"/>
            </a:ln>
          </p:spPr>
          <p:txBody>
            <a:bodyPr vert="horz" wrap="square" lIns="91440" tIns="0" rIns="9144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43" name="Line 32"/>
            <p:cNvSpPr>
              <a:spLocks noChangeShapeType="1"/>
            </p:cNvSpPr>
            <p:nvPr>
              <p:custDataLst>
                <p:tags r:id="rId21"/>
              </p:custDataLst>
            </p:nvPr>
          </p:nvSpPr>
          <p:spPr bwMode="auto">
            <a:xfrm>
              <a:off x="5441245" y="2342851"/>
              <a:ext cx="285795"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4" name="Text Box 31"/>
            <p:cNvSpPr txBox="1">
              <a:spLocks noChangeArrowheads="1"/>
            </p:cNvSpPr>
            <p:nvPr>
              <p:custDataLst>
                <p:tags r:id="rId22"/>
              </p:custDataLst>
            </p:nvPr>
          </p:nvSpPr>
          <p:spPr bwMode="auto">
            <a:xfrm>
              <a:off x="1321515" y="2192199"/>
              <a:ext cx="528818" cy="302275"/>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head</a:t>
              </a:r>
            </a:p>
          </p:txBody>
        </p:sp>
        <p:sp>
          <p:nvSpPr>
            <p:cNvPr id="45" name="Line 30"/>
            <p:cNvSpPr>
              <a:spLocks noChangeShapeType="1"/>
            </p:cNvSpPr>
            <p:nvPr>
              <p:custDataLst>
                <p:tags r:id="rId23"/>
              </p:custDataLst>
            </p:nvPr>
          </p:nvSpPr>
          <p:spPr bwMode="auto">
            <a:xfrm>
              <a:off x="1766734" y="2342851"/>
              <a:ext cx="286767" cy="0"/>
            </a:xfrm>
            <a:prstGeom prst="line">
              <a:avLst/>
            </a:prstGeom>
            <a:ln w="19050">
              <a:solidFill>
                <a:schemeClr val="dk1"/>
              </a:solidFill>
              <a:tailEnd type="arrow" w="sm"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grpSp>
      <p:sp>
        <p:nvSpPr>
          <p:cNvPr id="26" name="灯片编号占位符 25"/>
          <p:cNvSpPr>
            <a:spLocks noGrp="1"/>
          </p:cNvSpPr>
          <p:nvPr>
            <p:ph type="sldNum" sz="quarter" idx="12"/>
            <p:custDataLst>
              <p:tags r:id="rId5"/>
            </p:custDataLst>
          </p:nvPr>
        </p:nvSpPr>
        <p:spPr/>
        <p:txBody>
          <a:bodyPr/>
          <a:lstStyle/>
          <a:p>
            <a:fld id="{7AF016A1-9F15-429F-9EFD-84004B73C732}" type="slidenum">
              <a:rPr lang="en-US" altLang="zh-CN" smtClean="0">
                <a:solidFill>
                  <a:schemeClr val="dk1"/>
                </a:solidFill>
                <a:latin typeface="微软雅黑" panose="020B0503020204020204" charset="-122"/>
                <a:ea typeface="微软雅黑" panose="020B0503020204020204" charset="-122"/>
                <a:sym typeface="Arial" panose="020B0604020202020204" pitchFamily="34" charset="0"/>
              </a:rPr>
              <a:t>59</a:t>
            </a:fld>
            <a:endParaRPr lang="en-US" altLang="zh-CN" dirty="0">
              <a:solidFill>
                <a:schemeClr val="dk1"/>
              </a:solidFill>
              <a:latin typeface="微软雅黑" panose="020B0503020204020204" charset="-122"/>
              <a:ea typeface="微软雅黑" panose="020B0503020204020204" charset="-122"/>
              <a:sym typeface="Arial" panose="020B0604020202020204" pitchFamily="34" charset="0"/>
            </a:endParaRPr>
          </a:p>
        </p:txBody>
      </p:sp>
      <p:sp>
        <p:nvSpPr>
          <p:cNvPr id="6" name="文本框 5"/>
          <p:cNvSpPr txBox="1"/>
          <p:nvPr/>
        </p:nvSpPr>
        <p:spPr>
          <a:xfrm>
            <a:off x="839416" y="188640"/>
            <a:ext cx="3073050" cy="460375"/>
          </a:xfrm>
          <a:prstGeom prst="rect">
            <a:avLst/>
          </a:prstGeom>
          <a:noFill/>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400" b="0" i="0" u="none" strike="noStrike" kern="1200" cap="none" spc="0" normalizeH="0" baseline="0" noProof="0" dirty="0">
                <a:ln w="11430"/>
                <a:solidFill>
                  <a:schemeClr val="accent1"/>
                </a:solidFill>
                <a:effectLst>
                  <a:outerShdw blurRad="50800" dist="39000" dir="5460000" algn="tl">
                    <a:srgbClr val="000000">
                      <a:alpha val="38000"/>
                    </a:srgbClr>
                  </a:outerShdw>
                </a:effectLst>
                <a:uLnTx/>
                <a:uFillTx/>
                <a:latin typeface="微软雅黑" panose="020B0503020204020204" charset="-122"/>
                <a:ea typeface="微软雅黑" panose="020B0503020204020204" charset="-122"/>
                <a:cs typeface="Consolas" panose="020B0609020204030204" pitchFamily="49" charset="0"/>
                <a:sym typeface="Arial" panose="020B0604020202020204" pitchFamily="34" charset="0"/>
              </a:rPr>
              <a:t>2.3.2 </a:t>
            </a:r>
            <a:r>
              <a:rPr kumimoji="1" lang="zh-CN" altLang="en-US" sz="2400" b="0" i="0" u="none" strike="noStrike" kern="1200" cap="none" spc="0" normalizeH="0" baseline="0" noProof="0" dirty="0">
                <a:ln w="11430"/>
                <a:solidFill>
                  <a:schemeClr val="accent1"/>
                </a:solidFill>
                <a:effectLst>
                  <a:outerShdw blurRad="50800" dist="39000" dir="5460000" algn="tl">
                    <a:srgbClr val="000000">
                      <a:alpha val="38000"/>
                    </a:srgbClr>
                  </a:outerShdw>
                </a:effectLst>
                <a:uLnTx/>
                <a:uFillTx/>
                <a:latin typeface="微软雅黑" panose="020B0503020204020204" charset="-122"/>
                <a:ea typeface="微软雅黑" panose="020B0503020204020204" charset="-122"/>
                <a:cs typeface="Consolas" panose="020B0609020204030204" pitchFamily="49" charset="0"/>
                <a:sym typeface="Arial" panose="020B0604020202020204" pitchFamily="34" charset="0"/>
              </a:rPr>
              <a:t>单 链 表</a:t>
            </a:r>
          </a:p>
        </p:txBody>
      </p:sp>
      <p:pic>
        <p:nvPicPr>
          <p:cNvPr id="7" name="图片 6"/>
          <p:cNvPicPr/>
          <p:nvPr/>
        </p:nvPicPr>
        <p:blipFill>
          <a:blip r:embed="rId25" cstate="print">
            <a:extLst>
              <a:ext uri="{28A0092B-C50C-407E-A947-70E740481C1C}">
                <a14:useLocalDpi xmlns:a14="http://schemas.microsoft.com/office/drawing/2010/main" val="0"/>
              </a:ext>
            </a:extLst>
          </a:blip>
          <a:stretch>
            <a:fillRect/>
          </a:stretch>
        </p:blipFill>
        <p:spPr>
          <a:xfrm>
            <a:off x="8560236" y="3224122"/>
            <a:ext cx="3022164" cy="3011578"/>
          </a:xfrm>
          <a:prstGeom prst="rect">
            <a:avLst/>
          </a:prstGeom>
        </p:spPr>
      </p:pic>
    </p:spTree>
    <p:extLst>
      <p:ext uri="{BB962C8B-B14F-4D97-AF65-F5344CB8AC3E}">
        <p14:creationId xmlns:p14="http://schemas.microsoft.com/office/powerpoint/2010/main" val="21883822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1000" fill="hold"/>
                                        <p:tgtEl>
                                          <p:spTgt spid="2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0"/>
                                        <p:tgtEl>
                                          <p:spTgt spid="25"/>
                                        </p:tgtEl>
                                      </p:cBhvr>
                                    </p:animEffect>
                                    <p:anim calcmode="lin" valueType="num">
                                      <p:cBhvr>
                                        <p:cTn id="26" dur="1000" fill="hold"/>
                                        <p:tgtEl>
                                          <p:spTgt spid="25"/>
                                        </p:tgtEl>
                                        <p:attrNameLst>
                                          <p:attrName>ppt_x</p:attrName>
                                        </p:attrNameLst>
                                      </p:cBhvr>
                                      <p:tavLst>
                                        <p:tav tm="0">
                                          <p:val>
                                            <p:strVal val="#ppt_x"/>
                                          </p:val>
                                        </p:tav>
                                        <p:tav tm="100000">
                                          <p:val>
                                            <p:strVal val="#ppt_x"/>
                                          </p:val>
                                        </p:tav>
                                      </p:tavLst>
                                    </p:anim>
                                    <p:anim calcmode="lin" valueType="num">
                                      <p:cBhvr>
                                        <p:cTn id="27" dur="1000" fill="hold"/>
                                        <p:tgtEl>
                                          <p:spTgt spid="25"/>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4" grpId="0"/>
      <p:bldP spid="5" grpId="0" bldLvl="0" animBg="1"/>
      <p:bldP spid="25" grpId="0" bldLvl="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文本框 2"/>
          <p:cNvSpPr txBox="1">
            <a:spLocks noChangeArrowheads="1"/>
          </p:cNvSpPr>
          <p:nvPr/>
        </p:nvSpPr>
        <p:spPr bwMode="auto">
          <a:xfrm>
            <a:off x="-528736" y="214385"/>
            <a:ext cx="7023100"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r>
              <a:rPr lang="zh-CN" altLang="en-US" sz="2800" dirty="0">
                <a:solidFill>
                  <a:srgbClr val="0000FF"/>
                </a:solidFill>
                <a:ea typeface="宋体" panose="02010600030101010101" pitchFamily="2" charset="-122"/>
              </a:rPr>
              <a:t>每周一练：</a:t>
            </a:r>
            <a:r>
              <a:rPr lang="zh-CN" altLang="en-US" sz="2800" dirty="0" smtClean="0">
                <a:solidFill>
                  <a:srgbClr val="0000FF"/>
                </a:solidFill>
                <a:ea typeface="宋体" panose="02010600030101010101" pitchFamily="2" charset="-122"/>
              </a:rPr>
              <a:t>第</a:t>
            </a:r>
            <a:r>
              <a:rPr lang="en-US" altLang="zh-CN" sz="2800" dirty="0">
                <a:solidFill>
                  <a:srgbClr val="0000FF"/>
                </a:solidFill>
                <a:ea typeface="宋体" panose="02010600030101010101" pitchFamily="2" charset="-122"/>
              </a:rPr>
              <a:t>4</a:t>
            </a:r>
            <a:r>
              <a:rPr lang="zh-CN" altLang="en-US" sz="2800" dirty="0" smtClean="0">
                <a:solidFill>
                  <a:srgbClr val="0000FF"/>
                </a:solidFill>
                <a:ea typeface="宋体" panose="02010600030101010101" pitchFamily="2" charset="-122"/>
              </a:rPr>
              <a:t>次 </a:t>
            </a:r>
            <a:r>
              <a:rPr lang="zh-CN" altLang="en-US" sz="2800" dirty="0">
                <a:solidFill>
                  <a:srgbClr val="0000FF"/>
                </a:solidFill>
                <a:ea typeface="宋体" panose="02010600030101010101" pitchFamily="2" charset="-122"/>
              </a:rPr>
              <a:t>第</a:t>
            </a:r>
            <a:r>
              <a:rPr lang="en-US" altLang="zh-CN" sz="2800" dirty="0">
                <a:solidFill>
                  <a:srgbClr val="0000FF"/>
                </a:solidFill>
                <a:ea typeface="宋体" panose="02010600030101010101" pitchFamily="2" charset="-122"/>
              </a:rPr>
              <a:t>4</a:t>
            </a:r>
            <a:r>
              <a:rPr lang="zh-CN" altLang="en-US" sz="2800" dirty="0">
                <a:solidFill>
                  <a:srgbClr val="0000FF"/>
                </a:solidFill>
                <a:ea typeface="宋体" panose="02010600030101010101" pitchFamily="2" charset="-122"/>
              </a:rPr>
              <a:t>周</a:t>
            </a:r>
            <a:endParaRPr lang="en-US" altLang="zh-CN" sz="2800" dirty="0">
              <a:solidFill>
                <a:srgbClr val="0000FF"/>
              </a:solidFill>
              <a:ea typeface="宋体" panose="02010600030101010101" pitchFamily="2" charset="-122"/>
            </a:endParaRPr>
          </a:p>
        </p:txBody>
      </p:sp>
      <p:sp>
        <p:nvSpPr>
          <p:cNvPr id="20483" name="文本框 3"/>
          <p:cNvSpPr txBox="1">
            <a:spLocks noChangeArrowheads="1"/>
          </p:cNvSpPr>
          <p:nvPr/>
        </p:nvSpPr>
        <p:spPr bwMode="auto">
          <a:xfrm>
            <a:off x="1978025" y="875659"/>
            <a:ext cx="7362825"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r>
              <a:rPr lang="en-US" altLang="zh-CN" sz="2800" dirty="0" err="1">
                <a:solidFill>
                  <a:srgbClr val="0000FF"/>
                </a:solidFill>
                <a:ea typeface="宋体" panose="02010600030101010101" pitchFamily="2" charset="-122"/>
              </a:rPr>
              <a:t>LeetCode</a:t>
            </a:r>
            <a:r>
              <a:rPr lang="en-US" altLang="zh-CN" sz="2800" dirty="0">
                <a:solidFill>
                  <a:srgbClr val="0000FF"/>
                </a:solidFill>
                <a:ea typeface="宋体" panose="02010600030101010101" pitchFamily="2" charset="-122"/>
              </a:rPr>
              <a:t>:</a:t>
            </a:r>
            <a:r>
              <a:rPr lang="zh-CN" altLang="en-US" sz="2800" dirty="0">
                <a:solidFill>
                  <a:srgbClr val="0000FF"/>
                </a:solidFill>
                <a:ea typeface="宋体" panose="02010600030101010101" pitchFamily="2" charset="-122"/>
              </a:rPr>
              <a:t>第</a:t>
            </a:r>
            <a:r>
              <a:rPr lang="en-US" altLang="zh-CN" sz="2800" dirty="0">
                <a:solidFill>
                  <a:srgbClr val="0000FF"/>
                </a:solidFill>
                <a:ea typeface="宋体" panose="02010600030101010101" pitchFamily="2" charset="-122"/>
              </a:rPr>
              <a:t>206</a:t>
            </a:r>
            <a:r>
              <a:rPr lang="zh-CN" altLang="en-US" sz="2800" dirty="0">
                <a:solidFill>
                  <a:srgbClr val="0000FF"/>
                </a:solidFill>
                <a:ea typeface="宋体" panose="02010600030101010101" pitchFamily="2" charset="-122"/>
              </a:rPr>
              <a:t>题：   </a:t>
            </a:r>
            <a:r>
              <a:rPr lang="zh-CN" altLang="en-US" sz="2800" dirty="0">
                <a:solidFill>
                  <a:srgbClr val="FF0000"/>
                </a:solidFill>
                <a:ea typeface="宋体" panose="02010600030101010101" pitchFamily="2" charset="-122"/>
              </a:rPr>
              <a:t>反转一个链表</a:t>
            </a:r>
            <a:endParaRPr lang="en-US" altLang="zh-CN" sz="2800" dirty="0">
              <a:solidFill>
                <a:srgbClr val="FF0000"/>
              </a:solidFill>
              <a:ea typeface="宋体" panose="02010600030101010101" pitchFamily="2" charset="-122"/>
            </a:endParaRPr>
          </a:p>
        </p:txBody>
      </p:sp>
      <p:sp>
        <p:nvSpPr>
          <p:cNvPr id="3" name="圆角矩形标注 2"/>
          <p:cNvSpPr>
            <a:spLocks noChangeArrowheads="1"/>
          </p:cNvSpPr>
          <p:nvPr/>
        </p:nvSpPr>
        <p:spPr bwMode="auto">
          <a:xfrm>
            <a:off x="7896225" y="3213100"/>
            <a:ext cx="2586038" cy="1314450"/>
          </a:xfrm>
          <a:prstGeom prst="wedgeRoundRectCallout">
            <a:avLst>
              <a:gd name="adj1" fmla="val -104270"/>
              <a:gd name="adj2" fmla="val 145493"/>
              <a:gd name="adj3" fmla="val 16667"/>
            </a:avLst>
          </a:prstGeom>
          <a:solidFill>
            <a:schemeClr val="accent1"/>
          </a:solidFill>
          <a:ln w="9525" algn="ctr">
            <a:solidFill>
              <a:srgbClr val="CCFFCC"/>
            </a:solidFill>
            <a:round/>
            <a:headEnd/>
            <a:tailEnd/>
          </a:ln>
        </p:spPr>
        <p:txBody>
          <a:bodyPr wrap="none"/>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r>
              <a:rPr lang="zh-CN" altLang="en-US" dirty="0">
                <a:solidFill>
                  <a:srgbClr val="FFFF00"/>
                </a:solidFill>
              </a:rPr>
              <a:t>请思考：链表</a:t>
            </a:r>
            <a:endParaRPr lang="en-US" altLang="zh-CN" dirty="0">
              <a:solidFill>
                <a:srgbClr val="FFFF00"/>
              </a:solidFill>
            </a:endParaRPr>
          </a:p>
          <a:p>
            <a:r>
              <a:rPr lang="zh-CN" altLang="en-US" dirty="0">
                <a:solidFill>
                  <a:srgbClr val="FFFF00"/>
                </a:solidFill>
              </a:rPr>
              <a:t>带不带头结点？</a:t>
            </a:r>
          </a:p>
        </p:txBody>
      </p:sp>
      <p:sp>
        <p:nvSpPr>
          <p:cNvPr id="20485" name="矩形 5"/>
          <p:cNvSpPr>
            <a:spLocks noChangeArrowheads="1"/>
          </p:cNvSpPr>
          <p:nvPr/>
        </p:nvSpPr>
        <p:spPr bwMode="auto">
          <a:xfrm>
            <a:off x="839416" y="1312702"/>
            <a:ext cx="5929312" cy="511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l"/>
            <a:r>
              <a:rPr lang="en-US" altLang="zh-CN" dirty="0"/>
              <a:t>/**</a:t>
            </a:r>
          </a:p>
          <a:p>
            <a:pPr algn="l"/>
            <a:r>
              <a:rPr lang="en-US" altLang="zh-CN" dirty="0"/>
              <a:t> * Definition for singly-linked list.</a:t>
            </a:r>
          </a:p>
          <a:p>
            <a:pPr algn="l"/>
            <a:r>
              <a:rPr lang="en-US" altLang="zh-CN" dirty="0"/>
              <a:t> * </a:t>
            </a:r>
            <a:r>
              <a:rPr lang="en-US" altLang="zh-CN" dirty="0" err="1"/>
              <a:t>struct</a:t>
            </a:r>
            <a:r>
              <a:rPr lang="en-US" altLang="zh-CN" dirty="0"/>
              <a:t> </a:t>
            </a:r>
            <a:r>
              <a:rPr lang="en-US" altLang="zh-CN" dirty="0" err="1"/>
              <a:t>ListNode</a:t>
            </a:r>
            <a:r>
              <a:rPr lang="en-US" altLang="zh-CN" dirty="0"/>
              <a:t> {</a:t>
            </a:r>
          </a:p>
          <a:p>
            <a:pPr algn="l"/>
            <a:r>
              <a:rPr lang="en-US" altLang="zh-CN" dirty="0"/>
              <a:t> *     </a:t>
            </a:r>
            <a:r>
              <a:rPr lang="en-US" altLang="zh-CN" dirty="0" err="1"/>
              <a:t>int</a:t>
            </a:r>
            <a:r>
              <a:rPr lang="en-US" altLang="zh-CN" dirty="0"/>
              <a:t> </a:t>
            </a:r>
            <a:r>
              <a:rPr lang="en-US" altLang="zh-CN" dirty="0" err="1"/>
              <a:t>val</a:t>
            </a:r>
            <a:r>
              <a:rPr lang="en-US" altLang="zh-CN" dirty="0"/>
              <a:t>;</a:t>
            </a:r>
          </a:p>
          <a:p>
            <a:pPr algn="l"/>
            <a:r>
              <a:rPr lang="en-US" altLang="zh-CN" dirty="0"/>
              <a:t> *     </a:t>
            </a:r>
            <a:r>
              <a:rPr lang="en-US" altLang="zh-CN" dirty="0" err="1"/>
              <a:t>struct</a:t>
            </a:r>
            <a:r>
              <a:rPr lang="en-US" altLang="zh-CN" dirty="0"/>
              <a:t> </a:t>
            </a:r>
            <a:r>
              <a:rPr lang="en-US" altLang="zh-CN" dirty="0" err="1"/>
              <a:t>ListNode</a:t>
            </a:r>
            <a:r>
              <a:rPr lang="en-US" altLang="zh-CN" dirty="0"/>
              <a:t> *next;</a:t>
            </a:r>
          </a:p>
          <a:p>
            <a:pPr algn="l"/>
            <a:r>
              <a:rPr lang="en-US" altLang="zh-CN" dirty="0"/>
              <a:t> * };</a:t>
            </a:r>
          </a:p>
          <a:p>
            <a:pPr algn="l"/>
            <a:r>
              <a:rPr lang="en-US" altLang="zh-CN" dirty="0"/>
              <a:t> */</a:t>
            </a:r>
          </a:p>
          <a:p>
            <a:pPr algn="l"/>
            <a:r>
              <a:rPr lang="en-US" altLang="zh-CN" dirty="0"/>
              <a:t/>
            </a:r>
            <a:br>
              <a:rPr lang="en-US" altLang="zh-CN" dirty="0"/>
            </a:br>
            <a:r>
              <a:rPr lang="en-US" altLang="zh-CN" dirty="0" err="1"/>
              <a:t>struct</a:t>
            </a:r>
            <a:r>
              <a:rPr lang="en-US" altLang="zh-CN" dirty="0"/>
              <a:t> </a:t>
            </a:r>
            <a:r>
              <a:rPr lang="en-US" altLang="zh-CN" dirty="0" err="1"/>
              <a:t>ListNode</a:t>
            </a:r>
            <a:r>
              <a:rPr lang="en-US" altLang="zh-CN" dirty="0"/>
              <a:t>* </a:t>
            </a:r>
            <a:r>
              <a:rPr lang="en-US" altLang="zh-CN" dirty="0" err="1"/>
              <a:t>reverseList</a:t>
            </a:r>
            <a:r>
              <a:rPr lang="en-US" altLang="zh-CN" dirty="0"/>
              <a:t>(</a:t>
            </a:r>
            <a:r>
              <a:rPr lang="en-US" altLang="zh-CN" dirty="0" err="1"/>
              <a:t>struct</a:t>
            </a:r>
            <a:r>
              <a:rPr lang="en-US" altLang="zh-CN" dirty="0"/>
              <a:t> </a:t>
            </a:r>
            <a:r>
              <a:rPr lang="en-US" altLang="zh-CN" dirty="0" err="1"/>
              <a:t>ListNode</a:t>
            </a:r>
            <a:r>
              <a:rPr lang="en-US" altLang="zh-CN" dirty="0"/>
              <a:t>* head){</a:t>
            </a:r>
          </a:p>
          <a:p>
            <a:pPr algn="l"/>
            <a:r>
              <a:rPr lang="en-US" altLang="zh-CN" dirty="0"/>
              <a:t/>
            </a:r>
            <a:br>
              <a:rPr lang="en-US" altLang="zh-CN" dirty="0"/>
            </a:br>
            <a:r>
              <a:rPr lang="en-US" altLang="zh-CN" dirty="0"/>
              <a:t>}</a:t>
            </a:r>
          </a:p>
        </p:txBody>
      </p:sp>
      <p:sp>
        <p:nvSpPr>
          <p:cNvPr id="20486" name="AutoShape 2" descr="https://assets.leetcode.com/uploads/2021/02/19/rev1ex1.jpg"/>
          <p:cNvSpPr>
            <a:spLocks noChangeAspect="1" noChangeArrowheads="1"/>
          </p:cNvSpPr>
          <p:nvPr/>
        </p:nvSpPr>
        <p:spPr bwMode="auto">
          <a:xfrm>
            <a:off x="167322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endParaRPr lang="zh-CN" altLang="en-US"/>
          </a:p>
        </p:txBody>
      </p:sp>
      <p:sp>
        <p:nvSpPr>
          <p:cNvPr id="20487" name="AutoShape 4" descr="https://assets.leetcode.com/uploads/2021/02/19/rev1ex1.jpg"/>
          <p:cNvSpPr>
            <a:spLocks noChangeAspect="1" noChangeArrowheads="1"/>
          </p:cNvSpPr>
          <p:nvPr/>
        </p:nvSpPr>
        <p:spPr bwMode="auto">
          <a:xfrm>
            <a:off x="167322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endParaRPr lang="zh-CN" altLang="en-US"/>
          </a:p>
        </p:txBody>
      </p:sp>
      <p:pic>
        <p:nvPicPr>
          <p:cNvPr id="20488" name="图片 8" descr="rev1ex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91313" y="1397001"/>
            <a:ext cx="37909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Rectangle 5"/>
          <p:cNvSpPr>
            <a:spLocks noChangeArrowheads="1"/>
          </p:cNvSpPr>
          <p:nvPr/>
        </p:nvSpPr>
        <p:spPr bwMode="auto">
          <a:xfrm>
            <a:off x="1787366" y="6136431"/>
            <a:ext cx="5745483" cy="455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158700" anchor="ct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r>
              <a:rPr lang="zh-CN" altLang="zh-CN">
                <a:latin typeface="Arial Unicode MS" pitchFamily="34" charset="-122"/>
              </a:rPr>
              <a:t>输入：head = [1,2,3,4,5] 输出：[5,4,3,2,1]</a:t>
            </a:r>
            <a:r>
              <a:rPr lang="zh-CN" altLang="zh-CN"/>
              <a:t> </a:t>
            </a:r>
          </a:p>
        </p:txBody>
      </p:sp>
    </p:spTree>
    <p:extLst>
      <p:ext uri="{BB962C8B-B14F-4D97-AF65-F5344CB8AC3E}">
        <p14:creationId xmlns:p14="http://schemas.microsoft.com/office/powerpoint/2010/main" val="6999506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Text Box 3"/>
          <p:cNvSpPr txBox="1">
            <a:spLocks noChangeArrowheads="1"/>
          </p:cNvSpPr>
          <p:nvPr/>
        </p:nvSpPr>
        <p:spPr bwMode="auto">
          <a:xfrm>
            <a:off x="628651" y="6240463"/>
            <a:ext cx="5041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仿宋_GB2312" pitchFamily="49" charset="-122"/>
              </a:defRPr>
            </a:lvl1pPr>
            <a:lvl2pPr marL="742950" indent="-285750">
              <a:defRPr>
                <a:solidFill>
                  <a:schemeClr val="tx1"/>
                </a:solidFill>
                <a:latin typeface="Times New Roman" pitchFamily="18" charset="0"/>
                <a:ea typeface="仿宋_GB2312" pitchFamily="49" charset="-122"/>
              </a:defRPr>
            </a:lvl2pPr>
            <a:lvl3pPr marL="1143000" indent="-228600">
              <a:defRPr>
                <a:solidFill>
                  <a:schemeClr val="tx1"/>
                </a:solidFill>
                <a:latin typeface="Times New Roman" pitchFamily="18" charset="0"/>
                <a:ea typeface="仿宋_GB2312" pitchFamily="49" charset="-122"/>
              </a:defRPr>
            </a:lvl3pPr>
            <a:lvl4pPr marL="1600200" indent="-228600">
              <a:defRPr>
                <a:solidFill>
                  <a:schemeClr val="tx1"/>
                </a:solidFill>
                <a:latin typeface="Times New Roman" pitchFamily="18" charset="0"/>
                <a:ea typeface="仿宋_GB2312" pitchFamily="49" charset="-122"/>
              </a:defRPr>
            </a:lvl4pPr>
            <a:lvl5pPr marL="2057400" indent="-228600">
              <a:defRPr>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仿宋_GB2312" pitchFamily="49" charset="-122"/>
              </a:defRPr>
            </a:lvl9pPr>
          </a:lstStyle>
          <a:p>
            <a:pPr>
              <a:spcBef>
                <a:spcPct val="20000"/>
              </a:spcBef>
              <a:buSzPct val="100000"/>
              <a:buFont typeface="Times New Roman" pitchFamily="18" charset="0"/>
              <a:buNone/>
            </a:pPr>
            <a:endParaRPr lang="zh-CN" altLang="zh-CN" sz="1400">
              <a:solidFill>
                <a:srgbClr val="32946A"/>
              </a:solidFill>
              <a:latin typeface="华文行楷" pitchFamily="2" charset="-122"/>
              <a:ea typeface="华文行楷" pitchFamily="2" charset="-122"/>
            </a:endParaRPr>
          </a:p>
        </p:txBody>
      </p:sp>
      <p:sp>
        <p:nvSpPr>
          <p:cNvPr id="89092" name="Rectangle 4"/>
          <p:cNvSpPr>
            <a:spLocks noChangeArrowheads="1"/>
          </p:cNvSpPr>
          <p:nvPr/>
        </p:nvSpPr>
        <p:spPr bwMode="auto">
          <a:xfrm>
            <a:off x="1362033" y="116632"/>
            <a:ext cx="6678431" cy="437043"/>
          </a:xfrm>
          <a:prstGeom prst="rect">
            <a:avLst/>
          </a:prstGeom>
          <a:solidFill>
            <a:srgbClr val="CCFFFF"/>
          </a:solidFill>
          <a:ln w="9525">
            <a:solidFill>
              <a:schemeClr val="accent2"/>
            </a:solidFill>
            <a:miter lim="800000"/>
            <a:headEnd/>
            <a:tailEnd/>
          </a:ln>
        </p:spPr>
        <p:txBody>
          <a:bodyPr wrap="none">
            <a:spAutoFit/>
          </a:bodyPr>
          <a:lstStyle>
            <a:lvl1pPr>
              <a:defRPr>
                <a:solidFill>
                  <a:schemeClr val="tx1"/>
                </a:solidFill>
                <a:latin typeface="Times New Roman" pitchFamily="18" charset="0"/>
                <a:ea typeface="仿宋_GB2312" pitchFamily="49" charset="-122"/>
              </a:defRPr>
            </a:lvl1pPr>
            <a:lvl2pPr marL="742950" indent="-285750">
              <a:defRPr>
                <a:solidFill>
                  <a:schemeClr val="tx1"/>
                </a:solidFill>
                <a:latin typeface="Times New Roman" pitchFamily="18" charset="0"/>
                <a:ea typeface="仿宋_GB2312" pitchFamily="49" charset="-122"/>
              </a:defRPr>
            </a:lvl2pPr>
            <a:lvl3pPr marL="1143000" indent="-228600">
              <a:defRPr>
                <a:solidFill>
                  <a:schemeClr val="tx1"/>
                </a:solidFill>
                <a:latin typeface="Times New Roman" pitchFamily="18" charset="0"/>
                <a:ea typeface="仿宋_GB2312" pitchFamily="49" charset="-122"/>
              </a:defRPr>
            </a:lvl3pPr>
            <a:lvl4pPr marL="1600200" indent="-228600">
              <a:defRPr>
                <a:solidFill>
                  <a:schemeClr val="tx1"/>
                </a:solidFill>
                <a:latin typeface="Times New Roman" pitchFamily="18" charset="0"/>
                <a:ea typeface="仿宋_GB2312" pitchFamily="49" charset="-122"/>
              </a:defRPr>
            </a:lvl4pPr>
            <a:lvl5pPr marL="2057400" indent="-228600">
              <a:defRPr>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仿宋_GB2312" pitchFamily="49" charset="-122"/>
              </a:defRPr>
            </a:lvl9pPr>
          </a:lstStyle>
          <a:p>
            <a:pPr eaLnBrk="1" hangingPunct="1">
              <a:buSzPct val="100000"/>
              <a:buFont typeface="Times New Roman" pitchFamily="18" charset="0"/>
              <a:buNone/>
            </a:pPr>
            <a:r>
              <a:rPr lang="zh-CN" altLang="zh-CN" sz="2800" b="1" dirty="0" smtClean="0">
                <a:solidFill>
                  <a:schemeClr val="accent1"/>
                </a:solidFill>
                <a:latin typeface="楷体_GB2312" pitchFamily="49" charset="-122"/>
                <a:ea typeface="楷体_GB2312" pitchFamily="49" charset="-122"/>
              </a:rPr>
              <a:t>讨论</a:t>
            </a:r>
            <a:r>
              <a:rPr lang="en-US" altLang="zh-CN" sz="2800" b="1" dirty="0" smtClean="0">
                <a:solidFill>
                  <a:schemeClr val="accent1"/>
                </a:solidFill>
                <a:latin typeface="楷体_GB2312" pitchFamily="49" charset="-122"/>
                <a:ea typeface="楷体_GB2312" pitchFamily="49" charset="-122"/>
              </a:rPr>
              <a:t>:</a:t>
            </a:r>
            <a:r>
              <a:rPr lang="zh-CN" altLang="zh-CN" sz="2800" b="1" dirty="0" smtClean="0">
                <a:latin typeface="楷体_GB2312" pitchFamily="49" charset="-122"/>
                <a:ea typeface="楷体_GB2312" pitchFamily="49" charset="-122"/>
              </a:rPr>
              <a:t> </a:t>
            </a:r>
            <a:r>
              <a:rPr lang="zh-CN" altLang="zh-CN" sz="2800" b="1" dirty="0">
                <a:latin typeface="楷体_GB2312" pitchFamily="49" charset="-122"/>
                <a:ea typeface="楷体_GB2312" pitchFamily="49" charset="-122"/>
              </a:rPr>
              <a:t>在链表中设置</a:t>
            </a:r>
            <a:r>
              <a:rPr lang="zh-CN" altLang="zh-CN" sz="2800" b="1" dirty="0">
                <a:solidFill>
                  <a:srgbClr val="FF3300"/>
                </a:solidFill>
                <a:latin typeface="楷体_GB2312" pitchFamily="49" charset="-122"/>
                <a:ea typeface="楷体_GB2312" pitchFamily="49" charset="-122"/>
              </a:rPr>
              <a:t>头结点</a:t>
            </a:r>
            <a:r>
              <a:rPr lang="zh-CN" altLang="zh-CN" sz="2800" b="1" dirty="0">
                <a:latin typeface="楷体_GB2312" pitchFamily="49" charset="-122"/>
                <a:ea typeface="楷体_GB2312" pitchFamily="49" charset="-122"/>
              </a:rPr>
              <a:t>有什么好处？</a:t>
            </a:r>
          </a:p>
        </p:txBody>
      </p:sp>
      <p:sp>
        <p:nvSpPr>
          <p:cNvPr id="86021" name="Rectangle 5"/>
          <p:cNvSpPr>
            <a:spLocks noChangeArrowheads="1"/>
          </p:cNvSpPr>
          <p:nvPr/>
        </p:nvSpPr>
        <p:spPr bwMode="auto">
          <a:xfrm>
            <a:off x="263352" y="1340768"/>
            <a:ext cx="11277600" cy="1520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762000">
              <a:defRPr>
                <a:solidFill>
                  <a:schemeClr val="tx1"/>
                </a:solidFill>
                <a:latin typeface="Times New Roman" pitchFamily="18" charset="0"/>
                <a:ea typeface="仿宋_GB2312" pitchFamily="49" charset="-122"/>
              </a:defRPr>
            </a:lvl1pPr>
            <a:lvl2pPr marL="742950" indent="-285750">
              <a:defRPr>
                <a:solidFill>
                  <a:schemeClr val="tx1"/>
                </a:solidFill>
                <a:latin typeface="Times New Roman" pitchFamily="18" charset="0"/>
                <a:ea typeface="仿宋_GB2312" pitchFamily="49" charset="-122"/>
              </a:defRPr>
            </a:lvl2pPr>
            <a:lvl3pPr marL="1143000" indent="-228600">
              <a:defRPr>
                <a:solidFill>
                  <a:schemeClr val="tx1"/>
                </a:solidFill>
                <a:latin typeface="Times New Roman" pitchFamily="18" charset="0"/>
                <a:ea typeface="仿宋_GB2312" pitchFamily="49" charset="-122"/>
              </a:defRPr>
            </a:lvl3pPr>
            <a:lvl4pPr marL="1600200" indent="-228600">
              <a:defRPr>
                <a:solidFill>
                  <a:schemeClr val="tx1"/>
                </a:solidFill>
                <a:latin typeface="Times New Roman" pitchFamily="18" charset="0"/>
                <a:ea typeface="仿宋_GB2312" pitchFamily="49" charset="-122"/>
              </a:defRPr>
            </a:lvl4pPr>
            <a:lvl5pPr marL="2057400" indent="-228600">
              <a:defRPr>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仿宋_GB2312" pitchFamily="49" charset="-122"/>
              </a:defRPr>
            </a:lvl9pPr>
          </a:lstStyle>
          <a:p>
            <a:pPr algn="l" eaLnBrk="1" hangingPunct="1">
              <a:buSzPct val="100000"/>
              <a:buFont typeface="Times New Roman" pitchFamily="18" charset="0"/>
              <a:buNone/>
            </a:pPr>
            <a:r>
              <a:rPr lang="zh-CN" altLang="zh-CN" sz="3200" b="1" dirty="0">
                <a:ea typeface="楷体_GB2312" pitchFamily="49" charset="-122"/>
              </a:rPr>
              <a:t>⒈便于</a:t>
            </a:r>
            <a:r>
              <a:rPr lang="zh-CN" altLang="zh-CN" sz="3200" b="1" dirty="0">
                <a:solidFill>
                  <a:srgbClr val="FF3300"/>
                </a:solidFill>
                <a:latin typeface="楷体_GB2312" pitchFamily="49" charset="-122"/>
                <a:ea typeface="楷体_GB2312" pitchFamily="49" charset="-122"/>
              </a:rPr>
              <a:t>首元结点</a:t>
            </a:r>
            <a:r>
              <a:rPr lang="zh-CN" altLang="zh-CN" sz="3200" b="1" dirty="0">
                <a:ea typeface="楷体_GB2312" pitchFamily="49" charset="-122"/>
              </a:rPr>
              <a:t>的处理</a:t>
            </a:r>
          </a:p>
          <a:p>
            <a:pPr algn="l" eaLnBrk="1" hangingPunct="1">
              <a:buSzPct val="100000"/>
              <a:buFont typeface="Times New Roman" pitchFamily="18" charset="0"/>
              <a:buNone/>
            </a:pPr>
            <a:r>
              <a:rPr lang="zh-CN" altLang="zh-CN" sz="3200" b="1" dirty="0">
                <a:ea typeface="楷体_GB2312" pitchFamily="49" charset="-122"/>
              </a:rPr>
              <a:t>首元结点的地址保存在头结点的指针域中,所以在链表的第一个位置上的操作和其它位置一致，无须进行特殊处理;</a:t>
            </a:r>
          </a:p>
        </p:txBody>
      </p:sp>
      <p:sp>
        <p:nvSpPr>
          <p:cNvPr id="86022" name="Rectangle 6"/>
          <p:cNvSpPr>
            <a:spLocks noChangeArrowheads="1"/>
          </p:cNvSpPr>
          <p:nvPr/>
        </p:nvSpPr>
        <p:spPr bwMode="auto">
          <a:xfrm>
            <a:off x="335360" y="3429000"/>
            <a:ext cx="11277600" cy="1914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762000">
              <a:defRPr>
                <a:solidFill>
                  <a:schemeClr val="tx1"/>
                </a:solidFill>
                <a:latin typeface="Times New Roman" pitchFamily="18" charset="0"/>
                <a:ea typeface="仿宋_GB2312" pitchFamily="49" charset="-122"/>
              </a:defRPr>
            </a:lvl1pPr>
            <a:lvl2pPr marL="742950" indent="-285750">
              <a:defRPr>
                <a:solidFill>
                  <a:schemeClr val="tx1"/>
                </a:solidFill>
                <a:latin typeface="Times New Roman" pitchFamily="18" charset="0"/>
                <a:ea typeface="仿宋_GB2312" pitchFamily="49" charset="-122"/>
              </a:defRPr>
            </a:lvl2pPr>
            <a:lvl3pPr marL="1143000" indent="-228600">
              <a:defRPr>
                <a:solidFill>
                  <a:schemeClr val="tx1"/>
                </a:solidFill>
                <a:latin typeface="Times New Roman" pitchFamily="18" charset="0"/>
                <a:ea typeface="仿宋_GB2312" pitchFamily="49" charset="-122"/>
              </a:defRPr>
            </a:lvl3pPr>
            <a:lvl4pPr marL="1600200" indent="-228600">
              <a:defRPr>
                <a:solidFill>
                  <a:schemeClr val="tx1"/>
                </a:solidFill>
                <a:latin typeface="Times New Roman" pitchFamily="18" charset="0"/>
                <a:ea typeface="仿宋_GB2312" pitchFamily="49" charset="-122"/>
              </a:defRPr>
            </a:lvl4pPr>
            <a:lvl5pPr marL="2057400" indent="-228600">
              <a:defRPr>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仿宋_GB2312" pitchFamily="49" charset="-122"/>
              </a:defRPr>
            </a:lvl9pPr>
          </a:lstStyle>
          <a:p>
            <a:pPr algn="l" eaLnBrk="1" hangingPunct="1">
              <a:buSzPct val="100000"/>
              <a:buFont typeface="Times New Roman" pitchFamily="18" charset="0"/>
              <a:buNone/>
            </a:pPr>
            <a:r>
              <a:rPr lang="zh-CN" altLang="zh-CN" sz="3200" b="1" dirty="0">
                <a:ea typeface="楷体_GB2312" pitchFamily="49" charset="-122"/>
              </a:rPr>
              <a:t>⒉便于</a:t>
            </a:r>
            <a:r>
              <a:rPr lang="zh-CN" altLang="zh-CN" sz="3200" b="1" dirty="0">
                <a:solidFill>
                  <a:srgbClr val="FF3300"/>
                </a:solidFill>
                <a:latin typeface="楷体_GB2312" pitchFamily="49" charset="-122"/>
                <a:ea typeface="楷体_GB2312" pitchFamily="49" charset="-122"/>
              </a:rPr>
              <a:t>空表和非空表</a:t>
            </a:r>
            <a:r>
              <a:rPr lang="zh-CN" altLang="zh-CN" sz="3200" b="1" dirty="0">
                <a:ea typeface="楷体_GB2312" pitchFamily="49" charset="-122"/>
              </a:rPr>
              <a:t>的统一处理</a:t>
            </a:r>
          </a:p>
          <a:p>
            <a:pPr algn="l" eaLnBrk="1" hangingPunct="1">
              <a:buSzPct val="100000"/>
              <a:buFont typeface="Times New Roman" pitchFamily="18" charset="0"/>
              <a:buNone/>
            </a:pPr>
            <a:r>
              <a:rPr lang="zh-CN" altLang="zh-CN" sz="3200" b="1" dirty="0">
                <a:ea typeface="楷体_GB2312" pitchFamily="49" charset="-122"/>
              </a:rPr>
              <a:t>无论链表是否为空，头指针都是指向头结点的非空指针，因此空表和非空表的处理也就统一了。</a:t>
            </a:r>
            <a:br>
              <a:rPr lang="zh-CN" altLang="zh-CN" sz="3200" b="1" dirty="0">
                <a:ea typeface="楷体_GB2312" pitchFamily="49" charset="-122"/>
              </a:rPr>
            </a:br>
            <a:endParaRPr lang="zh-CN" altLang="zh-CN" sz="3200" b="1" dirty="0">
              <a:ea typeface="楷体_GB2312" pitchFamily="49" charset="-122"/>
            </a:endParaRPr>
          </a:p>
        </p:txBody>
      </p:sp>
    </p:spTree>
    <p:extLst>
      <p:ext uri="{BB962C8B-B14F-4D97-AF65-F5344CB8AC3E}">
        <p14:creationId xmlns:p14="http://schemas.microsoft.com/office/powerpoint/2010/main" val="37754646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0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1" grpId="0" animBg="1" autoUpdateAnimBg="0"/>
      <p:bldP spid="86022" grpId="0" animBg="1"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42756" y="260648"/>
            <a:ext cx="4429156" cy="398780"/>
          </a:xfrm>
          <a:prstGeom prst="rect">
            <a:avLst/>
          </a:prstGeom>
          <a:noFill/>
        </p:spPr>
        <p:txBody>
          <a:bodyPr wrap="square" rtlCol="0">
            <a:spAutoFit/>
          </a:bodyPr>
          <a:lstStyle/>
          <a:p>
            <a:pPr algn="l">
              <a:lnSpc>
                <a:spcPct val="100000"/>
              </a:lnSpc>
            </a:pP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单链表类</a:t>
            </a:r>
            <a:r>
              <a:rPr lang="en-US" altLang="zh-CN" sz="2000" dirty="0" err="1">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LinkList</a:t>
            </a:r>
          </a:p>
        </p:txBody>
      </p:sp>
      <p:grpSp>
        <p:nvGrpSpPr>
          <p:cNvPr id="9" name="组合 8"/>
          <p:cNvGrpSpPr/>
          <p:nvPr/>
        </p:nvGrpSpPr>
        <p:grpSpPr>
          <a:xfrm>
            <a:off x="2844543" y="5130403"/>
            <a:ext cx="1580101" cy="302275"/>
            <a:chOff x="2071670" y="4500570"/>
            <a:chExt cx="1580101" cy="302275"/>
          </a:xfrm>
        </p:grpSpPr>
        <p:sp>
          <p:nvSpPr>
            <p:cNvPr id="5" name="Text Box 40"/>
            <p:cNvSpPr txBox="1">
              <a:spLocks noChangeArrowheads="1"/>
            </p:cNvSpPr>
            <p:nvPr>
              <p:custDataLst>
                <p:tags r:id="rId4"/>
              </p:custDataLst>
            </p:nvPr>
          </p:nvSpPr>
          <p:spPr bwMode="auto">
            <a:xfrm>
              <a:off x="2870256" y="4500570"/>
              <a:ext cx="468549" cy="302275"/>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nSpc>
                  <a:spcPct val="100000"/>
                </a:lnSpc>
                <a:spcBef>
                  <a:spcPct val="0"/>
                </a:spcBef>
              </a:pPr>
              <a:endParaRPr kumimoji="0" lang="en-US" altLang="zh-CN"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 name="Text Box 39"/>
            <p:cNvSpPr txBox="1">
              <a:spLocks noChangeArrowheads="1"/>
            </p:cNvSpPr>
            <p:nvPr>
              <p:custDataLst>
                <p:tags r:id="rId5"/>
              </p:custDataLst>
            </p:nvPr>
          </p:nvSpPr>
          <p:spPr bwMode="auto">
            <a:xfrm>
              <a:off x="3347506" y="4500570"/>
              <a:ext cx="304265" cy="302275"/>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25200" tIns="0" rIns="0" bIns="0" numCol="1" anchor="t" anchorCtr="0" compatLnSpc="1"/>
            <a:lstStyle/>
            <a:p>
              <a:pPr>
                <a:lnSpc>
                  <a:spcPts val="2300"/>
                </a:lnSpc>
                <a:spcBef>
                  <a:spcPct val="0"/>
                </a:spcBef>
              </a:pPr>
              <a:r>
                <a:rPr kumimoji="0" lang="zh-CN" altLang="zh-CN" sz="1600">
                  <a:solidFill>
                    <a:srgbClr val="FFFFFF"/>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7" name="Line 32"/>
            <p:cNvSpPr>
              <a:spLocks noChangeShapeType="1"/>
            </p:cNvSpPr>
            <p:nvPr>
              <p:custDataLst>
                <p:tags r:id="rId6"/>
              </p:custDataLst>
            </p:nvPr>
          </p:nvSpPr>
          <p:spPr bwMode="auto">
            <a:xfrm>
              <a:off x="2584461" y="4651222"/>
              <a:ext cx="285795"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8" name="Text Box 31"/>
            <p:cNvSpPr txBox="1">
              <a:spLocks noChangeArrowheads="1"/>
            </p:cNvSpPr>
            <p:nvPr>
              <p:custDataLst>
                <p:tags r:id="rId7"/>
              </p:custDataLst>
            </p:nvPr>
          </p:nvSpPr>
          <p:spPr bwMode="auto">
            <a:xfrm>
              <a:off x="2071670" y="4500570"/>
              <a:ext cx="528818" cy="302275"/>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head</a:t>
              </a:r>
            </a:p>
          </p:txBody>
        </p:sp>
      </p:grpSp>
      <p:cxnSp>
        <p:nvCxnSpPr>
          <p:cNvPr id="11" name="直接箭头连接符 10"/>
          <p:cNvCxnSpPr/>
          <p:nvPr>
            <p:custDataLst>
              <p:tags r:id="rId1"/>
            </p:custDataLst>
          </p:nvPr>
        </p:nvCxnSpPr>
        <p:spPr>
          <a:xfrm rot="5400000">
            <a:off x="3112293" y="4236633"/>
            <a:ext cx="1643074" cy="1588"/>
          </a:xfrm>
          <a:prstGeom prst="straightConnector1">
            <a:avLst/>
          </a:prstGeom>
          <a:ln>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12" name="灯片编号占位符 11"/>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61</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grpSp>
        <p:nvGrpSpPr>
          <p:cNvPr id="16" name="组合 15"/>
          <p:cNvGrpSpPr/>
          <p:nvPr/>
        </p:nvGrpSpPr>
        <p:grpSpPr>
          <a:xfrm>
            <a:off x="1148543" y="1772816"/>
            <a:ext cx="6929486" cy="2157102"/>
            <a:chOff x="1148543" y="1772816"/>
            <a:chExt cx="6929486" cy="2157102"/>
          </a:xfrm>
        </p:grpSpPr>
        <p:sp>
          <p:nvSpPr>
            <p:cNvPr id="4" name="TextBox 3"/>
            <p:cNvSpPr txBox="1"/>
            <p:nvPr>
              <p:custDataLst>
                <p:tags r:id="rId2"/>
              </p:custDataLst>
            </p:nvPr>
          </p:nvSpPr>
          <p:spPr>
            <a:xfrm>
              <a:off x="1148543" y="1772816"/>
              <a:ext cx="6929486" cy="215455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class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LinkList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单链表类</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def __</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init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__(self):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构造方法</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self.head</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=LinkNode()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头结点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head</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self.head.next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基本运算算法</a:t>
              </a:r>
            </a:p>
          </p:txBody>
        </p:sp>
        <p:sp>
          <p:nvSpPr>
            <p:cNvPr id="15" name="PA-图文框  2"/>
            <p:cNvSpPr/>
            <p:nvPr>
              <p:custDataLst>
                <p:tags r:id="rId3"/>
              </p:custDataLst>
            </p:nvPr>
          </p:nvSpPr>
          <p:spPr bwMode="auto">
            <a:xfrm>
              <a:off x="1148543" y="1772816"/>
              <a:ext cx="6929486" cy="2157102"/>
            </a:xfrm>
            <a:prstGeom prst="frame">
              <a:avLst>
                <a:gd name="adj1" fmla="val 2919"/>
              </a:avLst>
            </a:prstGeom>
            <a:solidFill>
              <a:schemeClr val="accent2"/>
            </a:solidFill>
            <a:ln w="19050">
              <a:no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1600" dirty="0">
                <a:solidFill>
                  <a:srgbClr val="0000FF"/>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grpSp>
    </p:spTree>
    <p:extLst>
      <p:ext uri="{BB962C8B-B14F-4D97-AF65-F5344CB8AC3E}">
        <p14:creationId xmlns:p14="http://schemas.microsoft.com/office/powerpoint/2010/main" val="322209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98" name="Rectangle 22"/>
          <p:cNvSpPr>
            <a:spLocks noChangeArrowheads="1"/>
          </p:cNvSpPr>
          <p:nvPr>
            <p:custDataLst>
              <p:tags r:id="rId1"/>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75784" name="Text Box 8"/>
          <p:cNvSpPr txBox="1">
            <a:spLocks noChangeArrowheads="1"/>
          </p:cNvSpPr>
          <p:nvPr/>
        </p:nvSpPr>
        <p:spPr bwMode="auto">
          <a:xfrm>
            <a:off x="1031143" y="3377191"/>
            <a:ext cx="1571636" cy="357190"/>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单链表对象</a:t>
            </a:r>
            <a:r>
              <a:rPr kumimoji="0"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kumimoji="0" lang="zh-CN" altLang="en-US"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grpSp>
        <p:nvGrpSpPr>
          <p:cNvPr id="3" name="组合 2"/>
          <p:cNvGrpSpPr/>
          <p:nvPr/>
        </p:nvGrpSpPr>
        <p:grpSpPr>
          <a:xfrm>
            <a:off x="2817093" y="2184669"/>
            <a:ext cx="4643470" cy="2264092"/>
            <a:chOff x="2817093" y="2184669"/>
            <a:chExt cx="4643470" cy="2264092"/>
          </a:xfrm>
        </p:grpSpPr>
        <p:sp>
          <p:nvSpPr>
            <p:cNvPr id="75783" name="Rectangle 7"/>
            <p:cNvSpPr>
              <a:spLocks noChangeArrowheads="1"/>
            </p:cNvSpPr>
            <p:nvPr>
              <p:custDataLst>
                <p:tags r:id="rId2"/>
              </p:custDataLst>
            </p:nvPr>
          </p:nvSpPr>
          <p:spPr bwMode="auto">
            <a:xfrm>
              <a:off x="2817093" y="3162877"/>
              <a:ext cx="4643470" cy="1285884"/>
            </a:xfrm>
            <a:prstGeom prst="rect">
              <a:avLst/>
            </a:prstGeom>
            <a:solidFill>
              <a:srgbClr val="FFFFFF">
                <a:alpha val="0"/>
              </a:srgbClr>
            </a:solidFill>
            <a:ln w="28575">
              <a:solidFill>
                <a:srgbClr val="00B0F0"/>
              </a:solidFill>
              <a:prstDash val="dash"/>
              <a:miter lim="800000"/>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grpSp>
          <p:nvGrpSpPr>
            <p:cNvPr id="2" name="组合 1"/>
            <p:cNvGrpSpPr/>
            <p:nvPr/>
          </p:nvGrpSpPr>
          <p:grpSpPr>
            <a:xfrm>
              <a:off x="2888531" y="2184669"/>
              <a:ext cx="4171494" cy="1981592"/>
              <a:chOff x="2888531" y="2184669"/>
              <a:chExt cx="4171494" cy="1981592"/>
            </a:xfrm>
          </p:grpSpPr>
          <p:sp>
            <p:nvSpPr>
              <p:cNvPr id="75796" name="Text Box 20" descr="浅色上对角线"/>
              <p:cNvSpPr txBox="1">
                <a:spLocks noChangeArrowheads="1"/>
              </p:cNvSpPr>
              <p:nvPr>
                <p:custDataLst>
                  <p:tags r:id="rId3"/>
                </p:custDataLst>
              </p:nvPr>
            </p:nvSpPr>
            <p:spPr bwMode="auto">
              <a:xfrm>
                <a:off x="3308285" y="3843460"/>
                <a:ext cx="468749" cy="322801"/>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75795" name="Text Box 19"/>
              <p:cNvSpPr txBox="1">
                <a:spLocks noChangeArrowheads="1"/>
              </p:cNvSpPr>
              <p:nvPr>
                <p:custDataLst>
                  <p:tags r:id="rId4"/>
                </p:custDataLst>
              </p:nvPr>
            </p:nvSpPr>
            <p:spPr bwMode="auto">
              <a:xfrm>
                <a:off x="3780991" y="3843460"/>
                <a:ext cx="322833" cy="322801"/>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75794" name="Text Box 18"/>
              <p:cNvSpPr txBox="1">
                <a:spLocks noChangeArrowheads="1"/>
              </p:cNvSpPr>
              <p:nvPr>
                <p:custDataLst>
                  <p:tags r:id="rId5"/>
                </p:custDataLst>
              </p:nvPr>
            </p:nvSpPr>
            <p:spPr bwMode="auto">
              <a:xfrm>
                <a:off x="2888531" y="3305753"/>
                <a:ext cx="528636" cy="26382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head</a:t>
                </a:r>
              </a:p>
            </p:txBody>
          </p:sp>
          <p:sp>
            <p:nvSpPr>
              <p:cNvPr id="75793" name="Arc 17"/>
              <p:cNvSpPr/>
              <p:nvPr>
                <p:custDataLst>
                  <p:tags r:id="rId6"/>
                </p:custDataLst>
              </p:nvPr>
            </p:nvSpPr>
            <p:spPr bwMode="auto">
              <a:xfrm>
                <a:off x="3388597" y="3533161"/>
                <a:ext cx="180000" cy="324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tailEnd type="arrow" w="med" len="med"/>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75792" name="Line 16"/>
              <p:cNvSpPr>
                <a:spLocks noChangeShapeType="1"/>
              </p:cNvSpPr>
              <p:nvPr>
                <p:custDataLst>
                  <p:tags r:id="rId7"/>
                </p:custDataLst>
              </p:nvPr>
            </p:nvSpPr>
            <p:spPr bwMode="auto">
              <a:xfrm>
                <a:off x="3926886" y="3997618"/>
                <a:ext cx="372500"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75791" name="Text Box 15"/>
              <p:cNvSpPr txBox="1">
                <a:spLocks noChangeArrowheads="1"/>
              </p:cNvSpPr>
              <p:nvPr>
                <p:custDataLst>
                  <p:tags r:id="rId8"/>
                </p:custDataLst>
              </p:nvPr>
            </p:nvSpPr>
            <p:spPr bwMode="auto">
              <a:xfrm>
                <a:off x="4301456" y="3836218"/>
                <a:ext cx="444464" cy="322801"/>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75790" name="Text Box 14"/>
              <p:cNvSpPr txBox="1">
                <a:spLocks noChangeArrowheads="1"/>
              </p:cNvSpPr>
              <p:nvPr>
                <p:custDataLst>
                  <p:tags r:id="rId9"/>
                </p:custDataLst>
              </p:nvPr>
            </p:nvSpPr>
            <p:spPr bwMode="auto">
              <a:xfrm>
                <a:off x="4733970" y="3836218"/>
                <a:ext cx="322833" cy="322801"/>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75789" name="Text Box 13"/>
              <p:cNvSpPr txBox="1">
                <a:spLocks noChangeArrowheads="1"/>
              </p:cNvSpPr>
              <p:nvPr>
                <p:custDataLst>
                  <p:tags r:id="rId10"/>
                </p:custDataLst>
              </p:nvPr>
            </p:nvSpPr>
            <p:spPr bwMode="auto">
              <a:xfrm>
                <a:off x="5447928" y="3861048"/>
                <a:ext cx="385951" cy="26382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75788" name="Line 12"/>
              <p:cNvSpPr>
                <a:spLocks noChangeShapeType="1"/>
              </p:cNvSpPr>
              <p:nvPr>
                <p:custDataLst>
                  <p:tags r:id="rId11"/>
                </p:custDataLst>
              </p:nvPr>
            </p:nvSpPr>
            <p:spPr bwMode="auto">
              <a:xfrm>
                <a:off x="4874691" y="3997618"/>
                <a:ext cx="372500"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75787" name="Text Box 11"/>
              <p:cNvSpPr txBox="1">
                <a:spLocks noChangeArrowheads="1"/>
              </p:cNvSpPr>
              <p:nvPr>
                <p:custDataLst>
                  <p:tags r:id="rId12"/>
                </p:custDataLst>
              </p:nvPr>
            </p:nvSpPr>
            <p:spPr bwMode="auto">
              <a:xfrm>
                <a:off x="6303643" y="3836218"/>
                <a:ext cx="442541" cy="322801"/>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75786" name="Text Box 10"/>
              <p:cNvSpPr txBox="1">
                <a:spLocks noChangeArrowheads="1"/>
              </p:cNvSpPr>
              <p:nvPr>
                <p:custDataLst>
                  <p:tags r:id="rId13"/>
                </p:custDataLst>
              </p:nvPr>
            </p:nvSpPr>
            <p:spPr bwMode="auto">
              <a:xfrm>
                <a:off x="6737192" y="3836218"/>
                <a:ext cx="322833" cy="322801"/>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ts val="2300"/>
                  </a:lnSpc>
                  <a:spcBef>
                    <a:spcPct val="0"/>
                  </a:spcBef>
                </a:pPr>
                <a:r>
                  <a:rPr kumimoji="0" lang="zh-CN" altLang="zh-CN" sz="16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75785" name="Line 9"/>
              <p:cNvSpPr>
                <a:spLocks noChangeShapeType="1"/>
              </p:cNvSpPr>
              <p:nvPr>
                <p:custDataLst>
                  <p:tags r:id="rId14"/>
                </p:custDataLst>
              </p:nvPr>
            </p:nvSpPr>
            <p:spPr bwMode="auto">
              <a:xfrm>
                <a:off x="5936316" y="3997618"/>
                <a:ext cx="372500"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75782" name="Line 6"/>
              <p:cNvSpPr>
                <a:spLocks noChangeShapeType="1"/>
              </p:cNvSpPr>
              <p:nvPr>
                <p:custDataLst>
                  <p:tags r:id="rId15"/>
                </p:custDataLst>
              </p:nvPr>
            </p:nvSpPr>
            <p:spPr bwMode="auto">
              <a:xfrm>
                <a:off x="3832726" y="2948563"/>
                <a:ext cx="0" cy="900000"/>
              </a:xfrm>
              <a:prstGeom prst="line">
                <a:avLst/>
              </a:prstGeom>
              <a:ln w="19050">
                <a:solidFill>
                  <a:schemeClr val="accent2"/>
                </a:solidFill>
                <a:tailEnd type="arrow" w="sm" len="sm"/>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75781" name="Text Box 5"/>
              <p:cNvSpPr txBox="1">
                <a:spLocks noChangeArrowheads="1"/>
              </p:cNvSpPr>
              <p:nvPr>
                <p:custDataLst>
                  <p:tags r:id="rId16"/>
                </p:custDataLst>
              </p:nvPr>
            </p:nvSpPr>
            <p:spPr bwMode="auto">
              <a:xfrm>
                <a:off x="3476782" y="2669020"/>
                <a:ext cx="702576" cy="262793"/>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L.head</a:t>
                </a:r>
              </a:p>
            </p:txBody>
          </p:sp>
          <p:sp>
            <p:nvSpPr>
              <p:cNvPr id="75780" name="Line 4"/>
              <p:cNvSpPr>
                <a:spLocks noChangeShapeType="1"/>
              </p:cNvSpPr>
              <p:nvPr>
                <p:custDataLst>
                  <p:tags r:id="rId17"/>
                </p:custDataLst>
              </p:nvPr>
            </p:nvSpPr>
            <p:spPr bwMode="auto">
              <a:xfrm>
                <a:off x="4849858" y="2948563"/>
                <a:ext cx="0" cy="900000"/>
              </a:xfrm>
              <a:prstGeom prst="line">
                <a:avLst/>
              </a:prstGeom>
              <a:ln w="19050">
                <a:solidFill>
                  <a:schemeClr val="accent2"/>
                </a:solidFill>
                <a:tailEnd type="arrow" w="sm" len="sm"/>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75779" name="Text Box 3"/>
              <p:cNvSpPr txBox="1">
                <a:spLocks noChangeArrowheads="1"/>
              </p:cNvSpPr>
              <p:nvPr>
                <p:custDataLst>
                  <p:tags r:id="rId18"/>
                </p:custDataLst>
              </p:nvPr>
            </p:nvSpPr>
            <p:spPr bwMode="auto">
              <a:xfrm>
                <a:off x="4307663" y="2662812"/>
                <a:ext cx="1295512" cy="262793"/>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L.head.next</a:t>
                </a:r>
              </a:p>
            </p:txBody>
          </p:sp>
          <p:sp>
            <p:nvSpPr>
              <p:cNvPr id="75778" name="Text Box 2"/>
              <p:cNvSpPr txBox="1">
                <a:spLocks noChangeArrowheads="1"/>
              </p:cNvSpPr>
              <p:nvPr/>
            </p:nvSpPr>
            <p:spPr bwMode="auto">
              <a:xfrm>
                <a:off x="3380659" y="2184669"/>
                <a:ext cx="2008202" cy="26382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结点引用方式：</a:t>
                </a:r>
              </a:p>
            </p:txBody>
          </p:sp>
        </p:grpSp>
      </p:grpSp>
      <p:sp>
        <p:nvSpPr>
          <p:cNvPr id="23" name="灯片编号占位符 22"/>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62</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spTree>
    <p:extLst>
      <p:ext uri="{BB962C8B-B14F-4D97-AF65-F5344CB8AC3E}">
        <p14:creationId xmlns:p14="http://schemas.microsoft.com/office/powerpoint/2010/main" val="207028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5784"/>
                                        </p:tgtEl>
                                        <p:attrNameLst>
                                          <p:attrName>style.visibility</p:attrName>
                                        </p:attrNameLst>
                                      </p:cBhvr>
                                      <p:to>
                                        <p:strVal val="visible"/>
                                      </p:to>
                                    </p:set>
                                    <p:anim calcmode="lin" valueType="num">
                                      <p:cBhvr additive="base">
                                        <p:cTn id="7" dur="500" fill="hold"/>
                                        <p:tgtEl>
                                          <p:spTgt spid="75784"/>
                                        </p:tgtEl>
                                        <p:attrNameLst>
                                          <p:attrName>ppt_x</p:attrName>
                                        </p:attrNameLst>
                                      </p:cBhvr>
                                      <p:tavLst>
                                        <p:tav tm="0">
                                          <p:val>
                                            <p:strVal val="#ppt_x"/>
                                          </p:val>
                                        </p:tav>
                                        <p:tav tm="100000">
                                          <p:val>
                                            <p:strVal val="#ppt_x"/>
                                          </p:val>
                                        </p:tav>
                                      </p:tavLst>
                                    </p:anim>
                                    <p:anim calcmode="lin" valueType="num">
                                      <p:cBhvr additive="base">
                                        <p:cTn id="8" dur="500" fill="hold"/>
                                        <p:tgtEl>
                                          <p:spTgt spid="7578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4"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37642" y="1056342"/>
            <a:ext cx="6500858" cy="398780"/>
          </a:xfrm>
          <a:prstGeom prst="rect">
            <a:avLst/>
          </a:prstGeom>
          <a:noFill/>
        </p:spPr>
        <p:txBody>
          <a:bodyPr wrap="square" rtlCol="0">
            <a:spAutoFit/>
          </a:bodyPr>
          <a:lstStyle/>
          <a:p>
            <a:pPr algn="l">
              <a:lnSpc>
                <a:spcPct val="100000"/>
              </a:lnSpc>
            </a:pP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插入结点操作</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将结点</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插入到单链表中</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结点的后面</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grpSp>
        <p:nvGrpSpPr>
          <p:cNvPr id="81" name="组合 80"/>
          <p:cNvGrpSpPr/>
          <p:nvPr/>
        </p:nvGrpSpPr>
        <p:grpSpPr>
          <a:xfrm>
            <a:off x="4608280" y="1713385"/>
            <a:ext cx="3101420" cy="2070057"/>
            <a:chOff x="3929060" y="1500174"/>
            <a:chExt cx="3000396" cy="2214578"/>
          </a:xfrm>
        </p:grpSpPr>
        <p:sp>
          <p:nvSpPr>
            <p:cNvPr id="60468" name="Text Box 52"/>
            <p:cNvSpPr txBox="1">
              <a:spLocks noChangeArrowheads="1"/>
            </p:cNvSpPr>
            <p:nvPr>
              <p:custDataLst>
                <p:tags r:id="rId54"/>
              </p:custDataLst>
            </p:nvPr>
          </p:nvSpPr>
          <p:spPr bwMode="auto">
            <a:xfrm>
              <a:off x="4562890" y="2073654"/>
              <a:ext cx="410400" cy="30017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p>
          </p:txBody>
        </p:sp>
        <p:sp>
          <p:nvSpPr>
            <p:cNvPr id="60467" name="Text Box 51"/>
            <p:cNvSpPr txBox="1">
              <a:spLocks noChangeArrowheads="1"/>
            </p:cNvSpPr>
            <p:nvPr>
              <p:custDataLst>
                <p:tags r:id="rId55"/>
              </p:custDataLst>
            </p:nvPr>
          </p:nvSpPr>
          <p:spPr bwMode="auto">
            <a:xfrm>
              <a:off x="4963710" y="2073654"/>
              <a:ext cx="299177" cy="30017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66" name="Text Box 50"/>
            <p:cNvSpPr txBox="1">
              <a:spLocks noChangeArrowheads="1"/>
            </p:cNvSpPr>
            <p:nvPr>
              <p:custDataLst>
                <p:tags r:id="rId56"/>
              </p:custDataLst>
            </p:nvPr>
          </p:nvSpPr>
          <p:spPr bwMode="auto">
            <a:xfrm>
              <a:off x="4012482" y="2110097"/>
              <a:ext cx="295341" cy="251265"/>
            </a:xfrm>
            <a:prstGeom prst="rect">
              <a:avLst/>
            </a:prstGeom>
            <a:solidFill>
              <a:srgbClr val="FFFFFF"/>
            </a:solidFill>
            <a:ln w="9525">
              <a:solidFill>
                <a:schemeClr val="dk1"/>
              </a:solidFill>
              <a:miter lim="800000"/>
              <a:tailEnd type="none" w="sm" len="sm"/>
            </a:ln>
          </p:spPr>
          <p:txBody>
            <a:bodyPr vert="horz" wrap="square" lIns="0" tIns="0" rIns="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60465" name="Line 49"/>
            <p:cNvSpPr>
              <a:spLocks noChangeShapeType="1"/>
            </p:cNvSpPr>
            <p:nvPr>
              <p:custDataLst>
                <p:tags r:id="rId57"/>
              </p:custDataLst>
            </p:nvPr>
          </p:nvSpPr>
          <p:spPr bwMode="auto">
            <a:xfrm>
              <a:off x="4286727" y="2224221"/>
              <a:ext cx="282875" cy="959"/>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64" name="Text Box 48"/>
            <p:cNvSpPr txBox="1">
              <a:spLocks noChangeArrowheads="1"/>
            </p:cNvSpPr>
            <p:nvPr>
              <p:custDataLst>
                <p:tags r:id="rId58"/>
              </p:custDataLst>
            </p:nvPr>
          </p:nvSpPr>
          <p:spPr bwMode="auto">
            <a:xfrm>
              <a:off x="4372069" y="1643050"/>
              <a:ext cx="190821" cy="244552"/>
            </a:xfrm>
            <a:prstGeom prst="rect">
              <a:avLst/>
            </a:prstGeom>
            <a:solidFill>
              <a:srgbClr val="FFFFFF"/>
            </a:solidFill>
            <a:ln w="9525">
              <a:solidFill>
                <a:schemeClr val="dk1"/>
              </a:solid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p>
          </p:txBody>
        </p:sp>
        <p:sp>
          <p:nvSpPr>
            <p:cNvPr id="60463" name="Arc 47"/>
            <p:cNvSpPr/>
            <p:nvPr>
              <p:custDataLst>
                <p:tags r:id="rId59"/>
              </p:custDataLst>
            </p:nvPr>
          </p:nvSpPr>
          <p:spPr bwMode="auto">
            <a:xfrm>
              <a:off x="4562890" y="1774437"/>
              <a:ext cx="172602" cy="29921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dk1"/>
              </a:solidFill>
              <a:round/>
              <a:tailEnd type="arrow" w="sm" len="sm"/>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62" name="Text Box 46"/>
            <p:cNvSpPr txBox="1">
              <a:spLocks noChangeArrowheads="1"/>
            </p:cNvSpPr>
            <p:nvPr>
              <p:custDataLst>
                <p:tags r:id="rId60"/>
              </p:custDataLst>
            </p:nvPr>
          </p:nvSpPr>
          <p:spPr bwMode="auto">
            <a:xfrm>
              <a:off x="5493023" y="2073654"/>
              <a:ext cx="463148" cy="30017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p>
          </p:txBody>
        </p:sp>
        <p:sp>
          <p:nvSpPr>
            <p:cNvPr id="60461" name="Text Box 45"/>
            <p:cNvSpPr txBox="1">
              <a:spLocks noChangeArrowheads="1"/>
            </p:cNvSpPr>
            <p:nvPr>
              <p:custDataLst>
                <p:tags r:id="rId61"/>
              </p:custDataLst>
            </p:nvPr>
          </p:nvSpPr>
          <p:spPr bwMode="auto">
            <a:xfrm>
              <a:off x="5893843" y="2073654"/>
              <a:ext cx="300135" cy="30017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60" name="Line 44"/>
            <p:cNvSpPr>
              <a:spLocks noChangeShapeType="1"/>
            </p:cNvSpPr>
            <p:nvPr>
              <p:custDataLst>
                <p:tags r:id="rId62"/>
              </p:custDataLst>
            </p:nvPr>
          </p:nvSpPr>
          <p:spPr bwMode="auto">
            <a:xfrm>
              <a:off x="5114258" y="2224221"/>
              <a:ext cx="380683" cy="959"/>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59" name="Text Box 43"/>
            <p:cNvSpPr txBox="1">
              <a:spLocks noChangeArrowheads="1"/>
            </p:cNvSpPr>
            <p:nvPr>
              <p:custDataLst>
                <p:tags r:id="rId63"/>
              </p:custDataLst>
            </p:nvPr>
          </p:nvSpPr>
          <p:spPr bwMode="auto">
            <a:xfrm>
              <a:off x="6442333" y="2102425"/>
              <a:ext cx="322190" cy="251265"/>
            </a:xfrm>
            <a:prstGeom prst="rect">
              <a:avLst/>
            </a:prstGeom>
            <a:solidFill>
              <a:srgbClr val="FFFFFF"/>
            </a:solidFill>
            <a:ln w="9525">
              <a:solidFill>
                <a:schemeClr val="dk1"/>
              </a:solidFill>
              <a:miter lim="800000"/>
              <a:tailEnd type="none" w="sm" len="sm"/>
            </a:ln>
          </p:spPr>
          <p:txBody>
            <a:bodyPr vert="horz" wrap="square" lIns="0" tIns="0" rIns="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60458" name="Line 42"/>
            <p:cNvSpPr>
              <a:spLocks noChangeShapeType="1"/>
            </p:cNvSpPr>
            <p:nvPr>
              <p:custDataLst>
                <p:tags r:id="rId64"/>
              </p:custDataLst>
            </p:nvPr>
          </p:nvSpPr>
          <p:spPr bwMode="auto">
            <a:xfrm>
              <a:off x="6107677" y="2224221"/>
              <a:ext cx="282875" cy="959"/>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57" name="Text Box 41"/>
            <p:cNvSpPr txBox="1">
              <a:spLocks noChangeArrowheads="1"/>
            </p:cNvSpPr>
            <p:nvPr>
              <p:custDataLst>
                <p:tags r:id="rId65"/>
              </p:custDataLst>
            </p:nvPr>
          </p:nvSpPr>
          <p:spPr bwMode="auto">
            <a:xfrm>
              <a:off x="5148778" y="2779499"/>
              <a:ext cx="410400" cy="29825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dk1"/>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x</a:t>
              </a:r>
            </a:p>
          </p:txBody>
        </p:sp>
        <p:sp>
          <p:nvSpPr>
            <p:cNvPr id="60456" name="Text Box 40"/>
            <p:cNvSpPr txBox="1">
              <a:spLocks noChangeArrowheads="1"/>
            </p:cNvSpPr>
            <p:nvPr>
              <p:custDataLst>
                <p:tags r:id="rId66"/>
              </p:custDataLst>
            </p:nvPr>
          </p:nvSpPr>
          <p:spPr bwMode="auto">
            <a:xfrm>
              <a:off x="5549598" y="2779499"/>
              <a:ext cx="298218" cy="29825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dk1"/>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18000" tIns="0" rIns="1800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55" name="Text Box 39"/>
            <p:cNvSpPr txBox="1">
              <a:spLocks noChangeArrowheads="1"/>
            </p:cNvSpPr>
            <p:nvPr>
              <p:custDataLst>
                <p:tags r:id="rId67"/>
              </p:custDataLst>
            </p:nvPr>
          </p:nvSpPr>
          <p:spPr bwMode="auto">
            <a:xfrm>
              <a:off x="4680835" y="2750728"/>
              <a:ext cx="189862" cy="244552"/>
            </a:xfrm>
            <a:prstGeom prst="rect">
              <a:avLst/>
            </a:prstGeom>
            <a:solidFill>
              <a:srgbClr val="FFFFFF"/>
            </a:solidFill>
            <a:ln w="9525">
              <a:solidFill>
                <a:schemeClr val="dk1"/>
              </a:solid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p>
          </p:txBody>
        </p:sp>
        <p:sp>
          <p:nvSpPr>
            <p:cNvPr id="60454" name="Line 38"/>
            <p:cNvSpPr>
              <a:spLocks noChangeShapeType="1"/>
            </p:cNvSpPr>
            <p:nvPr>
              <p:custDataLst>
                <p:tags r:id="rId68"/>
              </p:custDataLst>
            </p:nvPr>
          </p:nvSpPr>
          <p:spPr bwMode="auto">
            <a:xfrm>
              <a:off x="4856314" y="2899378"/>
              <a:ext cx="281916" cy="959"/>
            </a:xfrm>
            <a:prstGeom prst="line">
              <a:avLst/>
            </a:prstGeom>
            <a:ln w="19050">
              <a:solidFill>
                <a:schemeClr val="dk1"/>
              </a:solidFill>
              <a:tailEnd type="stealth"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53" name="Text Box 37"/>
            <p:cNvSpPr txBox="1">
              <a:spLocks noChangeArrowheads="1"/>
            </p:cNvSpPr>
            <p:nvPr>
              <p:custDataLst>
                <p:tags r:id="rId69"/>
              </p:custDataLst>
            </p:nvPr>
          </p:nvSpPr>
          <p:spPr bwMode="auto">
            <a:xfrm>
              <a:off x="4512069" y="3271700"/>
              <a:ext cx="2004100" cy="35771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kumimoji="0" lang="en-US" altLang="zh-CN" sz="16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kumimoji="0" lang="zh-CN" altLang="en-US" sz="16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kumimoji="0" lang="en-US" altLang="zh-CN" sz="16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s.next</a:t>
              </a:r>
              <a:r>
                <a:rPr kumimoji="0" lang="en-US" altLang="zh-CN" sz="16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kumimoji="0" lang="en-US" altLang="zh-CN" sz="16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p>
          </p:txBody>
        </p:sp>
        <p:sp>
          <p:nvSpPr>
            <p:cNvPr id="60452" name="Line 36"/>
            <p:cNvSpPr>
              <a:spLocks noChangeShapeType="1"/>
            </p:cNvSpPr>
            <p:nvPr>
              <p:custDataLst>
                <p:tags r:id="rId70"/>
              </p:custDataLst>
            </p:nvPr>
          </p:nvSpPr>
          <p:spPr bwMode="auto">
            <a:xfrm flipV="1">
              <a:off x="5721241" y="2373830"/>
              <a:ext cx="959" cy="543769"/>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77" name="圆角矩形 76"/>
            <p:cNvSpPr/>
            <p:nvPr>
              <p:custDataLst>
                <p:tags r:id="rId71"/>
              </p:custDataLst>
            </p:nvPr>
          </p:nvSpPr>
          <p:spPr>
            <a:xfrm>
              <a:off x="3929059" y="1500174"/>
              <a:ext cx="3000396" cy="2214578"/>
            </a:xfrm>
            <a:prstGeom prst="roundRect">
              <a:avLst/>
            </a:prstGeom>
            <a:noFill/>
            <a:ln>
              <a:solidFill>
                <a:schemeClr val="dk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grpSp>
        <p:nvGrpSpPr>
          <p:cNvPr id="82" name="组合 81"/>
          <p:cNvGrpSpPr/>
          <p:nvPr/>
        </p:nvGrpSpPr>
        <p:grpSpPr>
          <a:xfrm>
            <a:off x="1146001" y="4064043"/>
            <a:ext cx="3101420" cy="2070057"/>
            <a:chOff x="500034" y="3929066"/>
            <a:chExt cx="3000396" cy="2000264"/>
          </a:xfrm>
        </p:grpSpPr>
        <p:sp>
          <p:nvSpPr>
            <p:cNvPr id="78" name="圆角矩形 77"/>
            <p:cNvSpPr/>
            <p:nvPr>
              <p:custDataLst>
                <p:tags r:id="rId36"/>
              </p:custDataLst>
            </p:nvPr>
          </p:nvSpPr>
          <p:spPr>
            <a:xfrm>
              <a:off x="500034" y="3929066"/>
              <a:ext cx="3000396" cy="2000264"/>
            </a:xfrm>
            <a:prstGeom prst="roundRect">
              <a:avLst/>
            </a:prstGeom>
            <a:solidFill>
              <a:schemeClr val="accent2">
                <a:alpha val="0"/>
              </a:schemeClr>
            </a:solidFill>
            <a:ln>
              <a:solidFill>
                <a:schemeClr val="dk1"/>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60451" name="Text Box 35"/>
            <p:cNvSpPr txBox="1">
              <a:spLocks noChangeArrowheads="1"/>
            </p:cNvSpPr>
            <p:nvPr>
              <p:custDataLst>
                <p:tags r:id="rId37"/>
              </p:custDataLst>
            </p:nvPr>
          </p:nvSpPr>
          <p:spPr bwMode="auto">
            <a:xfrm>
              <a:off x="1177976" y="4409759"/>
              <a:ext cx="410400" cy="30017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p>
          </p:txBody>
        </p:sp>
        <p:sp>
          <p:nvSpPr>
            <p:cNvPr id="60450" name="Text Box 34"/>
            <p:cNvSpPr txBox="1">
              <a:spLocks noChangeArrowheads="1"/>
            </p:cNvSpPr>
            <p:nvPr>
              <p:custDataLst>
                <p:tags r:id="rId38"/>
              </p:custDataLst>
            </p:nvPr>
          </p:nvSpPr>
          <p:spPr bwMode="auto">
            <a:xfrm>
              <a:off x="1578796" y="4409759"/>
              <a:ext cx="299177" cy="30017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49" name="Text Box 33"/>
            <p:cNvSpPr txBox="1">
              <a:spLocks noChangeArrowheads="1"/>
            </p:cNvSpPr>
            <p:nvPr>
              <p:custDataLst>
                <p:tags r:id="rId39"/>
              </p:custDataLst>
            </p:nvPr>
          </p:nvSpPr>
          <p:spPr bwMode="auto">
            <a:xfrm>
              <a:off x="571472" y="4429132"/>
              <a:ext cx="305889" cy="252224"/>
            </a:xfrm>
            <a:prstGeom prst="rect">
              <a:avLst/>
            </a:prstGeom>
            <a:solidFill>
              <a:srgbClr val="FFFFFF"/>
            </a:solidFill>
            <a:ln w="9525">
              <a:solidFill>
                <a:schemeClr val="dk1"/>
              </a:solidFill>
              <a:miter lim="800000"/>
              <a:tailEnd type="none" w="sm" len="sm"/>
            </a:ln>
          </p:spPr>
          <p:txBody>
            <a:bodyPr vert="horz" wrap="square" lIns="0" tIns="0" rIns="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60448" name="Line 32"/>
            <p:cNvSpPr>
              <a:spLocks noChangeShapeType="1"/>
            </p:cNvSpPr>
            <p:nvPr>
              <p:custDataLst>
                <p:tags r:id="rId40"/>
              </p:custDataLst>
            </p:nvPr>
          </p:nvSpPr>
          <p:spPr bwMode="auto">
            <a:xfrm>
              <a:off x="900854" y="4560327"/>
              <a:ext cx="283834" cy="959"/>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47" name="Text Box 31"/>
            <p:cNvSpPr txBox="1">
              <a:spLocks noChangeArrowheads="1"/>
            </p:cNvSpPr>
            <p:nvPr>
              <p:custDataLst>
                <p:tags r:id="rId41"/>
              </p:custDataLst>
            </p:nvPr>
          </p:nvSpPr>
          <p:spPr bwMode="auto">
            <a:xfrm>
              <a:off x="988114" y="3961893"/>
              <a:ext cx="189862" cy="244552"/>
            </a:xfrm>
            <a:prstGeom prst="rect">
              <a:avLst/>
            </a:prstGeom>
            <a:solidFill>
              <a:srgbClr val="FFFFFF"/>
            </a:solidFill>
            <a:ln w="9525">
              <a:solidFill>
                <a:schemeClr val="dk1"/>
              </a:solid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p>
          </p:txBody>
        </p:sp>
        <p:sp>
          <p:nvSpPr>
            <p:cNvPr id="60446" name="Arc 30"/>
            <p:cNvSpPr/>
            <p:nvPr>
              <p:custDataLst>
                <p:tags r:id="rId42"/>
              </p:custDataLst>
            </p:nvPr>
          </p:nvSpPr>
          <p:spPr bwMode="auto">
            <a:xfrm>
              <a:off x="1177976" y="4111501"/>
              <a:ext cx="172602" cy="2982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dk1"/>
              </a:solidFill>
              <a:round/>
              <a:tailEnd type="arrow" w="sm" len="sm"/>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45" name="Text Box 29"/>
            <p:cNvSpPr txBox="1">
              <a:spLocks noChangeArrowheads="1"/>
            </p:cNvSpPr>
            <p:nvPr>
              <p:custDataLst>
                <p:tags r:id="rId43"/>
              </p:custDataLst>
            </p:nvPr>
          </p:nvSpPr>
          <p:spPr bwMode="auto">
            <a:xfrm>
              <a:off x="2031396" y="4409759"/>
              <a:ext cx="410400" cy="30017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p>
          </p:txBody>
        </p:sp>
        <p:sp>
          <p:nvSpPr>
            <p:cNvPr id="60444" name="Text Box 28"/>
            <p:cNvSpPr txBox="1">
              <a:spLocks noChangeArrowheads="1"/>
            </p:cNvSpPr>
            <p:nvPr>
              <p:custDataLst>
                <p:tags r:id="rId44"/>
              </p:custDataLst>
            </p:nvPr>
          </p:nvSpPr>
          <p:spPr bwMode="auto">
            <a:xfrm>
              <a:off x="2432216" y="4409759"/>
              <a:ext cx="299177" cy="30017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43" name="Text Box 27"/>
            <p:cNvSpPr txBox="1">
              <a:spLocks noChangeArrowheads="1"/>
            </p:cNvSpPr>
            <p:nvPr>
              <p:custDataLst>
                <p:tags r:id="rId45"/>
              </p:custDataLst>
            </p:nvPr>
          </p:nvSpPr>
          <p:spPr bwMode="auto">
            <a:xfrm>
              <a:off x="2995090" y="4469219"/>
              <a:ext cx="332738" cy="252224"/>
            </a:xfrm>
            <a:prstGeom prst="rect">
              <a:avLst/>
            </a:prstGeom>
            <a:solidFill>
              <a:srgbClr val="FFFFFF"/>
            </a:solidFill>
            <a:ln w="9525">
              <a:solidFill>
                <a:schemeClr val="dk1"/>
              </a:solidFill>
              <a:miter lim="800000"/>
              <a:tailEnd type="none" w="sm" len="sm"/>
            </a:ln>
          </p:spPr>
          <p:txBody>
            <a:bodyPr vert="horz" wrap="square" lIns="0" tIns="0" rIns="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60442" name="Line 26"/>
            <p:cNvSpPr>
              <a:spLocks noChangeShapeType="1"/>
            </p:cNvSpPr>
            <p:nvPr>
              <p:custDataLst>
                <p:tags r:id="rId46"/>
              </p:custDataLst>
            </p:nvPr>
          </p:nvSpPr>
          <p:spPr bwMode="auto">
            <a:xfrm>
              <a:off x="2645092" y="4560327"/>
              <a:ext cx="282875" cy="959"/>
            </a:xfrm>
            <a:prstGeom prst="line">
              <a:avLst/>
            </a:prstGeom>
            <a:ln w="19050">
              <a:solidFill>
                <a:schemeClr val="dk1"/>
              </a:solidFill>
              <a:tailEnd type="stealth"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41" name="Text Box 25"/>
            <p:cNvSpPr txBox="1">
              <a:spLocks noChangeArrowheads="1"/>
            </p:cNvSpPr>
            <p:nvPr>
              <p:custDataLst>
                <p:tags r:id="rId47"/>
              </p:custDataLst>
            </p:nvPr>
          </p:nvSpPr>
          <p:spPr bwMode="auto">
            <a:xfrm>
              <a:off x="1686192" y="5115604"/>
              <a:ext cx="410400" cy="299217"/>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dk1"/>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x</a:t>
              </a:r>
            </a:p>
          </p:txBody>
        </p:sp>
        <p:sp>
          <p:nvSpPr>
            <p:cNvPr id="60440" name="Text Box 24"/>
            <p:cNvSpPr txBox="1">
              <a:spLocks noChangeArrowheads="1"/>
            </p:cNvSpPr>
            <p:nvPr>
              <p:custDataLst>
                <p:tags r:id="rId48"/>
              </p:custDataLst>
            </p:nvPr>
          </p:nvSpPr>
          <p:spPr bwMode="auto">
            <a:xfrm>
              <a:off x="2087012" y="5115604"/>
              <a:ext cx="299177" cy="299217"/>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dk1"/>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18000" tIns="0" rIns="1800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39" name="Text Box 23"/>
            <p:cNvSpPr txBox="1">
              <a:spLocks noChangeArrowheads="1"/>
            </p:cNvSpPr>
            <p:nvPr>
              <p:custDataLst>
                <p:tags r:id="rId49"/>
              </p:custDataLst>
            </p:nvPr>
          </p:nvSpPr>
          <p:spPr bwMode="auto">
            <a:xfrm>
              <a:off x="1219208" y="5086833"/>
              <a:ext cx="188903" cy="244552"/>
            </a:xfrm>
            <a:prstGeom prst="rect">
              <a:avLst/>
            </a:prstGeom>
            <a:solidFill>
              <a:srgbClr val="FFFFFF"/>
            </a:solidFill>
            <a:ln w="9525">
              <a:solidFill>
                <a:schemeClr val="dk1"/>
              </a:solid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p>
          </p:txBody>
        </p:sp>
        <p:sp>
          <p:nvSpPr>
            <p:cNvPr id="60438" name="Line 22"/>
            <p:cNvSpPr>
              <a:spLocks noChangeShapeType="1"/>
            </p:cNvSpPr>
            <p:nvPr>
              <p:custDataLst>
                <p:tags r:id="rId50"/>
              </p:custDataLst>
            </p:nvPr>
          </p:nvSpPr>
          <p:spPr bwMode="auto">
            <a:xfrm>
              <a:off x="1393728" y="5236442"/>
              <a:ext cx="282875" cy="959"/>
            </a:xfrm>
            <a:prstGeom prst="line">
              <a:avLst/>
            </a:prstGeom>
            <a:noFill/>
            <a:ln w="9525">
              <a:solidFill>
                <a:schemeClr val="dk1"/>
              </a:solidFill>
              <a:round/>
              <a:tailEnd type="stealth" w="sm" len="sm"/>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37" name="Text Box 21"/>
            <p:cNvSpPr txBox="1">
              <a:spLocks noChangeArrowheads="1"/>
            </p:cNvSpPr>
            <p:nvPr>
              <p:custDataLst>
                <p:tags r:id="rId51"/>
              </p:custDataLst>
            </p:nvPr>
          </p:nvSpPr>
          <p:spPr bwMode="auto">
            <a:xfrm>
              <a:off x="1050442" y="5501133"/>
              <a:ext cx="1715471" cy="356759"/>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a:t>
              </a: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p>
          </p:txBody>
        </p:sp>
        <p:sp>
          <p:nvSpPr>
            <p:cNvPr id="60436" name="Line 20"/>
            <p:cNvSpPr>
              <a:spLocks noChangeShapeType="1"/>
            </p:cNvSpPr>
            <p:nvPr>
              <p:custDataLst>
                <p:tags r:id="rId52"/>
              </p:custDataLst>
            </p:nvPr>
          </p:nvSpPr>
          <p:spPr bwMode="auto">
            <a:xfrm flipV="1">
              <a:off x="2258655" y="4709935"/>
              <a:ext cx="959" cy="543769"/>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35" name="Line 19"/>
            <p:cNvSpPr>
              <a:spLocks noChangeShapeType="1"/>
            </p:cNvSpPr>
            <p:nvPr>
              <p:custDataLst>
                <p:tags r:id="rId53"/>
              </p:custDataLst>
            </p:nvPr>
          </p:nvSpPr>
          <p:spPr bwMode="auto">
            <a:xfrm>
              <a:off x="1750439" y="4517170"/>
              <a:ext cx="959" cy="598434"/>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grpSp>
      <p:grpSp>
        <p:nvGrpSpPr>
          <p:cNvPr id="83" name="组合 82"/>
          <p:cNvGrpSpPr/>
          <p:nvPr/>
        </p:nvGrpSpPr>
        <p:grpSpPr>
          <a:xfrm>
            <a:off x="4616638" y="4211904"/>
            <a:ext cx="6429361" cy="1922196"/>
            <a:chOff x="3857620" y="4071942"/>
            <a:chExt cx="3786214" cy="1857388"/>
          </a:xfrm>
        </p:grpSpPr>
        <p:sp>
          <p:nvSpPr>
            <p:cNvPr id="79" name="圆角矩形 78"/>
            <p:cNvSpPr/>
            <p:nvPr>
              <p:custDataLst>
                <p:tags r:id="rId18"/>
              </p:custDataLst>
            </p:nvPr>
          </p:nvSpPr>
          <p:spPr>
            <a:xfrm>
              <a:off x="3857620" y="4071942"/>
              <a:ext cx="3786214" cy="1857388"/>
            </a:xfrm>
            <a:prstGeom prst="roundRect">
              <a:avLst/>
            </a:prstGeom>
            <a:solidFill>
              <a:schemeClr val="accent2">
                <a:alpha val="0"/>
              </a:schemeClr>
            </a:solidFill>
            <a:ln>
              <a:solidFill>
                <a:schemeClr val="dk1"/>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60434" name="Text Box 18"/>
            <p:cNvSpPr txBox="1">
              <a:spLocks noChangeArrowheads="1"/>
            </p:cNvSpPr>
            <p:nvPr>
              <p:custDataLst>
                <p:tags r:id="rId19"/>
              </p:custDataLst>
            </p:nvPr>
          </p:nvSpPr>
          <p:spPr bwMode="auto">
            <a:xfrm>
              <a:off x="4479946" y="4965037"/>
              <a:ext cx="410400" cy="30017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p>
          </p:txBody>
        </p:sp>
        <p:sp>
          <p:nvSpPr>
            <p:cNvPr id="60433" name="Text Box 17"/>
            <p:cNvSpPr txBox="1">
              <a:spLocks noChangeArrowheads="1"/>
            </p:cNvSpPr>
            <p:nvPr>
              <p:custDataLst>
                <p:tags r:id="rId20"/>
              </p:custDataLst>
            </p:nvPr>
          </p:nvSpPr>
          <p:spPr bwMode="auto">
            <a:xfrm>
              <a:off x="4879807" y="4965037"/>
              <a:ext cx="300135" cy="30017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32" name="Text Box 16"/>
            <p:cNvSpPr txBox="1">
              <a:spLocks noChangeArrowheads="1"/>
            </p:cNvSpPr>
            <p:nvPr>
              <p:custDataLst>
                <p:tags r:id="rId21"/>
              </p:custDataLst>
            </p:nvPr>
          </p:nvSpPr>
          <p:spPr bwMode="auto">
            <a:xfrm>
              <a:off x="3929537" y="4986135"/>
              <a:ext cx="280958" cy="296340"/>
            </a:xfrm>
            <a:prstGeom prst="rect">
              <a:avLst/>
            </a:prstGeom>
            <a:solidFill>
              <a:srgbClr val="FFFFFF"/>
            </a:solidFill>
            <a:ln w="9525">
              <a:solidFill>
                <a:schemeClr val="dk1"/>
              </a:solidFill>
              <a:miter lim="800000"/>
              <a:tailEnd type="none" w="sm" len="sm"/>
            </a:ln>
          </p:spPr>
          <p:txBody>
            <a:bodyPr vert="horz" wrap="square" lIns="0" tIns="0" rIns="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60431" name="Line 15"/>
            <p:cNvSpPr>
              <a:spLocks noChangeShapeType="1"/>
            </p:cNvSpPr>
            <p:nvPr>
              <p:custDataLst>
                <p:tags r:id="rId22"/>
              </p:custDataLst>
            </p:nvPr>
          </p:nvSpPr>
          <p:spPr bwMode="auto">
            <a:xfrm>
              <a:off x="4203783" y="5115604"/>
              <a:ext cx="281916" cy="959"/>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30" name="Text Box 14"/>
            <p:cNvSpPr txBox="1">
              <a:spLocks noChangeArrowheads="1"/>
            </p:cNvSpPr>
            <p:nvPr>
              <p:custDataLst>
                <p:tags r:id="rId23"/>
              </p:custDataLst>
            </p:nvPr>
          </p:nvSpPr>
          <p:spPr bwMode="auto">
            <a:xfrm>
              <a:off x="4290084" y="4517170"/>
              <a:ext cx="189862" cy="244552"/>
            </a:xfrm>
            <a:prstGeom prst="rect">
              <a:avLst/>
            </a:prstGeom>
            <a:solidFill>
              <a:srgbClr val="FFFFFF"/>
            </a:solidFill>
            <a:ln w="9525">
              <a:solidFill>
                <a:schemeClr val="dk1"/>
              </a:solid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p>
          </p:txBody>
        </p:sp>
        <p:sp>
          <p:nvSpPr>
            <p:cNvPr id="60429" name="Arc 13"/>
            <p:cNvSpPr/>
            <p:nvPr>
              <p:custDataLst>
                <p:tags r:id="rId24"/>
              </p:custDataLst>
            </p:nvPr>
          </p:nvSpPr>
          <p:spPr bwMode="auto">
            <a:xfrm>
              <a:off x="4479946" y="4666779"/>
              <a:ext cx="172602" cy="2982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dk1"/>
              </a:solidFill>
              <a:round/>
              <a:tailEnd type="arrow" w="sm" len="sm"/>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28" name="Text Box 12"/>
            <p:cNvSpPr txBox="1">
              <a:spLocks noChangeArrowheads="1"/>
            </p:cNvSpPr>
            <p:nvPr>
              <p:custDataLst>
                <p:tags r:id="rId25"/>
              </p:custDataLst>
            </p:nvPr>
          </p:nvSpPr>
          <p:spPr bwMode="auto">
            <a:xfrm>
              <a:off x="6368977" y="4965037"/>
              <a:ext cx="410400" cy="30017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p>
          </p:txBody>
        </p:sp>
        <p:sp>
          <p:nvSpPr>
            <p:cNvPr id="60427" name="Text Box 11"/>
            <p:cNvSpPr txBox="1">
              <a:spLocks noChangeArrowheads="1"/>
            </p:cNvSpPr>
            <p:nvPr>
              <p:custDataLst>
                <p:tags r:id="rId26"/>
              </p:custDataLst>
            </p:nvPr>
          </p:nvSpPr>
          <p:spPr bwMode="auto">
            <a:xfrm>
              <a:off x="6769797" y="4965037"/>
              <a:ext cx="299177" cy="30017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26" name="Line 10"/>
            <p:cNvSpPr>
              <a:spLocks noChangeShapeType="1"/>
            </p:cNvSpPr>
            <p:nvPr>
              <p:custDataLst>
                <p:tags r:id="rId27"/>
              </p:custDataLst>
            </p:nvPr>
          </p:nvSpPr>
          <p:spPr bwMode="auto">
            <a:xfrm>
              <a:off x="4988162" y="5115604"/>
              <a:ext cx="380683" cy="959"/>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25" name="Text Box 9"/>
            <p:cNvSpPr txBox="1">
              <a:spLocks noChangeArrowheads="1"/>
            </p:cNvSpPr>
            <p:nvPr>
              <p:custDataLst>
                <p:tags r:id="rId28"/>
              </p:custDataLst>
            </p:nvPr>
          </p:nvSpPr>
          <p:spPr bwMode="auto">
            <a:xfrm>
              <a:off x="7293356" y="4993807"/>
              <a:ext cx="279040" cy="296340"/>
            </a:xfrm>
            <a:prstGeom prst="rect">
              <a:avLst/>
            </a:prstGeom>
            <a:solidFill>
              <a:srgbClr val="FFFFFF"/>
            </a:solidFill>
            <a:ln w="9525">
              <a:solidFill>
                <a:schemeClr val="dk1"/>
              </a:solidFill>
              <a:miter lim="800000"/>
              <a:tailEnd type="none" w="sm" len="sm"/>
            </a:ln>
          </p:spPr>
          <p:txBody>
            <a:bodyPr vert="horz" wrap="square" lIns="0" tIns="0" rIns="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60424" name="Line 8"/>
            <p:cNvSpPr>
              <a:spLocks noChangeShapeType="1"/>
            </p:cNvSpPr>
            <p:nvPr>
              <p:custDataLst>
                <p:tags r:id="rId29"/>
              </p:custDataLst>
            </p:nvPr>
          </p:nvSpPr>
          <p:spPr bwMode="auto">
            <a:xfrm>
              <a:off x="6982673" y="5115604"/>
              <a:ext cx="282875" cy="959"/>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23" name="Text Box 7"/>
            <p:cNvSpPr txBox="1">
              <a:spLocks noChangeArrowheads="1"/>
            </p:cNvSpPr>
            <p:nvPr>
              <p:custDataLst>
                <p:tags r:id="rId30"/>
              </p:custDataLst>
            </p:nvPr>
          </p:nvSpPr>
          <p:spPr bwMode="auto">
            <a:xfrm>
              <a:off x="5378434" y="4965037"/>
              <a:ext cx="410400" cy="300176"/>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dk1"/>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x</a:t>
              </a:r>
            </a:p>
          </p:txBody>
        </p:sp>
        <p:sp>
          <p:nvSpPr>
            <p:cNvPr id="60422" name="Text Box 6"/>
            <p:cNvSpPr txBox="1">
              <a:spLocks noChangeArrowheads="1"/>
            </p:cNvSpPr>
            <p:nvPr>
              <p:custDataLst>
                <p:tags r:id="rId31"/>
              </p:custDataLst>
            </p:nvPr>
          </p:nvSpPr>
          <p:spPr bwMode="auto">
            <a:xfrm>
              <a:off x="5779254" y="4965037"/>
              <a:ext cx="298218" cy="300176"/>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dk1"/>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18000" tIns="0" rIns="1800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21" name="Text Box 5"/>
            <p:cNvSpPr txBox="1">
              <a:spLocks noChangeArrowheads="1"/>
            </p:cNvSpPr>
            <p:nvPr>
              <p:custDataLst>
                <p:tags r:id="rId32"/>
              </p:custDataLst>
            </p:nvPr>
          </p:nvSpPr>
          <p:spPr bwMode="auto">
            <a:xfrm>
              <a:off x="5370763" y="4517170"/>
              <a:ext cx="188903" cy="244552"/>
            </a:xfrm>
            <a:prstGeom prst="rect">
              <a:avLst/>
            </a:prstGeom>
            <a:solidFill>
              <a:srgbClr val="FFFFFF"/>
            </a:solidFill>
            <a:ln w="9525">
              <a:solidFill>
                <a:schemeClr val="dk1"/>
              </a:solid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p>
          </p:txBody>
        </p:sp>
        <p:sp>
          <p:nvSpPr>
            <p:cNvPr id="60420" name="Text Box 4"/>
            <p:cNvSpPr txBox="1">
              <a:spLocks noChangeArrowheads="1"/>
            </p:cNvSpPr>
            <p:nvPr>
              <p:custDataLst>
                <p:tags r:id="rId33"/>
              </p:custDataLst>
            </p:nvPr>
          </p:nvSpPr>
          <p:spPr bwMode="auto">
            <a:xfrm>
              <a:off x="5388023" y="5501133"/>
              <a:ext cx="1151638" cy="300176"/>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a:t>
              </a: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）插入后</a:t>
              </a:r>
            </a:p>
          </p:txBody>
        </p:sp>
        <p:sp>
          <p:nvSpPr>
            <p:cNvPr id="60419" name="Line 3"/>
            <p:cNvSpPr>
              <a:spLocks noChangeShapeType="1"/>
            </p:cNvSpPr>
            <p:nvPr>
              <p:custDataLst>
                <p:tags r:id="rId34"/>
              </p:custDataLst>
            </p:nvPr>
          </p:nvSpPr>
          <p:spPr bwMode="auto">
            <a:xfrm>
              <a:off x="5905829" y="5115604"/>
              <a:ext cx="462189" cy="959"/>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18" name="Arc 2"/>
            <p:cNvSpPr/>
            <p:nvPr>
              <p:custDataLst>
                <p:tags r:id="rId35"/>
              </p:custDataLst>
            </p:nvPr>
          </p:nvSpPr>
          <p:spPr bwMode="auto">
            <a:xfrm>
              <a:off x="5531858" y="4652393"/>
              <a:ext cx="172602" cy="29921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dk1"/>
              </a:solidFill>
              <a:round/>
              <a:tailEnd type="arrow" w="sm" len="sm"/>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grpSp>
      <p:grpSp>
        <p:nvGrpSpPr>
          <p:cNvPr id="80" name="组合 79"/>
          <p:cNvGrpSpPr/>
          <p:nvPr/>
        </p:nvGrpSpPr>
        <p:grpSpPr>
          <a:xfrm>
            <a:off x="1137642" y="1745253"/>
            <a:ext cx="3117278" cy="2070057"/>
            <a:chOff x="571472" y="1533166"/>
            <a:chExt cx="3015737" cy="2143140"/>
          </a:xfrm>
        </p:grpSpPr>
        <p:sp>
          <p:nvSpPr>
            <p:cNvPr id="60484" name="Text Box 68"/>
            <p:cNvSpPr txBox="1">
              <a:spLocks noChangeArrowheads="1"/>
            </p:cNvSpPr>
            <p:nvPr>
              <p:custDataLst>
                <p:tags r:id="rId1"/>
              </p:custDataLst>
            </p:nvPr>
          </p:nvSpPr>
          <p:spPr bwMode="auto">
            <a:xfrm>
              <a:off x="1234551" y="2073654"/>
              <a:ext cx="410400" cy="30017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p>
          </p:txBody>
        </p:sp>
        <p:sp>
          <p:nvSpPr>
            <p:cNvPr id="60483" name="Text Box 67"/>
            <p:cNvSpPr txBox="1">
              <a:spLocks noChangeArrowheads="1"/>
            </p:cNvSpPr>
            <p:nvPr>
              <p:custDataLst>
                <p:tags r:id="rId2"/>
              </p:custDataLst>
            </p:nvPr>
          </p:nvSpPr>
          <p:spPr bwMode="auto">
            <a:xfrm>
              <a:off x="1634412" y="2073654"/>
              <a:ext cx="299177" cy="30017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82" name="Text Box 66"/>
            <p:cNvSpPr txBox="1">
              <a:spLocks noChangeArrowheads="1"/>
            </p:cNvSpPr>
            <p:nvPr>
              <p:custDataLst>
                <p:tags r:id="rId3"/>
              </p:custDataLst>
            </p:nvPr>
          </p:nvSpPr>
          <p:spPr bwMode="auto">
            <a:xfrm>
              <a:off x="571472" y="2094752"/>
              <a:ext cx="348080" cy="251265"/>
            </a:xfrm>
            <a:prstGeom prst="rect">
              <a:avLst/>
            </a:prstGeom>
            <a:solidFill>
              <a:srgbClr val="FFFFFF"/>
            </a:solidFill>
            <a:ln w="9525">
              <a:solidFill>
                <a:schemeClr val="dk1"/>
              </a:solidFill>
              <a:miter lim="800000"/>
              <a:tailEnd type="none" w="sm" len="sm"/>
            </a:ln>
          </p:spPr>
          <p:txBody>
            <a:bodyPr vert="horz" wrap="square" lIns="0" tIns="0" rIns="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60481" name="Line 65"/>
            <p:cNvSpPr>
              <a:spLocks noChangeShapeType="1"/>
            </p:cNvSpPr>
            <p:nvPr>
              <p:custDataLst>
                <p:tags r:id="rId4"/>
              </p:custDataLst>
            </p:nvPr>
          </p:nvSpPr>
          <p:spPr bwMode="auto">
            <a:xfrm>
              <a:off x="957429" y="2224221"/>
              <a:ext cx="282875"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80" name="Text Box 64"/>
            <p:cNvSpPr txBox="1">
              <a:spLocks noChangeArrowheads="1"/>
            </p:cNvSpPr>
            <p:nvPr>
              <p:custDataLst>
                <p:tags r:id="rId5"/>
              </p:custDataLst>
            </p:nvPr>
          </p:nvSpPr>
          <p:spPr bwMode="auto">
            <a:xfrm>
              <a:off x="1043730" y="1643050"/>
              <a:ext cx="190821" cy="244552"/>
            </a:xfrm>
            <a:prstGeom prst="rect">
              <a:avLst/>
            </a:prstGeom>
            <a:solidFill>
              <a:srgbClr val="FFFFFF"/>
            </a:solidFill>
            <a:ln w="9525">
              <a:solidFill>
                <a:schemeClr val="dk1"/>
              </a:solid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p>
          </p:txBody>
        </p:sp>
        <p:sp>
          <p:nvSpPr>
            <p:cNvPr id="60479" name="Arc 63"/>
            <p:cNvSpPr/>
            <p:nvPr>
              <p:custDataLst>
                <p:tags r:id="rId6"/>
              </p:custDataLst>
            </p:nvPr>
          </p:nvSpPr>
          <p:spPr bwMode="auto">
            <a:xfrm>
              <a:off x="1234551" y="1774437"/>
              <a:ext cx="171643" cy="29921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dk1"/>
              </a:solidFill>
              <a:round/>
              <a:tailEnd type="arrow" w="sm" len="sm"/>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78" name="Text Box 62"/>
            <p:cNvSpPr txBox="1">
              <a:spLocks noChangeArrowheads="1"/>
            </p:cNvSpPr>
            <p:nvPr>
              <p:custDataLst>
                <p:tags r:id="rId7"/>
              </p:custDataLst>
            </p:nvPr>
          </p:nvSpPr>
          <p:spPr bwMode="auto">
            <a:xfrm>
              <a:off x="2156053" y="2073654"/>
              <a:ext cx="462189" cy="30017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3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p>
          </p:txBody>
        </p:sp>
        <p:sp>
          <p:nvSpPr>
            <p:cNvPr id="60477" name="Text Box 61"/>
            <p:cNvSpPr txBox="1">
              <a:spLocks noChangeArrowheads="1"/>
            </p:cNvSpPr>
            <p:nvPr>
              <p:custDataLst>
                <p:tags r:id="rId8"/>
              </p:custDataLst>
            </p:nvPr>
          </p:nvSpPr>
          <p:spPr bwMode="auto">
            <a:xfrm>
              <a:off x="2556873" y="2073654"/>
              <a:ext cx="299177" cy="300176"/>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dk1"/>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76" name="Line 60"/>
            <p:cNvSpPr>
              <a:spLocks noChangeShapeType="1"/>
            </p:cNvSpPr>
            <p:nvPr>
              <p:custDataLst>
                <p:tags r:id="rId9"/>
              </p:custDataLst>
            </p:nvPr>
          </p:nvSpPr>
          <p:spPr bwMode="auto">
            <a:xfrm>
              <a:off x="1793589" y="2224221"/>
              <a:ext cx="380683" cy="959"/>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75" name="Text Box 59"/>
            <p:cNvSpPr txBox="1">
              <a:spLocks noChangeArrowheads="1"/>
            </p:cNvSpPr>
            <p:nvPr>
              <p:custDataLst>
                <p:tags r:id="rId10"/>
              </p:custDataLst>
            </p:nvPr>
          </p:nvSpPr>
          <p:spPr bwMode="auto">
            <a:xfrm>
              <a:off x="3132213" y="2117769"/>
              <a:ext cx="278081" cy="251265"/>
            </a:xfrm>
            <a:prstGeom prst="rect">
              <a:avLst/>
            </a:prstGeom>
            <a:solidFill>
              <a:srgbClr val="FFFFFF"/>
            </a:solidFill>
            <a:ln w="9525">
              <a:solidFill>
                <a:schemeClr val="dk1"/>
              </a:solidFill>
              <a:miter lim="800000"/>
              <a:tailEnd type="none" w="sm" len="sm"/>
            </a:ln>
          </p:spPr>
          <p:txBody>
            <a:bodyPr vert="horz" wrap="square" lIns="0" tIns="0" rIns="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60474" name="Line 58"/>
            <p:cNvSpPr>
              <a:spLocks noChangeShapeType="1"/>
            </p:cNvSpPr>
            <p:nvPr>
              <p:custDataLst>
                <p:tags r:id="rId11"/>
              </p:custDataLst>
            </p:nvPr>
          </p:nvSpPr>
          <p:spPr bwMode="auto">
            <a:xfrm>
              <a:off x="2768790" y="2224221"/>
              <a:ext cx="283834" cy="959"/>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73" name="Text Box 57"/>
            <p:cNvSpPr txBox="1">
              <a:spLocks noChangeArrowheads="1"/>
            </p:cNvSpPr>
            <p:nvPr>
              <p:custDataLst>
                <p:tags r:id="rId12"/>
              </p:custDataLst>
            </p:nvPr>
          </p:nvSpPr>
          <p:spPr bwMode="auto">
            <a:xfrm>
              <a:off x="1741809" y="2779499"/>
              <a:ext cx="410400" cy="29825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dk1"/>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x</a:t>
              </a:r>
            </a:p>
          </p:txBody>
        </p:sp>
        <p:sp>
          <p:nvSpPr>
            <p:cNvPr id="60472" name="Text Box 56"/>
            <p:cNvSpPr txBox="1">
              <a:spLocks noChangeArrowheads="1"/>
            </p:cNvSpPr>
            <p:nvPr>
              <p:custDataLst>
                <p:tags r:id="rId13"/>
              </p:custDataLst>
            </p:nvPr>
          </p:nvSpPr>
          <p:spPr bwMode="auto">
            <a:xfrm>
              <a:off x="2142629" y="2779499"/>
              <a:ext cx="299177" cy="29825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dk1"/>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18000" tIns="0" rIns="1800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71" name="Text Box 55"/>
            <p:cNvSpPr txBox="1">
              <a:spLocks noChangeArrowheads="1"/>
            </p:cNvSpPr>
            <p:nvPr>
              <p:custDataLst>
                <p:tags r:id="rId14"/>
              </p:custDataLst>
            </p:nvPr>
          </p:nvSpPr>
          <p:spPr bwMode="auto">
            <a:xfrm>
              <a:off x="1273866" y="2750728"/>
              <a:ext cx="189862" cy="244552"/>
            </a:xfrm>
            <a:prstGeom prst="rect">
              <a:avLst/>
            </a:prstGeom>
            <a:solidFill>
              <a:srgbClr val="FFFFFF"/>
            </a:solidFill>
            <a:ln w="9525">
              <a:solidFill>
                <a:schemeClr val="dk1"/>
              </a:solid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p>
          </p:txBody>
        </p:sp>
        <p:sp>
          <p:nvSpPr>
            <p:cNvPr id="60470" name="Line 54"/>
            <p:cNvSpPr>
              <a:spLocks noChangeShapeType="1"/>
            </p:cNvSpPr>
            <p:nvPr>
              <p:custDataLst>
                <p:tags r:id="rId15"/>
              </p:custDataLst>
            </p:nvPr>
          </p:nvSpPr>
          <p:spPr bwMode="auto">
            <a:xfrm>
              <a:off x="1449344" y="2899377"/>
              <a:ext cx="282875" cy="0"/>
            </a:xfrm>
            <a:prstGeom prst="line">
              <a:avLst/>
            </a:prstGeom>
            <a:ln w="19050">
              <a:solidFill>
                <a:schemeClr val="dk1"/>
              </a:solidFill>
              <a:tailEnd type="stealth"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60469" name="Text Box 53"/>
            <p:cNvSpPr txBox="1">
              <a:spLocks noChangeArrowheads="1"/>
            </p:cNvSpPr>
            <p:nvPr>
              <p:custDataLst>
                <p:tags r:id="rId16"/>
              </p:custDataLst>
            </p:nvPr>
          </p:nvSpPr>
          <p:spPr bwMode="auto">
            <a:xfrm>
              <a:off x="1490577" y="3271700"/>
              <a:ext cx="1152597" cy="300176"/>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）插入前</a:t>
              </a:r>
            </a:p>
          </p:txBody>
        </p:sp>
        <p:sp>
          <p:nvSpPr>
            <p:cNvPr id="76" name="圆角矩形 75"/>
            <p:cNvSpPr/>
            <p:nvPr>
              <p:custDataLst>
                <p:tags r:id="rId17"/>
              </p:custDataLst>
            </p:nvPr>
          </p:nvSpPr>
          <p:spPr>
            <a:xfrm>
              <a:off x="586813" y="1533166"/>
              <a:ext cx="3000396" cy="2143140"/>
            </a:xfrm>
            <a:prstGeom prst="roundRect">
              <a:avLst/>
            </a:prstGeom>
            <a:solidFill>
              <a:schemeClr val="accent2">
                <a:alpha val="0"/>
              </a:schemeClr>
            </a:solidFill>
            <a:ln>
              <a:solidFill>
                <a:schemeClr val="dk1"/>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sp>
        <p:nvSpPr>
          <p:cNvPr id="84" name="灯片编号占位符 83"/>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63</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6" name="图片 5"/>
          <p:cNvPicPr/>
          <p:nvPr/>
        </p:nvPicPr>
        <p:blipFill>
          <a:blip r:embed="rId74" cstate="print">
            <a:extLst>
              <a:ext uri="{28A0092B-C50C-407E-A947-70E740481C1C}">
                <a14:useLocalDpi xmlns:a14="http://schemas.microsoft.com/office/drawing/2010/main" val="0"/>
              </a:ext>
            </a:extLst>
          </a:blip>
          <a:stretch>
            <a:fillRect/>
          </a:stretch>
        </p:blipFill>
        <p:spPr>
          <a:xfrm>
            <a:off x="8536131" y="1176519"/>
            <a:ext cx="2804831" cy="2921496"/>
          </a:xfrm>
          <a:prstGeom prst="rect">
            <a:avLst/>
          </a:prstGeom>
        </p:spPr>
      </p:pic>
      <p:sp>
        <p:nvSpPr>
          <p:cNvPr id="2" name="文本框 1"/>
          <p:cNvSpPr txBox="1"/>
          <p:nvPr/>
        </p:nvSpPr>
        <p:spPr>
          <a:xfrm>
            <a:off x="839470" y="188595"/>
            <a:ext cx="3877310" cy="460375"/>
          </a:xfrm>
          <a:prstGeom prst="rect">
            <a:avLst/>
          </a:prstGeom>
          <a:noFill/>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sz="2400" b="0" i="0" u="none" strike="noStrike" kern="1200" cap="none" spc="0" normalizeH="0" baseline="0" noProof="0" dirty="0">
                <a:ln w="11430"/>
                <a:solidFill>
                  <a:schemeClr val="accent1"/>
                </a:solidFill>
                <a:effectLst>
                  <a:outerShdw blurRad="50800" dist="39000" dir="5460000" algn="tl">
                    <a:srgbClr val="000000">
                      <a:alpha val="38000"/>
                    </a:srgbClr>
                  </a:outerShdw>
                </a:effectLst>
                <a:uLnTx/>
                <a:uFillTx/>
                <a:latin typeface="微软雅黑" panose="020B0503020204020204" charset="-122"/>
                <a:ea typeface="微软雅黑" panose="020B0503020204020204" charset="-122"/>
                <a:cs typeface="Consolas" panose="020B0609020204030204" pitchFamily="49" charset="0"/>
                <a:sym typeface="Arial" panose="020B0604020202020204" pitchFamily="34" charset="0"/>
              </a:rPr>
              <a:t>1. 插入和删除结点操作</a:t>
            </a:r>
          </a:p>
        </p:txBody>
      </p:sp>
    </p:spTree>
    <p:extLst>
      <p:ext uri="{BB962C8B-B14F-4D97-AF65-F5344CB8AC3E}">
        <p14:creationId xmlns:p14="http://schemas.microsoft.com/office/powerpoint/2010/main" val="104704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wipe(down)">
                                      <p:cBhvr>
                                        <p:cTn id="15" dur="500"/>
                                        <p:tgtEl>
                                          <p:spTgt spid="8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down)">
                                      <p:cBhvr>
                                        <p:cTn id="19" dur="500"/>
                                        <p:tgtEl>
                                          <p:spTgt spid="81"/>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wipe(down)">
                                      <p:cBhvr>
                                        <p:cTn id="23" dur="500"/>
                                        <p:tgtEl>
                                          <p:spTgt spid="82"/>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wipe(down)">
                                      <p:cBhvr>
                                        <p:cTn id="27" dur="500"/>
                                        <p:tgtEl>
                                          <p:spTgt spid="83"/>
                                        </p:tgtEl>
                                      </p:cBhvr>
                                    </p:animEffect>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2654" y="1369167"/>
            <a:ext cx="5857916" cy="398780"/>
          </a:xfrm>
          <a:prstGeom prst="rect">
            <a:avLst/>
          </a:prstGeom>
          <a:solidFill>
            <a:schemeClr val="tx1"/>
          </a:solidFill>
        </p:spPr>
        <p:txBody>
          <a:bodyPr wrap="square" rtlCol="0">
            <a:spAutoFit/>
          </a:bodyPr>
          <a:lstStyle/>
          <a:p>
            <a:pPr algn="l">
              <a:lnSpc>
                <a:spcPct val="100000"/>
              </a:lnSpc>
            </a:pPr>
            <a:r>
              <a:rPr lang="zh-CN" altLang="zh-CN" sz="2000" dirty="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删除结点操作</a:t>
            </a:r>
            <a:r>
              <a:rPr lang="zh-CN" altLang="en-US" sz="2000" dirty="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zh-CN" sz="2000" dirty="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删除单链表中</a:t>
            </a:r>
            <a:r>
              <a:rPr lang="en-US" altLang="zh-CN" sz="2000" i="1" dirty="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2000" dirty="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结点的后继结点</a:t>
            </a:r>
            <a:r>
              <a:rPr lang="zh-CN" altLang="en-US" sz="2000" dirty="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58403" name="Rectangle 35"/>
          <p:cNvSpPr>
            <a:spLocks noChangeArrowheads="1"/>
          </p:cNvSpPr>
          <p:nvPr>
            <p:custDataLst>
              <p:tags r:id="rId1"/>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41" name="组合 40"/>
          <p:cNvGrpSpPr/>
          <p:nvPr/>
        </p:nvGrpSpPr>
        <p:grpSpPr>
          <a:xfrm>
            <a:off x="1022653" y="2235172"/>
            <a:ext cx="5857907" cy="1714512"/>
            <a:chOff x="357158" y="1571612"/>
            <a:chExt cx="4214842" cy="1714512"/>
          </a:xfrm>
        </p:grpSpPr>
        <p:sp>
          <p:nvSpPr>
            <p:cNvPr id="58401" name="Text Box 33"/>
            <p:cNvSpPr txBox="1">
              <a:spLocks noChangeArrowheads="1"/>
            </p:cNvSpPr>
            <p:nvPr>
              <p:custDataLst>
                <p:tags r:id="rId21"/>
              </p:custDataLst>
            </p:nvPr>
          </p:nvSpPr>
          <p:spPr bwMode="auto">
            <a:xfrm>
              <a:off x="1092868" y="2239486"/>
              <a:ext cx="410400" cy="348133"/>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4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p>
          </p:txBody>
        </p:sp>
        <p:sp>
          <p:nvSpPr>
            <p:cNvPr id="58400" name="Text Box 32"/>
            <p:cNvSpPr txBox="1">
              <a:spLocks noChangeArrowheads="1"/>
            </p:cNvSpPr>
            <p:nvPr>
              <p:custDataLst>
                <p:tags r:id="rId22"/>
              </p:custDataLst>
            </p:nvPr>
          </p:nvSpPr>
          <p:spPr bwMode="auto">
            <a:xfrm>
              <a:off x="1510142" y="2239486"/>
              <a:ext cx="348958" cy="348133"/>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8399" name="Text Box 31"/>
            <p:cNvSpPr txBox="1">
              <a:spLocks noChangeArrowheads="1"/>
            </p:cNvSpPr>
            <p:nvPr>
              <p:custDataLst>
                <p:tags r:id="rId23"/>
              </p:custDataLst>
            </p:nvPr>
          </p:nvSpPr>
          <p:spPr bwMode="auto">
            <a:xfrm>
              <a:off x="428596" y="2261874"/>
              <a:ext cx="357906" cy="240671"/>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58398" name="Line 30"/>
            <p:cNvSpPr>
              <a:spLocks noChangeShapeType="1"/>
            </p:cNvSpPr>
            <p:nvPr>
              <p:custDataLst>
                <p:tags r:id="rId24"/>
              </p:custDataLst>
            </p:nvPr>
          </p:nvSpPr>
          <p:spPr bwMode="auto">
            <a:xfrm>
              <a:off x="720513" y="2412993"/>
              <a:ext cx="329944"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8397" name="Text Box 29"/>
            <p:cNvSpPr txBox="1">
              <a:spLocks noChangeArrowheads="1"/>
            </p:cNvSpPr>
            <p:nvPr>
              <p:custDataLst>
                <p:tags r:id="rId25"/>
              </p:custDataLst>
            </p:nvPr>
          </p:nvSpPr>
          <p:spPr bwMode="auto">
            <a:xfrm>
              <a:off x="822292" y="1714488"/>
              <a:ext cx="220336" cy="28544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p>
          </p:txBody>
        </p:sp>
        <p:sp>
          <p:nvSpPr>
            <p:cNvPr id="58396" name="Arc 28"/>
            <p:cNvSpPr/>
            <p:nvPr>
              <p:custDataLst>
                <p:tags r:id="rId26"/>
              </p:custDataLst>
            </p:nvPr>
          </p:nvSpPr>
          <p:spPr bwMode="auto">
            <a:xfrm>
              <a:off x="1042628" y="1889114"/>
              <a:ext cx="201322" cy="35037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tailEnd type="arrow" w="sm" len="sm"/>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8395" name="Text Box 27"/>
            <p:cNvSpPr txBox="1">
              <a:spLocks noChangeArrowheads="1"/>
            </p:cNvSpPr>
            <p:nvPr>
              <p:custDataLst>
                <p:tags r:id="rId27"/>
              </p:custDataLst>
            </p:nvPr>
          </p:nvSpPr>
          <p:spPr bwMode="auto">
            <a:xfrm>
              <a:off x="2068196" y="2239486"/>
              <a:ext cx="410400" cy="348133"/>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nSpc>
                  <a:spcPts val="24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p>
          </p:txBody>
        </p:sp>
        <p:sp>
          <p:nvSpPr>
            <p:cNvPr id="58394" name="Text Box 26"/>
            <p:cNvSpPr txBox="1">
              <a:spLocks noChangeArrowheads="1"/>
            </p:cNvSpPr>
            <p:nvPr>
              <p:custDataLst>
                <p:tags r:id="rId28"/>
              </p:custDataLst>
            </p:nvPr>
          </p:nvSpPr>
          <p:spPr bwMode="auto">
            <a:xfrm>
              <a:off x="2486589" y="2239486"/>
              <a:ext cx="347839" cy="348133"/>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8393" name="Line 25"/>
            <p:cNvSpPr>
              <a:spLocks noChangeShapeType="1"/>
            </p:cNvSpPr>
            <p:nvPr>
              <p:custDataLst>
                <p:tags r:id="rId29"/>
              </p:custDataLst>
            </p:nvPr>
          </p:nvSpPr>
          <p:spPr bwMode="auto">
            <a:xfrm>
              <a:off x="1715937" y="2412993"/>
              <a:ext cx="331063"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8392" name="Text Box 24"/>
            <p:cNvSpPr txBox="1">
              <a:spLocks noChangeArrowheads="1"/>
            </p:cNvSpPr>
            <p:nvPr>
              <p:custDataLst>
                <p:tags r:id="rId30"/>
              </p:custDataLst>
            </p:nvPr>
          </p:nvSpPr>
          <p:spPr bwMode="auto">
            <a:xfrm>
              <a:off x="4132918" y="2266352"/>
              <a:ext cx="410473" cy="289924"/>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58391" name="Line 23"/>
            <p:cNvSpPr>
              <a:spLocks noChangeShapeType="1"/>
            </p:cNvSpPr>
            <p:nvPr>
              <p:custDataLst>
                <p:tags r:id="rId31"/>
              </p:custDataLst>
            </p:nvPr>
          </p:nvSpPr>
          <p:spPr bwMode="auto">
            <a:xfrm>
              <a:off x="2753863" y="2412993"/>
              <a:ext cx="329944"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8390" name="Text Box 22"/>
            <p:cNvSpPr txBox="1">
              <a:spLocks noChangeArrowheads="1"/>
            </p:cNvSpPr>
            <p:nvPr>
              <p:custDataLst>
                <p:tags r:id="rId32"/>
              </p:custDataLst>
            </p:nvPr>
          </p:nvSpPr>
          <p:spPr bwMode="auto">
            <a:xfrm>
              <a:off x="1510142" y="2936872"/>
              <a:ext cx="1344383" cy="349252"/>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）删除前</a:t>
              </a:r>
            </a:p>
          </p:txBody>
        </p:sp>
        <p:sp>
          <p:nvSpPr>
            <p:cNvPr id="58389" name="Text Box 21"/>
            <p:cNvSpPr txBox="1">
              <a:spLocks noChangeArrowheads="1"/>
            </p:cNvSpPr>
            <p:nvPr>
              <p:custDataLst>
                <p:tags r:id="rId33"/>
              </p:custDataLst>
            </p:nvPr>
          </p:nvSpPr>
          <p:spPr bwMode="auto">
            <a:xfrm>
              <a:off x="3126218" y="2239486"/>
              <a:ext cx="410400" cy="348133"/>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8388" name="Text Box 20"/>
            <p:cNvSpPr txBox="1">
              <a:spLocks noChangeArrowheads="1"/>
            </p:cNvSpPr>
            <p:nvPr>
              <p:custDataLst>
                <p:tags r:id="rId34"/>
              </p:custDataLst>
            </p:nvPr>
          </p:nvSpPr>
          <p:spPr bwMode="auto">
            <a:xfrm>
              <a:off x="3542374" y="2239486"/>
              <a:ext cx="350076" cy="348133"/>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8387" name="Line 19"/>
            <p:cNvSpPr>
              <a:spLocks noChangeShapeType="1"/>
            </p:cNvSpPr>
            <p:nvPr>
              <p:custDataLst>
                <p:tags r:id="rId35"/>
              </p:custDataLst>
            </p:nvPr>
          </p:nvSpPr>
          <p:spPr bwMode="auto">
            <a:xfrm>
              <a:off x="3791789" y="2412993"/>
              <a:ext cx="329944" cy="1119"/>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9" name="圆角矩形 38"/>
            <p:cNvSpPr/>
            <p:nvPr>
              <p:custDataLst>
                <p:tags r:id="rId36"/>
              </p:custDataLst>
            </p:nvPr>
          </p:nvSpPr>
          <p:spPr>
            <a:xfrm>
              <a:off x="357158" y="1571612"/>
              <a:ext cx="4214842" cy="1714512"/>
            </a:xfrm>
            <a:prstGeom prst="roundRect">
              <a:avLst/>
            </a:prstGeom>
            <a:solidFill>
              <a:schemeClr val="accent2">
                <a:alpha val="0"/>
              </a:schemeClr>
            </a:solidFill>
            <a:ln>
              <a:solidFill>
                <a:schemeClr val="dk1"/>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grpSp>
        <p:nvGrpSpPr>
          <p:cNvPr id="42" name="组合 41"/>
          <p:cNvGrpSpPr/>
          <p:nvPr/>
        </p:nvGrpSpPr>
        <p:grpSpPr>
          <a:xfrm>
            <a:off x="1022653" y="4128135"/>
            <a:ext cx="5857907" cy="1714512"/>
            <a:chOff x="2571736" y="3786190"/>
            <a:chExt cx="4214842" cy="1714512"/>
          </a:xfrm>
        </p:grpSpPr>
        <p:sp>
          <p:nvSpPr>
            <p:cNvPr id="58386" name="Text Box 18"/>
            <p:cNvSpPr txBox="1">
              <a:spLocks noChangeArrowheads="1"/>
            </p:cNvSpPr>
            <p:nvPr>
              <p:custDataLst>
                <p:tags r:id="rId3"/>
              </p:custDataLst>
            </p:nvPr>
          </p:nvSpPr>
          <p:spPr bwMode="auto">
            <a:xfrm>
              <a:off x="3335407" y="4506676"/>
              <a:ext cx="410400" cy="34925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nSpc>
                  <a:spcPts val="24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p>
          </p:txBody>
        </p:sp>
        <p:sp>
          <p:nvSpPr>
            <p:cNvPr id="58385" name="Text Box 17"/>
            <p:cNvSpPr txBox="1">
              <a:spLocks noChangeArrowheads="1"/>
            </p:cNvSpPr>
            <p:nvPr>
              <p:custDataLst>
                <p:tags r:id="rId4"/>
              </p:custDataLst>
            </p:nvPr>
          </p:nvSpPr>
          <p:spPr bwMode="auto">
            <a:xfrm>
              <a:off x="3752682" y="4506676"/>
              <a:ext cx="347839" cy="34925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8384" name="Text Box 16"/>
            <p:cNvSpPr txBox="1">
              <a:spLocks noChangeArrowheads="1"/>
            </p:cNvSpPr>
            <p:nvPr>
              <p:custDataLst>
                <p:tags r:id="rId5"/>
              </p:custDataLst>
            </p:nvPr>
          </p:nvSpPr>
          <p:spPr bwMode="auto">
            <a:xfrm>
              <a:off x="2643174" y="4540258"/>
              <a:ext cx="272903" cy="289924"/>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58383" name="Line 15"/>
            <p:cNvSpPr>
              <a:spLocks noChangeShapeType="1"/>
            </p:cNvSpPr>
            <p:nvPr>
              <p:custDataLst>
                <p:tags r:id="rId6"/>
              </p:custDataLst>
            </p:nvPr>
          </p:nvSpPr>
          <p:spPr bwMode="auto">
            <a:xfrm>
              <a:off x="2963052" y="4681302"/>
              <a:ext cx="329944"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8382" name="Text Box 14"/>
            <p:cNvSpPr txBox="1">
              <a:spLocks noChangeArrowheads="1"/>
            </p:cNvSpPr>
            <p:nvPr>
              <p:custDataLst>
                <p:tags r:id="rId7"/>
              </p:custDataLst>
            </p:nvPr>
          </p:nvSpPr>
          <p:spPr bwMode="auto">
            <a:xfrm>
              <a:off x="3063713" y="3982797"/>
              <a:ext cx="221454" cy="28544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p>
          </p:txBody>
        </p:sp>
        <p:sp>
          <p:nvSpPr>
            <p:cNvPr id="58381" name="Arc 13"/>
            <p:cNvSpPr/>
            <p:nvPr>
              <p:custDataLst>
                <p:tags r:id="rId8"/>
              </p:custDataLst>
            </p:nvPr>
          </p:nvSpPr>
          <p:spPr bwMode="auto">
            <a:xfrm>
              <a:off x="3285167" y="4157423"/>
              <a:ext cx="201322" cy="34925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tailEnd type="arrow" w="sm" len="sm"/>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8380" name="Text Box 12"/>
            <p:cNvSpPr txBox="1">
              <a:spLocks noChangeArrowheads="1"/>
            </p:cNvSpPr>
            <p:nvPr>
              <p:custDataLst>
                <p:tags r:id="rId9"/>
              </p:custDataLst>
            </p:nvPr>
          </p:nvSpPr>
          <p:spPr bwMode="auto">
            <a:xfrm>
              <a:off x="4340880" y="4506676"/>
              <a:ext cx="410400" cy="349252"/>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nSpc>
                  <a:spcPts val="24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p>
          </p:txBody>
        </p:sp>
        <p:sp>
          <p:nvSpPr>
            <p:cNvPr id="58379" name="Text Box 11"/>
            <p:cNvSpPr txBox="1">
              <a:spLocks noChangeArrowheads="1"/>
            </p:cNvSpPr>
            <p:nvPr>
              <p:custDataLst>
                <p:tags r:id="rId10"/>
              </p:custDataLst>
            </p:nvPr>
          </p:nvSpPr>
          <p:spPr bwMode="auto">
            <a:xfrm>
              <a:off x="4748106" y="4506676"/>
              <a:ext cx="348958" cy="349252"/>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8378" name="Text Box 10"/>
            <p:cNvSpPr txBox="1">
              <a:spLocks noChangeArrowheads="1"/>
            </p:cNvSpPr>
            <p:nvPr>
              <p:custDataLst>
                <p:tags r:id="rId11"/>
              </p:custDataLst>
            </p:nvPr>
          </p:nvSpPr>
          <p:spPr bwMode="auto">
            <a:xfrm>
              <a:off x="6409012" y="4533541"/>
              <a:ext cx="323233" cy="341417"/>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58377" name="Line 9"/>
            <p:cNvSpPr>
              <a:spLocks noChangeShapeType="1"/>
            </p:cNvSpPr>
            <p:nvPr>
              <p:custDataLst>
                <p:tags r:id="rId12"/>
              </p:custDataLst>
            </p:nvPr>
          </p:nvSpPr>
          <p:spPr bwMode="auto">
            <a:xfrm>
              <a:off x="4996403" y="4681302"/>
              <a:ext cx="328826"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8376" name="Text Box 8"/>
            <p:cNvSpPr txBox="1">
              <a:spLocks noChangeArrowheads="1"/>
            </p:cNvSpPr>
            <p:nvPr>
              <p:custDataLst>
                <p:tags r:id="rId13"/>
              </p:custDataLst>
            </p:nvPr>
          </p:nvSpPr>
          <p:spPr bwMode="auto">
            <a:xfrm>
              <a:off x="3752682" y="5151450"/>
              <a:ext cx="1344383" cy="349252"/>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kumimoji="0" lang="zh-CN" altLang="en-US"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）删除后</a:t>
              </a:r>
            </a:p>
          </p:txBody>
        </p:sp>
        <p:sp>
          <p:nvSpPr>
            <p:cNvPr id="58375" name="Text Box 7"/>
            <p:cNvSpPr txBox="1">
              <a:spLocks noChangeArrowheads="1"/>
            </p:cNvSpPr>
            <p:nvPr>
              <p:custDataLst>
                <p:tags r:id="rId14"/>
              </p:custDataLst>
            </p:nvPr>
          </p:nvSpPr>
          <p:spPr bwMode="auto">
            <a:xfrm>
              <a:off x="5368776" y="4506676"/>
              <a:ext cx="410400" cy="34925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8374" name="Text Box 6"/>
            <p:cNvSpPr txBox="1">
              <a:spLocks noChangeArrowheads="1"/>
            </p:cNvSpPr>
            <p:nvPr>
              <p:custDataLst>
                <p:tags r:id="rId15"/>
              </p:custDataLst>
            </p:nvPr>
          </p:nvSpPr>
          <p:spPr bwMode="auto">
            <a:xfrm>
              <a:off x="5796098" y="4506676"/>
              <a:ext cx="348958" cy="34925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8373" name="Line 5"/>
            <p:cNvSpPr>
              <a:spLocks noChangeShapeType="1"/>
            </p:cNvSpPr>
            <p:nvPr>
              <p:custDataLst>
                <p:tags r:id="rId16"/>
              </p:custDataLst>
            </p:nvPr>
          </p:nvSpPr>
          <p:spPr bwMode="auto">
            <a:xfrm>
              <a:off x="6044395" y="4681302"/>
              <a:ext cx="328826" cy="1119"/>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8372" name="Line 4"/>
            <p:cNvSpPr>
              <a:spLocks noChangeShapeType="1"/>
            </p:cNvSpPr>
            <p:nvPr>
              <p:custDataLst>
                <p:tags r:id="rId17"/>
              </p:custDataLst>
            </p:nvPr>
          </p:nvSpPr>
          <p:spPr bwMode="auto">
            <a:xfrm flipV="1">
              <a:off x="3937227" y="4264886"/>
              <a:ext cx="0" cy="349252"/>
            </a:xfrm>
            <a:prstGeom prst="line">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8371" name="Line 3"/>
            <p:cNvSpPr>
              <a:spLocks noChangeShapeType="1"/>
            </p:cNvSpPr>
            <p:nvPr>
              <p:custDataLst>
                <p:tags r:id="rId18"/>
              </p:custDataLst>
            </p:nvPr>
          </p:nvSpPr>
          <p:spPr bwMode="auto">
            <a:xfrm>
              <a:off x="3937227" y="4264886"/>
              <a:ext cx="1610575" cy="0"/>
            </a:xfrm>
            <a:prstGeom prst="line">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8370" name="Line 2"/>
            <p:cNvSpPr>
              <a:spLocks noChangeShapeType="1"/>
            </p:cNvSpPr>
            <p:nvPr>
              <p:custDataLst>
                <p:tags r:id="rId19"/>
              </p:custDataLst>
            </p:nvPr>
          </p:nvSpPr>
          <p:spPr bwMode="auto">
            <a:xfrm>
              <a:off x="5548920" y="4273841"/>
              <a:ext cx="0" cy="221641"/>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40" name="圆角矩形 39"/>
            <p:cNvSpPr/>
            <p:nvPr>
              <p:custDataLst>
                <p:tags r:id="rId20"/>
              </p:custDataLst>
            </p:nvPr>
          </p:nvSpPr>
          <p:spPr>
            <a:xfrm>
              <a:off x="2571736" y="3786190"/>
              <a:ext cx="4214842" cy="1714512"/>
            </a:xfrm>
            <a:prstGeom prst="roundRect">
              <a:avLst/>
            </a:prstGeom>
            <a:solidFill>
              <a:schemeClr val="accent2">
                <a:alpha val="0"/>
              </a:schemeClr>
            </a:solidFill>
            <a:ln>
              <a:solidFill>
                <a:schemeClr val="dk1"/>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sp>
        <p:nvSpPr>
          <p:cNvPr id="43" name="灯片编号占位符 42"/>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64</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cxnSp>
        <p:nvCxnSpPr>
          <p:cNvPr id="2" name="PA-直接连接符 28"/>
          <p:cNvCxnSpPr/>
          <p:nvPr>
            <p:custDataLst>
              <p:tags r:id="rId2"/>
            </p:custDataLst>
          </p:nvPr>
        </p:nvCxnSpPr>
        <p:spPr>
          <a:xfrm>
            <a:off x="7680176" y="2925434"/>
            <a:ext cx="0" cy="2063228"/>
          </a:xfrm>
          <a:prstGeom prst="line">
            <a:avLst/>
          </a:prstGeom>
          <a:ln w="38100">
            <a:solidFill>
              <a:schemeClr val="accent2"/>
            </a:solidFill>
            <a:tailEnd type="non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49502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1000"/>
                                        <p:tgtEl>
                                          <p:spTgt spid="41"/>
                                        </p:tgtEl>
                                      </p:cBhvr>
                                    </p:animEffect>
                                    <p:anim calcmode="lin" valueType="num">
                                      <p:cBhvr>
                                        <p:cTn id="14" dur="1000" fill="hold"/>
                                        <p:tgtEl>
                                          <p:spTgt spid="41"/>
                                        </p:tgtEl>
                                        <p:attrNameLst>
                                          <p:attrName>ppt_x</p:attrName>
                                        </p:attrNameLst>
                                      </p:cBhvr>
                                      <p:tavLst>
                                        <p:tav tm="0">
                                          <p:val>
                                            <p:strVal val="#ppt_x"/>
                                          </p:val>
                                        </p:tav>
                                        <p:tav tm="100000">
                                          <p:val>
                                            <p:strVal val="#ppt_x"/>
                                          </p:val>
                                        </p:tav>
                                      </p:tavLst>
                                    </p:anim>
                                    <p:anim calcmode="lin" valueType="num">
                                      <p:cBhvr>
                                        <p:cTn id="15" dur="1000" fill="hold"/>
                                        <p:tgtEl>
                                          <p:spTgt spid="4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1000"/>
                                        <p:tgtEl>
                                          <p:spTgt spid="42"/>
                                        </p:tgtEl>
                                      </p:cBhvr>
                                    </p:animEffect>
                                    <p:anim calcmode="lin" valueType="num">
                                      <p:cBhvr>
                                        <p:cTn id="20" dur="1000" fill="hold"/>
                                        <p:tgtEl>
                                          <p:spTgt spid="42"/>
                                        </p:tgtEl>
                                        <p:attrNameLst>
                                          <p:attrName>ppt_x</p:attrName>
                                        </p:attrNameLst>
                                      </p:cBhvr>
                                      <p:tavLst>
                                        <p:tav tm="0">
                                          <p:val>
                                            <p:strVal val="#ppt_x"/>
                                          </p:val>
                                        </p:tav>
                                        <p:tav tm="100000">
                                          <p:val>
                                            <p:strVal val="#ppt_x"/>
                                          </p:val>
                                        </p:tav>
                                      </p:tavLst>
                                    </p:anim>
                                    <p:anim calcmode="lin" valueType="num">
                                      <p:cBhvr>
                                        <p:cTn id="2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nvPicPr>
        <p:blipFill>
          <a:blip r:embed="rId5" cstate="print">
            <a:extLst>
              <a:ext uri="{28A0092B-C50C-407E-A947-70E740481C1C}">
                <a14:useLocalDpi xmlns:a14="http://schemas.microsoft.com/office/drawing/2010/main" val="0"/>
              </a:ext>
            </a:extLst>
          </a:blip>
          <a:stretch>
            <a:fillRect/>
          </a:stretch>
        </p:blipFill>
        <p:spPr>
          <a:xfrm>
            <a:off x="1199456" y="2883083"/>
            <a:ext cx="2664296" cy="3716133"/>
          </a:xfrm>
          <a:prstGeom prst="rect">
            <a:avLst/>
          </a:prstGeom>
        </p:spPr>
      </p:pic>
      <p:sp>
        <p:nvSpPr>
          <p:cNvPr id="4" name="TextBox 3"/>
          <p:cNvSpPr txBox="1"/>
          <p:nvPr>
            <p:custDataLst>
              <p:tags r:id="rId1"/>
            </p:custDataLst>
          </p:nvPr>
        </p:nvSpPr>
        <p:spPr>
          <a:xfrm>
            <a:off x="1199456" y="1484784"/>
            <a:ext cx="9721080" cy="1139190"/>
          </a:xfrm>
          <a:prstGeom prst="rect">
            <a:avLst/>
          </a:prstGeom>
          <a:solidFill>
            <a:schemeClr val="lt1"/>
          </a:solid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457200" indent="-457200" algn="l">
              <a:lnSpc>
                <a:spcPct val="150000"/>
              </a:lnSpc>
              <a:spcBef>
                <a:spcPts val="0"/>
              </a:spcBef>
              <a:buBlip>
                <a:blip r:embed="rId6"/>
              </a:buBlip>
            </a:pP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通过一个含有</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个元素的</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数组来建立单链表。</a:t>
            </a:r>
            <a:endPar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marL="457200" indent="-457200" algn="l">
              <a:lnSpc>
                <a:spcPct val="150000"/>
              </a:lnSpc>
              <a:spcBef>
                <a:spcPts val="0"/>
              </a:spcBef>
              <a:buBlip>
                <a:blip r:embed="rId6"/>
              </a:buBlip>
            </a:pP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建立单链表的常用方法有两种</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：头插法和尾插法。</a:t>
            </a:r>
          </a:p>
        </p:txBody>
      </p:sp>
      <p:sp>
        <p:nvSpPr>
          <p:cNvPr id="5" name="灯片编号占位符 4"/>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65</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cxnSp>
        <p:nvCxnSpPr>
          <p:cNvPr id="10" name="PA-直接连接符 28"/>
          <p:cNvCxnSpPr/>
          <p:nvPr>
            <p:custDataLst>
              <p:tags r:id="rId2"/>
            </p:custDataLst>
          </p:nvPr>
        </p:nvCxnSpPr>
        <p:spPr>
          <a:xfrm flipH="1">
            <a:off x="1199456" y="2924944"/>
            <a:ext cx="2160240" cy="0"/>
          </a:xfrm>
          <a:prstGeom prst="line">
            <a:avLst/>
          </a:prstGeom>
          <a:ln w="38100">
            <a:solidFill>
              <a:schemeClr val="accent2"/>
            </a:solidFill>
            <a:tailEnd type="none"/>
          </a:ln>
        </p:spPr>
        <p:style>
          <a:lnRef idx="2">
            <a:schemeClr val="dk1"/>
          </a:lnRef>
          <a:fillRef idx="0">
            <a:schemeClr val="dk1"/>
          </a:fillRef>
          <a:effectRef idx="1">
            <a:schemeClr val="dk1"/>
          </a:effectRef>
          <a:fontRef idx="minor">
            <a:schemeClr val="tx1"/>
          </a:fontRef>
        </p:style>
      </p:cxnSp>
      <p:sp>
        <p:nvSpPr>
          <p:cNvPr id="11" name="文本框 10"/>
          <p:cNvSpPr txBox="1"/>
          <p:nvPr/>
        </p:nvSpPr>
        <p:spPr>
          <a:xfrm>
            <a:off x="839470" y="188595"/>
            <a:ext cx="3877310" cy="460375"/>
          </a:xfrm>
          <a:prstGeom prst="rect">
            <a:avLst/>
          </a:prstGeom>
          <a:noFill/>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sz="2400" b="0" i="0" u="none" strike="noStrike" kern="1200" cap="none" spc="0" normalizeH="0" baseline="0" noProof="0" dirty="0">
                <a:ln w="11430"/>
                <a:solidFill>
                  <a:schemeClr val="accent1"/>
                </a:solidFill>
                <a:effectLst>
                  <a:outerShdw blurRad="50800" dist="39000" dir="5460000" algn="tl">
                    <a:srgbClr val="000000">
                      <a:alpha val="38000"/>
                    </a:srgbClr>
                  </a:outerShdw>
                </a:effectLst>
                <a:uLnTx/>
                <a:uFillTx/>
                <a:latin typeface="微软雅黑" panose="020B0503020204020204" charset="-122"/>
                <a:ea typeface="微软雅黑" panose="020B0503020204020204" charset="-122"/>
                <a:cs typeface="Consolas" panose="020B0609020204030204" pitchFamily="49" charset="0"/>
                <a:sym typeface="Arial" panose="020B0604020202020204" pitchFamily="34" charset="0"/>
              </a:rPr>
              <a:t>2. 整体建立单链表</a:t>
            </a:r>
          </a:p>
        </p:txBody>
      </p:sp>
    </p:spTree>
    <p:extLst>
      <p:ext uri="{BB962C8B-B14F-4D97-AF65-F5344CB8AC3E}">
        <p14:creationId xmlns:p14="http://schemas.microsoft.com/office/powerpoint/2010/main" val="105657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p:nvPr/>
        </p:nvPicPr>
        <p:blipFill rotWithShape="1">
          <a:blip r:embed="rId23" cstate="print">
            <a:extLst>
              <a:ext uri="{28A0092B-C50C-407E-A947-70E740481C1C}">
                <a14:useLocalDpi xmlns:a14="http://schemas.microsoft.com/office/drawing/2010/main" val="0"/>
              </a:ext>
            </a:extLst>
          </a:blip>
          <a:srcRect l="8509" t="7187" r="9793" b="8804"/>
          <a:stretch>
            <a:fillRect/>
          </a:stretch>
        </p:blipFill>
        <p:spPr>
          <a:xfrm flipH="1">
            <a:off x="8148975" y="3068300"/>
            <a:ext cx="2727896" cy="2841361"/>
          </a:xfrm>
          <a:prstGeom prst="rect">
            <a:avLst/>
          </a:prstGeom>
        </p:spPr>
      </p:pic>
      <p:sp>
        <p:nvSpPr>
          <p:cNvPr id="4" name="TextBox 3"/>
          <p:cNvSpPr txBox="1"/>
          <p:nvPr>
            <p:custDataLst>
              <p:tags r:id="rId1"/>
            </p:custDataLst>
          </p:nvPr>
        </p:nvSpPr>
        <p:spPr>
          <a:xfrm>
            <a:off x="1162572" y="1432123"/>
            <a:ext cx="9714299" cy="1446530"/>
          </a:xfrm>
          <a:prstGeom prst="rect">
            <a:avLst/>
          </a:prstGeom>
          <a:solidFill>
            <a:schemeClr val="lt1"/>
          </a:solid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ct val="100000"/>
              </a:lnSpc>
              <a:buBlip>
                <a:blip r:embed="rId24"/>
              </a:buBlip>
            </a:pP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从一个空表开始，依次读取数组</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中的元素</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endPar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marL="342900" indent="-342900" algn="l">
              <a:lnSpc>
                <a:spcPct val="100000"/>
              </a:lnSpc>
              <a:buBlip>
                <a:blip r:embed="rId24"/>
              </a:buBlip>
            </a:pP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生成新结点</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，将读取的数据存放到新结点的数据成员中</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endPar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marL="342900" indent="-342900" algn="l">
              <a:lnSpc>
                <a:spcPct val="100000"/>
              </a:lnSpc>
              <a:buBlip>
                <a:blip r:embed="rId24"/>
              </a:buBlip>
            </a:pP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将新结点</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插入到当前链表的表头上。</a:t>
            </a:r>
          </a:p>
        </p:txBody>
      </p:sp>
      <p:sp>
        <p:nvSpPr>
          <p:cNvPr id="54292" name="Rectangle 20"/>
          <p:cNvSpPr>
            <a:spLocks noChangeArrowheads="1"/>
          </p:cNvSpPr>
          <p:nvPr>
            <p:custDataLst>
              <p:tags r:id="rId2"/>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12" name="组合 11"/>
          <p:cNvGrpSpPr/>
          <p:nvPr/>
        </p:nvGrpSpPr>
        <p:grpSpPr>
          <a:xfrm>
            <a:off x="1415480" y="3284984"/>
            <a:ext cx="5536023" cy="2372519"/>
            <a:chOff x="1631504" y="3563636"/>
            <a:chExt cx="4929223" cy="1778321"/>
          </a:xfrm>
        </p:grpSpPr>
        <p:sp>
          <p:nvSpPr>
            <p:cNvPr id="26" name="TextBox 25"/>
            <p:cNvSpPr txBox="1"/>
            <p:nvPr>
              <p:custDataLst>
                <p:tags r:id="rId3"/>
              </p:custDataLst>
            </p:nvPr>
          </p:nvSpPr>
          <p:spPr>
            <a:xfrm>
              <a:off x="1631504" y="3992264"/>
              <a:ext cx="2428892" cy="541171"/>
            </a:xfrm>
            <a:prstGeom prst="rect">
              <a:avLst/>
            </a:prstGeom>
            <a:noFill/>
          </p:spPr>
          <p:txBody>
            <a:bodyPr wrap="square" rtlCol="0">
              <a:spAutoFit/>
            </a:bodyPr>
            <a:lstStyle/>
            <a:p>
              <a:pPr algn="l">
                <a:lnSpc>
                  <a:spcPct val="100000"/>
                </a:lnSpc>
                <a:spcBef>
                  <a:spcPts val="600"/>
                </a:spcBef>
              </a:pP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s.next=head.next;</a:t>
              </a:r>
            </a:p>
            <a:p>
              <a:pPr algn="l">
                <a:lnSpc>
                  <a:spcPct val="100000"/>
                </a:lnSpc>
                <a:spcBef>
                  <a:spcPts val="600"/>
                </a:spcBef>
              </a:pP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head.next=s;</a:t>
              </a:r>
            </a:p>
          </p:txBody>
        </p:sp>
        <p:grpSp>
          <p:nvGrpSpPr>
            <p:cNvPr id="29" name="组合 28"/>
            <p:cNvGrpSpPr/>
            <p:nvPr/>
          </p:nvGrpSpPr>
          <p:grpSpPr>
            <a:xfrm>
              <a:off x="1893408" y="3563636"/>
              <a:ext cx="4667319" cy="1778321"/>
              <a:chOff x="1476317" y="2936563"/>
              <a:chExt cx="4667319" cy="1778321"/>
            </a:xfrm>
          </p:grpSpPr>
          <p:sp>
            <p:nvSpPr>
              <p:cNvPr id="54290" name="Text Box 18" descr="浅色上对角线"/>
              <p:cNvSpPr txBox="1">
                <a:spLocks noChangeArrowheads="1"/>
              </p:cNvSpPr>
              <p:nvPr>
                <p:custDataLst>
                  <p:tags r:id="rId4"/>
                </p:custDataLst>
              </p:nvPr>
            </p:nvSpPr>
            <p:spPr bwMode="auto">
              <a:xfrm>
                <a:off x="2397973" y="4389256"/>
                <a:ext cx="432000" cy="32562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l">
                  <a:lnSpc>
                    <a:spcPct val="100000"/>
                  </a:lnSpc>
                  <a:spcBef>
                    <a:spcPct val="0"/>
                  </a:spcBef>
                </a:pPr>
                <a:endParaRPr kumimoji="0" lang="zh-CN" altLang="zh-CN" sz="18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4289" name="Text Box 17"/>
              <p:cNvSpPr txBox="1">
                <a:spLocks noChangeArrowheads="1"/>
              </p:cNvSpPr>
              <p:nvPr>
                <p:custDataLst>
                  <p:tags r:id="rId5"/>
                </p:custDataLst>
              </p:nvPr>
            </p:nvSpPr>
            <p:spPr bwMode="auto">
              <a:xfrm>
                <a:off x="2834341" y="4389256"/>
                <a:ext cx="325710" cy="32562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8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4288" name="Text Box 16"/>
              <p:cNvSpPr txBox="1">
                <a:spLocks noChangeArrowheads="1"/>
              </p:cNvSpPr>
              <p:nvPr>
                <p:custDataLst>
                  <p:tags r:id="rId6"/>
                </p:custDataLst>
              </p:nvPr>
            </p:nvSpPr>
            <p:spPr bwMode="auto">
              <a:xfrm>
                <a:off x="1476317" y="4436761"/>
                <a:ext cx="675142"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head</a:t>
                </a:r>
              </a:p>
            </p:txBody>
          </p:sp>
          <p:sp>
            <p:nvSpPr>
              <p:cNvPr id="54286" name="Line 14"/>
              <p:cNvSpPr>
                <a:spLocks noChangeShapeType="1"/>
              </p:cNvSpPr>
              <p:nvPr>
                <p:custDataLst>
                  <p:tags r:id="rId7"/>
                </p:custDataLst>
              </p:nvPr>
            </p:nvSpPr>
            <p:spPr bwMode="auto">
              <a:xfrm>
                <a:off x="3011680" y="4544764"/>
                <a:ext cx="540000"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8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4285" name="Text Box 13"/>
              <p:cNvSpPr txBox="1">
                <a:spLocks noChangeArrowheads="1"/>
              </p:cNvSpPr>
              <p:nvPr>
                <p:custDataLst>
                  <p:tags r:id="rId8"/>
                </p:custDataLst>
              </p:nvPr>
            </p:nvSpPr>
            <p:spPr bwMode="auto">
              <a:xfrm>
                <a:off x="3554751" y="4381950"/>
                <a:ext cx="43200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8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4284" name="Text Box 12"/>
              <p:cNvSpPr txBox="1">
                <a:spLocks noChangeArrowheads="1"/>
              </p:cNvSpPr>
              <p:nvPr>
                <p:custDataLst>
                  <p:tags r:id="rId9"/>
                </p:custDataLst>
              </p:nvPr>
            </p:nvSpPr>
            <p:spPr bwMode="auto">
              <a:xfrm>
                <a:off x="3991118" y="4381950"/>
                <a:ext cx="32571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8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4283" name="Text Box 11"/>
              <p:cNvSpPr txBox="1">
                <a:spLocks noChangeArrowheads="1"/>
              </p:cNvSpPr>
              <p:nvPr>
                <p:custDataLst>
                  <p:tags r:id="rId10"/>
                </p:custDataLst>
              </p:nvPr>
            </p:nvSpPr>
            <p:spPr bwMode="auto">
              <a:xfrm>
                <a:off x="4568247" y="4406998"/>
                <a:ext cx="389390"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54282" name="Line 10"/>
              <p:cNvSpPr>
                <a:spLocks noChangeShapeType="1"/>
              </p:cNvSpPr>
              <p:nvPr>
                <p:custDataLst>
                  <p:tags r:id="rId11"/>
                </p:custDataLst>
              </p:nvPr>
            </p:nvSpPr>
            <p:spPr bwMode="auto">
              <a:xfrm>
                <a:off x="4133094" y="4544764"/>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8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4281" name="Text Box 9"/>
              <p:cNvSpPr txBox="1">
                <a:spLocks noChangeArrowheads="1"/>
              </p:cNvSpPr>
              <p:nvPr>
                <p:custDataLst>
                  <p:tags r:id="rId12"/>
                </p:custDataLst>
              </p:nvPr>
            </p:nvSpPr>
            <p:spPr bwMode="auto">
              <a:xfrm>
                <a:off x="5380514" y="4381950"/>
                <a:ext cx="43200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8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4280" name="Text Box 8"/>
              <p:cNvSpPr txBox="1">
                <a:spLocks noChangeArrowheads="1"/>
              </p:cNvSpPr>
              <p:nvPr>
                <p:custDataLst>
                  <p:tags r:id="rId13"/>
                </p:custDataLst>
              </p:nvPr>
            </p:nvSpPr>
            <p:spPr bwMode="auto">
              <a:xfrm>
                <a:off x="5816882" y="4381950"/>
                <a:ext cx="326754"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ts val="2300"/>
                  </a:lnSpc>
                  <a:spcBef>
                    <a:spcPct val="0"/>
                  </a:spcBef>
                </a:pPr>
                <a:r>
                  <a:rPr kumimoji="0" lang="zh-CN" altLang="zh-CN" sz="18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54279" name="Line 7"/>
              <p:cNvSpPr>
                <a:spLocks noChangeShapeType="1"/>
              </p:cNvSpPr>
              <p:nvPr>
                <p:custDataLst>
                  <p:tags r:id="rId14"/>
                </p:custDataLst>
              </p:nvPr>
            </p:nvSpPr>
            <p:spPr bwMode="auto">
              <a:xfrm>
                <a:off x="5008871" y="4544764"/>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8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4278" name="Text Box 6"/>
              <p:cNvSpPr txBox="1">
                <a:spLocks noChangeArrowheads="1"/>
              </p:cNvSpPr>
              <p:nvPr>
                <p:custDataLst>
                  <p:tags r:id="rId15"/>
                </p:custDataLst>
              </p:nvPr>
            </p:nvSpPr>
            <p:spPr bwMode="auto">
              <a:xfrm>
                <a:off x="4032587" y="3425005"/>
                <a:ext cx="432000" cy="325628"/>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en-US" altLang="zh-CN" sz="1800" i="1" baseline="-30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endParaRPr kumimoji="0"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eaLnBrk="0" hangingPunct="0">
                  <a:lnSpc>
                    <a:spcPts val="2300"/>
                  </a:lnSpc>
                  <a:spcBef>
                    <a:spcPct val="0"/>
                  </a:spcBef>
                </a:pPr>
                <a:endParaRPr kumimoji="0"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p:txBody>
          </p:sp>
          <p:sp>
            <p:nvSpPr>
              <p:cNvPr id="54277" name="Text Box 5"/>
              <p:cNvSpPr txBox="1">
                <a:spLocks noChangeArrowheads="1"/>
              </p:cNvSpPr>
              <p:nvPr>
                <p:custDataLst>
                  <p:tags r:id="rId16"/>
                </p:custDataLst>
              </p:nvPr>
            </p:nvSpPr>
            <p:spPr bwMode="auto">
              <a:xfrm>
                <a:off x="4468955" y="3425005"/>
                <a:ext cx="325710" cy="325628"/>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l">
                  <a:lnSpc>
                    <a:spcPct val="100000"/>
                  </a:lnSpc>
                  <a:spcBef>
                    <a:spcPct val="0"/>
                  </a:spcBef>
                </a:pPr>
                <a:endParaRPr kumimoji="0" lang="zh-CN" altLang="zh-CN" sz="18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4276" name="Text Box 4"/>
              <p:cNvSpPr txBox="1">
                <a:spLocks noChangeArrowheads="1"/>
              </p:cNvSpPr>
              <p:nvPr>
                <p:custDataLst>
                  <p:tags r:id="rId17"/>
                </p:custDataLst>
              </p:nvPr>
            </p:nvSpPr>
            <p:spPr bwMode="auto">
              <a:xfrm>
                <a:off x="3855117" y="2936563"/>
                <a:ext cx="201481"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p>
            </p:txBody>
          </p:sp>
          <p:sp>
            <p:nvSpPr>
              <p:cNvPr id="54275" name="Arc 3"/>
              <p:cNvSpPr/>
              <p:nvPr>
                <p:custDataLst>
                  <p:tags r:id="rId18"/>
                </p:custDataLst>
              </p:nvPr>
            </p:nvSpPr>
            <p:spPr bwMode="auto">
              <a:xfrm>
                <a:off x="4056598" y="3098333"/>
                <a:ext cx="187909" cy="32667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tailEnd type="arrow" w="sm" len="sm"/>
              </a:ln>
            </p:spPr>
            <p:txBody>
              <a:bodyPr vert="horz" wrap="square" lIns="91440" tIns="45720" rIns="91440" bIns="45720" numCol="1" anchor="t" anchorCtr="0" compatLnSpc="1"/>
              <a:lstStyle/>
              <a:p>
                <a:endParaRPr lang="zh-CN" altLang="en-US" sz="18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4274" name="Freeform 2"/>
              <p:cNvSpPr/>
              <p:nvPr>
                <p:custDataLst>
                  <p:tags r:id="rId19"/>
                </p:custDataLst>
              </p:nvPr>
            </p:nvSpPr>
            <p:spPr bwMode="auto">
              <a:xfrm>
                <a:off x="3261313" y="3579524"/>
                <a:ext cx="747507" cy="843129"/>
              </a:xfrm>
              <a:custGeom>
                <a:avLst/>
                <a:gdLst>
                  <a:gd name="connsiteX0" fmla="*/ 13359 w 13359"/>
                  <a:gd name="connsiteY0" fmla="*/ 0 h 11759"/>
                  <a:gd name="connsiteX1" fmla="*/ 8507 w 13359"/>
                  <a:gd name="connsiteY1" fmla="*/ 1803 h 11759"/>
                  <a:gd name="connsiteX2" fmla="*/ 7108 w 13359"/>
                  <a:gd name="connsiteY2" fmla="*/ 2021 h 11759"/>
                  <a:gd name="connsiteX3" fmla="*/ 4981 w 13359"/>
                  <a:gd name="connsiteY3" fmla="*/ 2938 h 11759"/>
                  <a:gd name="connsiteX4" fmla="*/ 3526 w 13359"/>
                  <a:gd name="connsiteY4" fmla="*/ 3899 h 11759"/>
                  <a:gd name="connsiteX5" fmla="*/ 2444 w 13359"/>
                  <a:gd name="connsiteY5" fmla="*/ 5034 h 11759"/>
                  <a:gd name="connsiteX6" fmla="*/ 1511 w 13359"/>
                  <a:gd name="connsiteY6" fmla="*/ 6562 h 11759"/>
                  <a:gd name="connsiteX7" fmla="*/ 951 w 13359"/>
                  <a:gd name="connsiteY7" fmla="*/ 7960 h 11759"/>
                  <a:gd name="connsiteX8" fmla="*/ 0 w 13359"/>
                  <a:gd name="connsiteY8" fmla="*/ 11759 h 11759"/>
                  <a:gd name="connsiteX0-1" fmla="*/ 13359 w 13359"/>
                  <a:gd name="connsiteY0-2" fmla="*/ 0 h 11759"/>
                  <a:gd name="connsiteX1-3" fmla="*/ 9529 w 13359"/>
                  <a:gd name="connsiteY1-4" fmla="*/ 996 h 11759"/>
                  <a:gd name="connsiteX2-5" fmla="*/ 7108 w 13359"/>
                  <a:gd name="connsiteY2-6" fmla="*/ 2021 h 11759"/>
                  <a:gd name="connsiteX3-7" fmla="*/ 4981 w 13359"/>
                  <a:gd name="connsiteY3-8" fmla="*/ 2938 h 11759"/>
                  <a:gd name="connsiteX4-9" fmla="*/ 3526 w 13359"/>
                  <a:gd name="connsiteY4-10" fmla="*/ 3899 h 11759"/>
                  <a:gd name="connsiteX5-11" fmla="*/ 2444 w 13359"/>
                  <a:gd name="connsiteY5-12" fmla="*/ 5034 h 11759"/>
                  <a:gd name="connsiteX6-13" fmla="*/ 1511 w 13359"/>
                  <a:gd name="connsiteY6-14" fmla="*/ 6562 h 11759"/>
                  <a:gd name="connsiteX7-15" fmla="*/ 951 w 13359"/>
                  <a:gd name="connsiteY7-16" fmla="*/ 7960 h 11759"/>
                  <a:gd name="connsiteX8-17" fmla="*/ 0 w 13359"/>
                  <a:gd name="connsiteY8-18" fmla="*/ 11759 h 11759"/>
                  <a:gd name="connsiteX0-19" fmla="*/ 13359 w 13359"/>
                  <a:gd name="connsiteY0-20" fmla="*/ 0 h 11759"/>
                  <a:gd name="connsiteX1-21" fmla="*/ 9529 w 13359"/>
                  <a:gd name="connsiteY1-22" fmla="*/ 996 h 11759"/>
                  <a:gd name="connsiteX2-23" fmla="*/ 6976 w 13359"/>
                  <a:gd name="connsiteY2-24" fmla="*/ 1992 h 11759"/>
                  <a:gd name="connsiteX3-25" fmla="*/ 4981 w 13359"/>
                  <a:gd name="connsiteY3-26" fmla="*/ 2938 h 11759"/>
                  <a:gd name="connsiteX4-27" fmla="*/ 3526 w 13359"/>
                  <a:gd name="connsiteY4-28" fmla="*/ 3899 h 11759"/>
                  <a:gd name="connsiteX5-29" fmla="*/ 2444 w 13359"/>
                  <a:gd name="connsiteY5-30" fmla="*/ 5034 h 11759"/>
                  <a:gd name="connsiteX6-31" fmla="*/ 1511 w 13359"/>
                  <a:gd name="connsiteY6-32" fmla="*/ 6562 h 11759"/>
                  <a:gd name="connsiteX7-33" fmla="*/ 951 w 13359"/>
                  <a:gd name="connsiteY7-34" fmla="*/ 7960 h 11759"/>
                  <a:gd name="connsiteX8-35" fmla="*/ 0 w 13359"/>
                  <a:gd name="connsiteY8-36" fmla="*/ 11759 h 117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359" h="11759">
                    <a:moveTo>
                      <a:pt x="13359" y="0"/>
                    </a:moveTo>
                    <a:lnTo>
                      <a:pt x="9529" y="996"/>
                    </a:lnTo>
                    <a:cubicBezTo>
                      <a:pt x="9044" y="1039"/>
                      <a:pt x="7555" y="1803"/>
                      <a:pt x="6976" y="1992"/>
                    </a:cubicBezTo>
                    <a:lnTo>
                      <a:pt x="4981" y="2938"/>
                    </a:lnTo>
                    <a:lnTo>
                      <a:pt x="3526" y="3899"/>
                    </a:lnTo>
                    <a:lnTo>
                      <a:pt x="2444" y="5034"/>
                    </a:lnTo>
                    <a:lnTo>
                      <a:pt x="1511" y="6562"/>
                    </a:lnTo>
                    <a:lnTo>
                      <a:pt x="951" y="7960"/>
                    </a:lnTo>
                    <a:lnTo>
                      <a:pt x="0" y="11759"/>
                    </a:lnTo>
                  </a:path>
                </a:pathLst>
              </a:custGeom>
              <a:ln w="19050">
                <a:solidFill>
                  <a:schemeClr val="accent3"/>
                </a:solidFill>
                <a:tailEnd type="arrow" w="sm" len="sm"/>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8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cxnSp>
            <p:nvCxnSpPr>
              <p:cNvPr id="28" name="直接箭头连接符 27"/>
              <p:cNvCxnSpPr>
                <a:endCxn id="54290" idx="1"/>
              </p:cNvCxnSpPr>
              <p:nvPr>
                <p:custDataLst>
                  <p:tags r:id="rId20"/>
                </p:custDataLst>
              </p:nvPr>
            </p:nvCxnSpPr>
            <p:spPr>
              <a:xfrm flipV="1">
                <a:off x="2080021" y="4552070"/>
                <a:ext cx="317952" cy="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grpSp>
      </p:grpSp>
      <p:sp>
        <p:nvSpPr>
          <p:cNvPr id="27" name="灯片编号占位符 26"/>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66</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11" name="文本框 10"/>
          <p:cNvSpPr txBox="1"/>
          <p:nvPr/>
        </p:nvSpPr>
        <p:spPr>
          <a:xfrm>
            <a:off x="1116270" y="188640"/>
            <a:ext cx="6131858" cy="460375"/>
          </a:xfrm>
          <a:prstGeom prst="rect">
            <a:avLst/>
          </a:prstGeom>
          <a:noFill/>
        </p:spPr>
        <p:txBody>
          <a:bodyPr wrap="square">
            <a:spAutoFit/>
          </a:bodyPr>
          <a:lstStyle/>
          <a:p>
            <a:pPr algn="l">
              <a:lnSpc>
                <a:spcPct val="100000"/>
              </a:lnSpc>
            </a:pPr>
            <a:r>
              <a:rPr lang="zh-CN" altLang="zh-CN" sz="2400" spc="50" dirty="0">
                <a:ln w="11430">
                  <a:noFill/>
                </a:ln>
                <a:solidFill>
                  <a:schemeClr val="accent1"/>
                </a:solidFill>
                <a:latin typeface="微软雅黑" panose="020B0503020204020204" charset="-122"/>
                <a:ea typeface="微软雅黑" panose="020B0503020204020204" charset="-122"/>
                <a:sym typeface="Arial" panose="020B0604020202020204" pitchFamily="34" charset="0"/>
              </a:rPr>
              <a:t>头插法建表</a:t>
            </a:r>
          </a:p>
        </p:txBody>
      </p:sp>
    </p:spTree>
    <p:extLst>
      <p:ext uri="{BB962C8B-B14F-4D97-AF65-F5344CB8AC3E}">
        <p14:creationId xmlns:p14="http://schemas.microsoft.com/office/powerpoint/2010/main" val="414471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127448" y="1130300"/>
            <a:ext cx="9721080" cy="2154555"/>
          </a:xfrm>
          <a:prstGeom prst="rect">
            <a:avLst/>
          </a:prstGeom>
          <a:solidFill>
            <a:schemeClr val="lt1"/>
          </a:solid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CreateListF</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 a):	#</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头插法：由数组</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整体建立单链表</a:t>
            </a: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for </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in range(0,len(a)):  #</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循环建立数据结点</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endPar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s=LinkNode(a[</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新建存放</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元素的结点</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endPar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s.next</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self.head.next</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将</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结点插入到开始结点之前</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头结点之后</a:t>
            </a: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self.head.next</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p>
        </p:txBody>
      </p:sp>
      <p:sp>
        <p:nvSpPr>
          <p:cNvPr id="4" name="下箭头 3"/>
          <p:cNvSpPr/>
          <p:nvPr>
            <p:custDataLst>
              <p:tags r:id="rId2"/>
            </p:custDataLst>
          </p:nvPr>
        </p:nvSpPr>
        <p:spPr>
          <a:xfrm>
            <a:off x="4563882" y="3332736"/>
            <a:ext cx="214314" cy="785818"/>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5" name="TextBox 4"/>
          <p:cNvSpPr txBox="1"/>
          <p:nvPr>
            <p:custDataLst>
              <p:tags r:id="rId3"/>
            </p:custDataLst>
          </p:nvPr>
        </p:nvSpPr>
        <p:spPr>
          <a:xfrm>
            <a:off x="4849634" y="3547050"/>
            <a:ext cx="4071966" cy="368300"/>
          </a:xfrm>
          <a:prstGeom prst="rect">
            <a:avLst/>
          </a:prstGeom>
          <a:noFill/>
        </p:spPr>
        <p:txBody>
          <a:bodyPr wrap="square" rtlCol="0">
            <a:spAutoFit/>
          </a:bodyPr>
          <a:lstStyle/>
          <a:p>
            <a:pPr algn="l">
              <a:lnSpc>
                <a:spcPct val="100000"/>
              </a:lnSpc>
            </a:pPr>
            <a:r>
              <a:rPr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=[1,2,3,4]</a:t>
            </a:r>
            <a:r>
              <a:rPr lang="zh-CN"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，调用</a:t>
            </a: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CreateListF(a)</a:t>
            </a:r>
          </a:p>
        </p:txBody>
      </p:sp>
      <p:grpSp>
        <p:nvGrpSpPr>
          <p:cNvPr id="31" name="组合 30"/>
          <p:cNvGrpSpPr/>
          <p:nvPr/>
        </p:nvGrpSpPr>
        <p:grpSpPr>
          <a:xfrm>
            <a:off x="2492180" y="4261431"/>
            <a:ext cx="5335154" cy="821699"/>
            <a:chOff x="785786" y="5107631"/>
            <a:chExt cx="5335154" cy="821699"/>
          </a:xfrm>
        </p:grpSpPr>
        <p:sp>
          <p:nvSpPr>
            <p:cNvPr id="8" name="Text Box 18" descr="浅色上对角线"/>
            <p:cNvSpPr txBox="1">
              <a:spLocks noChangeArrowheads="1"/>
            </p:cNvSpPr>
            <p:nvPr>
              <p:custDataLst>
                <p:tags r:id="rId4"/>
              </p:custDataLst>
            </p:nvPr>
          </p:nvSpPr>
          <p:spPr bwMode="auto">
            <a:xfrm>
              <a:off x="1460928" y="5596073"/>
              <a:ext cx="432000" cy="32562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9" name="Text Box 17"/>
            <p:cNvSpPr txBox="1">
              <a:spLocks noChangeArrowheads="1"/>
            </p:cNvSpPr>
            <p:nvPr>
              <p:custDataLst>
                <p:tags r:id="rId5"/>
              </p:custDataLst>
            </p:nvPr>
          </p:nvSpPr>
          <p:spPr bwMode="auto">
            <a:xfrm>
              <a:off x="1897296" y="5596073"/>
              <a:ext cx="325710" cy="32562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0" name="Text Box 16"/>
            <p:cNvSpPr txBox="1">
              <a:spLocks noChangeArrowheads="1"/>
            </p:cNvSpPr>
            <p:nvPr>
              <p:custDataLst>
                <p:tags r:id="rId6"/>
              </p:custDataLst>
            </p:nvPr>
          </p:nvSpPr>
          <p:spPr bwMode="auto">
            <a:xfrm>
              <a:off x="785786" y="5107631"/>
              <a:ext cx="675142"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head</a:t>
              </a:r>
            </a:p>
          </p:txBody>
        </p:sp>
        <p:sp>
          <p:nvSpPr>
            <p:cNvPr id="11" name="Arc 15"/>
            <p:cNvSpPr/>
            <p:nvPr>
              <p:custDataLst>
                <p:tags r:id="rId7"/>
              </p:custDataLst>
            </p:nvPr>
          </p:nvSpPr>
          <p:spPr bwMode="auto">
            <a:xfrm>
              <a:off x="1460928" y="5270445"/>
              <a:ext cx="187909" cy="3256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tailEnd type="arrow" w="sm" len="sm"/>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 name="Line 14"/>
            <p:cNvSpPr>
              <a:spLocks noChangeShapeType="1"/>
            </p:cNvSpPr>
            <p:nvPr>
              <p:custDataLst>
                <p:tags r:id="rId8"/>
              </p:custDataLst>
            </p:nvPr>
          </p:nvSpPr>
          <p:spPr bwMode="auto">
            <a:xfrm>
              <a:off x="2044492" y="5751581"/>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3" name="Text Box 13"/>
            <p:cNvSpPr txBox="1">
              <a:spLocks noChangeArrowheads="1"/>
            </p:cNvSpPr>
            <p:nvPr>
              <p:custDataLst>
                <p:tags r:id="rId9"/>
              </p:custDataLst>
            </p:nvPr>
          </p:nvSpPr>
          <p:spPr bwMode="auto">
            <a:xfrm>
              <a:off x="2422399" y="5603702"/>
              <a:ext cx="43200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a:solidFill>
                    <a:schemeClr val="lt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rPr>
                <a:t>4</a:t>
              </a:r>
            </a:p>
          </p:txBody>
        </p:sp>
        <p:sp>
          <p:nvSpPr>
            <p:cNvPr id="14" name="Text Box 12"/>
            <p:cNvSpPr txBox="1">
              <a:spLocks noChangeArrowheads="1"/>
            </p:cNvSpPr>
            <p:nvPr>
              <p:custDataLst>
                <p:tags r:id="rId10"/>
              </p:custDataLst>
            </p:nvPr>
          </p:nvSpPr>
          <p:spPr bwMode="auto">
            <a:xfrm>
              <a:off x="2858766" y="5603702"/>
              <a:ext cx="32571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6" name="Line 10"/>
            <p:cNvSpPr>
              <a:spLocks noChangeShapeType="1"/>
            </p:cNvSpPr>
            <p:nvPr>
              <p:custDataLst>
                <p:tags r:id="rId11"/>
              </p:custDataLst>
            </p:nvPr>
          </p:nvSpPr>
          <p:spPr bwMode="auto">
            <a:xfrm>
              <a:off x="3000742" y="5751581"/>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7" name="Text Box 9"/>
            <p:cNvSpPr txBox="1">
              <a:spLocks noChangeArrowheads="1"/>
            </p:cNvSpPr>
            <p:nvPr>
              <p:custDataLst>
                <p:tags r:id="rId12"/>
              </p:custDataLst>
            </p:nvPr>
          </p:nvSpPr>
          <p:spPr bwMode="auto">
            <a:xfrm>
              <a:off x="5357818" y="5603702"/>
              <a:ext cx="43200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a:solidFill>
                    <a:schemeClr val="lt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rPr>
                <a:t>1</a:t>
              </a:r>
            </a:p>
          </p:txBody>
        </p:sp>
        <p:sp>
          <p:nvSpPr>
            <p:cNvPr id="18" name="Text Box 8"/>
            <p:cNvSpPr txBox="1">
              <a:spLocks noChangeArrowheads="1"/>
            </p:cNvSpPr>
            <p:nvPr>
              <p:custDataLst>
                <p:tags r:id="rId13"/>
              </p:custDataLst>
            </p:nvPr>
          </p:nvSpPr>
          <p:spPr bwMode="auto">
            <a:xfrm>
              <a:off x="5794186" y="5603702"/>
              <a:ext cx="326754"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ts val="2300"/>
                </a:lnSpc>
                <a:spcBef>
                  <a:spcPct val="0"/>
                </a:spcBef>
              </a:pPr>
              <a:r>
                <a:rPr kumimoji="0" lang="zh-CN" altLang="zh-CN" sz="16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25" name="Text Box 13"/>
            <p:cNvSpPr txBox="1">
              <a:spLocks noChangeArrowheads="1"/>
            </p:cNvSpPr>
            <p:nvPr>
              <p:custDataLst>
                <p:tags r:id="rId14"/>
              </p:custDataLst>
            </p:nvPr>
          </p:nvSpPr>
          <p:spPr bwMode="auto">
            <a:xfrm>
              <a:off x="3403524" y="5603702"/>
              <a:ext cx="43200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a:solidFill>
                    <a:schemeClr val="lt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rPr>
                <a:t>3</a:t>
              </a:r>
            </a:p>
          </p:txBody>
        </p:sp>
        <p:sp>
          <p:nvSpPr>
            <p:cNvPr id="26" name="Text Box 12"/>
            <p:cNvSpPr txBox="1">
              <a:spLocks noChangeArrowheads="1"/>
            </p:cNvSpPr>
            <p:nvPr>
              <p:custDataLst>
                <p:tags r:id="rId15"/>
              </p:custDataLst>
            </p:nvPr>
          </p:nvSpPr>
          <p:spPr bwMode="auto">
            <a:xfrm>
              <a:off x="3839891" y="5603702"/>
              <a:ext cx="32571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7" name="Line 10"/>
            <p:cNvSpPr>
              <a:spLocks noChangeShapeType="1"/>
            </p:cNvSpPr>
            <p:nvPr>
              <p:custDataLst>
                <p:tags r:id="rId16"/>
              </p:custDataLst>
            </p:nvPr>
          </p:nvSpPr>
          <p:spPr bwMode="auto">
            <a:xfrm>
              <a:off x="3981867" y="5766516"/>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8" name="Text Box 13"/>
            <p:cNvSpPr txBox="1">
              <a:spLocks noChangeArrowheads="1"/>
            </p:cNvSpPr>
            <p:nvPr>
              <p:custDataLst>
                <p:tags r:id="rId17"/>
              </p:custDataLst>
            </p:nvPr>
          </p:nvSpPr>
          <p:spPr bwMode="auto">
            <a:xfrm>
              <a:off x="4377782" y="5603702"/>
              <a:ext cx="43200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a:solidFill>
                    <a:schemeClr val="lt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rPr>
                <a:t>2</a:t>
              </a:r>
            </a:p>
          </p:txBody>
        </p:sp>
        <p:sp>
          <p:nvSpPr>
            <p:cNvPr id="29" name="Text Box 12"/>
            <p:cNvSpPr txBox="1">
              <a:spLocks noChangeArrowheads="1"/>
            </p:cNvSpPr>
            <p:nvPr>
              <p:custDataLst>
                <p:tags r:id="rId18"/>
              </p:custDataLst>
            </p:nvPr>
          </p:nvSpPr>
          <p:spPr bwMode="auto">
            <a:xfrm>
              <a:off x="4814149" y="5603702"/>
              <a:ext cx="32571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0" name="Line 10"/>
            <p:cNvSpPr>
              <a:spLocks noChangeShapeType="1"/>
            </p:cNvSpPr>
            <p:nvPr>
              <p:custDataLst>
                <p:tags r:id="rId19"/>
              </p:custDataLst>
            </p:nvPr>
          </p:nvSpPr>
          <p:spPr bwMode="auto">
            <a:xfrm>
              <a:off x="4956125" y="5766516"/>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grpSp>
      <p:sp>
        <p:nvSpPr>
          <p:cNvPr id="32" name="TextBox 31"/>
          <p:cNvSpPr txBox="1"/>
          <p:nvPr/>
        </p:nvSpPr>
        <p:spPr>
          <a:xfrm>
            <a:off x="2492180" y="5475876"/>
            <a:ext cx="7715304" cy="398780"/>
          </a:xfrm>
          <a:prstGeom prst="rect">
            <a:avLst/>
          </a:prstGeom>
          <a:noFill/>
        </p:spPr>
        <p:txBody>
          <a:bodyPr wrap="square" rtlCol="0">
            <a:spAutoFit/>
          </a:bodyPr>
          <a:lstStyle/>
          <a:p>
            <a:pPr algn="l">
              <a:lnSpc>
                <a:spcPct val="100000"/>
              </a:lnSpc>
            </a:pP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头插法建立的单链表中数据结点的次序与</a:t>
            </a:r>
            <a:r>
              <a:rPr lang="en-US" altLang="zh-CN" sz="2000" i="1"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数组中的次序正好相反</a:t>
            </a:r>
          </a:p>
        </p:txBody>
      </p:sp>
      <p:sp>
        <p:nvSpPr>
          <p:cNvPr id="24" name="灯片编号占位符 23"/>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67</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33" name="Picture 5"/>
          <p:cNvPicPr>
            <a:picLocks noChangeAspect="1" noChangeArrowheads="1"/>
          </p:cNvPicPr>
          <p:nvPr/>
        </p:nvPicPr>
        <p:blipFill>
          <a:blip r:embed="rId22" cstate="print"/>
          <a:srcRect/>
          <a:stretch>
            <a:fillRect/>
          </a:stretch>
        </p:blipFill>
        <p:spPr bwMode="auto">
          <a:xfrm>
            <a:off x="1920676" y="5416581"/>
            <a:ext cx="591286" cy="500065"/>
          </a:xfrm>
          <a:prstGeom prst="rect">
            <a:avLst/>
          </a:prstGeom>
          <a:noFill/>
          <a:ln w="9525">
            <a:noFill/>
            <a:miter lim="800000"/>
            <a:headEnd/>
            <a:tailEnd/>
          </a:ln>
        </p:spPr>
      </p:pic>
    </p:spTree>
    <p:extLst>
      <p:ext uri="{BB962C8B-B14F-4D97-AF65-F5344CB8AC3E}">
        <p14:creationId xmlns:p14="http://schemas.microsoft.com/office/powerpoint/2010/main" val="239252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1000"/>
                                        <p:tgtEl>
                                          <p:spTgt spid="31"/>
                                        </p:tgtEl>
                                      </p:cBhvr>
                                    </p:animEffect>
                                    <p:anim calcmode="lin" valueType="num">
                                      <p:cBhvr>
                                        <p:cTn id="26" dur="1000" fill="hold"/>
                                        <p:tgtEl>
                                          <p:spTgt spid="31"/>
                                        </p:tgtEl>
                                        <p:attrNameLst>
                                          <p:attrName>ppt_x</p:attrName>
                                        </p:attrNameLst>
                                      </p:cBhvr>
                                      <p:tavLst>
                                        <p:tav tm="0">
                                          <p:val>
                                            <p:strVal val="#ppt_x"/>
                                          </p:val>
                                        </p:tav>
                                        <p:tav tm="100000">
                                          <p:val>
                                            <p:strVal val="#ppt_x"/>
                                          </p:val>
                                        </p:tav>
                                      </p:tavLst>
                                    </p:anim>
                                    <p:anim calcmode="lin" valueType="num">
                                      <p:cBhvr>
                                        <p:cTn id="27" dur="1000" fill="hold"/>
                                        <p:tgtEl>
                                          <p:spTgt spid="3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anim calcmode="lin" valueType="num">
                                      <p:cBhvr>
                                        <p:cTn id="32" dur="1000" fill="hold"/>
                                        <p:tgtEl>
                                          <p:spTgt spid="32"/>
                                        </p:tgtEl>
                                        <p:attrNameLst>
                                          <p:attrName>ppt_x</p:attrName>
                                        </p:attrNameLst>
                                      </p:cBhvr>
                                      <p:tavLst>
                                        <p:tav tm="0">
                                          <p:val>
                                            <p:strVal val="#ppt_x"/>
                                          </p:val>
                                        </p:tav>
                                        <p:tav tm="100000">
                                          <p:val>
                                            <p:strVal val="#ppt_x"/>
                                          </p:val>
                                        </p:tav>
                                      </p:tavLst>
                                    </p:anim>
                                    <p:anim calcmode="lin" valueType="num">
                                      <p:cBhvr>
                                        <p:cTn id="33" dur="1000" fill="hold"/>
                                        <p:tgtEl>
                                          <p:spTgt spid="32"/>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anim calcmode="lin" valueType="num">
                                      <p:cBhvr>
                                        <p:cTn id="38" dur="1000" fill="hold"/>
                                        <p:tgtEl>
                                          <p:spTgt spid="33"/>
                                        </p:tgtEl>
                                        <p:attrNameLst>
                                          <p:attrName>ppt_x</p:attrName>
                                        </p:attrNameLst>
                                      </p:cBhvr>
                                      <p:tavLst>
                                        <p:tav tm="0">
                                          <p:val>
                                            <p:strVal val="#ppt_x"/>
                                          </p:val>
                                        </p:tav>
                                        <p:tav tm="100000">
                                          <p:val>
                                            <p:strVal val="#ppt_x"/>
                                          </p:val>
                                        </p:tav>
                                      </p:tavLst>
                                    </p:anim>
                                    <p:anim calcmode="lin" valueType="num">
                                      <p:cBhvr>
                                        <p:cTn id="3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p:bldP spid="3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rotWithShape="1">
          <a:blip r:embed="rId24" cstate="print">
            <a:extLst>
              <a:ext uri="{28A0092B-C50C-407E-A947-70E740481C1C}">
                <a14:useLocalDpi xmlns:a14="http://schemas.microsoft.com/office/drawing/2010/main" val="0"/>
              </a:ext>
            </a:extLst>
          </a:blip>
          <a:srcRect r="7351" b="-600"/>
          <a:stretch>
            <a:fillRect/>
          </a:stretch>
        </p:blipFill>
        <p:spPr>
          <a:xfrm flipH="1">
            <a:off x="8404089" y="3105569"/>
            <a:ext cx="2868418" cy="2987727"/>
          </a:xfrm>
          <a:prstGeom prst="rect">
            <a:avLst/>
          </a:prstGeom>
        </p:spPr>
      </p:pic>
      <p:sp>
        <p:nvSpPr>
          <p:cNvPr id="3" name="TextBox 2"/>
          <p:cNvSpPr txBox="1"/>
          <p:nvPr/>
        </p:nvSpPr>
        <p:spPr>
          <a:xfrm>
            <a:off x="1245002" y="237725"/>
            <a:ext cx="2239992" cy="460375"/>
          </a:xfrm>
          <a:prstGeom prst="rect">
            <a:avLst/>
          </a:prstGeom>
          <a:noFill/>
        </p:spPr>
        <p:txBody>
          <a:bodyPr wrap="square" rtlCol="0">
            <a:spAutoFit/>
            <a:scene3d>
              <a:camera prst="orthographicFront"/>
              <a:lightRig rig="soft" dir="tl">
                <a:rot lat="0" lon="0" rev="0"/>
              </a:lightRig>
            </a:scene3d>
            <a:sp3d contourW="25400" prstMaterial="matte">
              <a:contourClr>
                <a:schemeClr val="accent2">
                  <a:tint val="20000"/>
                </a:schemeClr>
              </a:contourClr>
            </a:sp3d>
          </a:bodyPr>
          <a:lstStyle/>
          <a:p>
            <a:pPr algn="l">
              <a:lnSpc>
                <a:spcPct val="100000"/>
              </a:lnSpc>
            </a:pPr>
            <a:r>
              <a:rPr lang="zh-CN" altLang="en-US" sz="2400" spc="50" dirty="0">
                <a:ln w="11430">
                  <a:noFill/>
                </a:ln>
                <a:solidFill>
                  <a:schemeClr val="accent1"/>
                </a:solidFill>
                <a:latin typeface="微软雅黑" panose="020B0503020204020204" charset="-122"/>
                <a:ea typeface="微软雅黑" panose="020B0503020204020204" charset="-122"/>
                <a:sym typeface="Arial" panose="020B0604020202020204" pitchFamily="34" charset="0"/>
              </a:rPr>
              <a:t>尾</a:t>
            </a:r>
            <a:r>
              <a:rPr lang="zh-CN" altLang="zh-CN" sz="2400" spc="50" dirty="0">
                <a:ln w="11430">
                  <a:noFill/>
                </a:ln>
                <a:solidFill>
                  <a:schemeClr val="accent1"/>
                </a:solidFill>
                <a:latin typeface="微软雅黑" panose="020B0503020204020204" charset="-122"/>
                <a:ea typeface="微软雅黑" panose="020B0503020204020204" charset="-122"/>
                <a:sym typeface="Arial" panose="020B0604020202020204" pitchFamily="34" charset="0"/>
              </a:rPr>
              <a:t>插法建表</a:t>
            </a:r>
          </a:p>
        </p:txBody>
      </p:sp>
      <p:sp>
        <p:nvSpPr>
          <p:cNvPr id="4" name="TextBox 3"/>
          <p:cNvSpPr txBox="1"/>
          <p:nvPr>
            <p:custDataLst>
              <p:tags r:id="rId1"/>
            </p:custDataLst>
          </p:nvPr>
        </p:nvSpPr>
        <p:spPr>
          <a:xfrm>
            <a:off x="1127448" y="1556792"/>
            <a:ext cx="9937104" cy="1446530"/>
          </a:xfrm>
          <a:prstGeom prst="rect">
            <a:avLst/>
          </a:prstGeom>
          <a:solidFill>
            <a:schemeClr val="lt1"/>
          </a:solid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ct val="100000"/>
              </a:lnSpc>
              <a:buBlip>
                <a:blip r:embed="rId25"/>
              </a:buBlip>
            </a:pP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从一个空表开始，依次读取数组</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中的元素</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endPar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marL="342900" indent="-342900" algn="l">
              <a:lnSpc>
                <a:spcPct val="100000"/>
              </a:lnSpc>
              <a:buBlip>
                <a:blip r:embed="rId25"/>
              </a:buBlip>
            </a:pP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生成新结点</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，将读取的数据存放到新结点的数据成员中</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endPar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marL="342900" indent="-342900" algn="l">
              <a:lnSpc>
                <a:spcPct val="100000"/>
              </a:lnSpc>
              <a:buBlip>
                <a:blip r:embed="rId25"/>
              </a:buBlip>
            </a:pP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将新结点</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插入到当前链表的表</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尾</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上。</a:t>
            </a:r>
          </a:p>
        </p:txBody>
      </p:sp>
      <p:sp>
        <p:nvSpPr>
          <p:cNvPr id="54292" name="Rectangle 20"/>
          <p:cNvSpPr>
            <a:spLocks noChangeArrowheads="1"/>
          </p:cNvSpPr>
          <p:nvPr>
            <p:custDataLst>
              <p:tags r:id="rId2"/>
            </p:custDataLst>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24" name="组合 23"/>
          <p:cNvGrpSpPr/>
          <p:nvPr/>
        </p:nvGrpSpPr>
        <p:grpSpPr>
          <a:xfrm>
            <a:off x="1413200" y="3271305"/>
            <a:ext cx="5929354" cy="1635445"/>
            <a:chOff x="1571604" y="2857496"/>
            <a:chExt cx="5929354" cy="1635445"/>
          </a:xfrm>
        </p:grpSpPr>
        <p:sp>
          <p:nvSpPr>
            <p:cNvPr id="54290" name="Text Box 18" descr="浅色上对角线"/>
            <p:cNvSpPr txBox="1">
              <a:spLocks noChangeArrowheads="1"/>
            </p:cNvSpPr>
            <p:nvPr>
              <p:custDataLst>
                <p:tags r:id="rId5"/>
              </p:custDataLst>
            </p:nvPr>
          </p:nvSpPr>
          <p:spPr bwMode="auto">
            <a:xfrm>
              <a:off x="2246746" y="4167313"/>
              <a:ext cx="432000" cy="32562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4289" name="Text Box 17"/>
            <p:cNvSpPr txBox="1">
              <a:spLocks noChangeArrowheads="1"/>
            </p:cNvSpPr>
            <p:nvPr>
              <p:custDataLst>
                <p:tags r:id="rId6"/>
              </p:custDataLst>
            </p:nvPr>
          </p:nvSpPr>
          <p:spPr bwMode="auto">
            <a:xfrm>
              <a:off x="2683114" y="4167313"/>
              <a:ext cx="325710" cy="32562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4288" name="Text Box 16"/>
            <p:cNvSpPr txBox="1">
              <a:spLocks noChangeArrowheads="1"/>
            </p:cNvSpPr>
            <p:nvPr>
              <p:custDataLst>
                <p:tags r:id="rId7"/>
              </p:custDataLst>
            </p:nvPr>
          </p:nvSpPr>
          <p:spPr bwMode="auto">
            <a:xfrm>
              <a:off x="1571604" y="3678871"/>
              <a:ext cx="675142"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head</a:t>
              </a:r>
            </a:p>
          </p:txBody>
        </p:sp>
        <p:sp>
          <p:nvSpPr>
            <p:cNvPr id="54287" name="Arc 15"/>
            <p:cNvSpPr/>
            <p:nvPr>
              <p:custDataLst>
                <p:tags r:id="rId8"/>
              </p:custDataLst>
            </p:nvPr>
          </p:nvSpPr>
          <p:spPr bwMode="auto">
            <a:xfrm>
              <a:off x="2246746" y="3841685"/>
              <a:ext cx="187909" cy="3256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tailEnd type="arrow" w="sm" len="sm"/>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4286" name="Line 14"/>
            <p:cNvSpPr>
              <a:spLocks noChangeShapeType="1"/>
            </p:cNvSpPr>
            <p:nvPr>
              <p:custDataLst>
                <p:tags r:id="rId9"/>
              </p:custDataLst>
            </p:nvPr>
          </p:nvSpPr>
          <p:spPr bwMode="auto">
            <a:xfrm>
              <a:off x="2830310" y="4322821"/>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4285" name="Text Box 13"/>
            <p:cNvSpPr txBox="1">
              <a:spLocks noChangeArrowheads="1"/>
            </p:cNvSpPr>
            <p:nvPr>
              <p:custDataLst>
                <p:tags r:id="rId10"/>
              </p:custDataLst>
            </p:nvPr>
          </p:nvSpPr>
          <p:spPr bwMode="auto">
            <a:xfrm>
              <a:off x="3208217" y="4160007"/>
              <a:ext cx="43200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4284" name="Text Box 12"/>
            <p:cNvSpPr txBox="1">
              <a:spLocks noChangeArrowheads="1"/>
            </p:cNvSpPr>
            <p:nvPr>
              <p:custDataLst>
                <p:tags r:id="rId11"/>
              </p:custDataLst>
            </p:nvPr>
          </p:nvSpPr>
          <p:spPr bwMode="auto">
            <a:xfrm>
              <a:off x="3644584" y="4160007"/>
              <a:ext cx="32571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4283" name="Text Box 11"/>
            <p:cNvSpPr txBox="1">
              <a:spLocks noChangeArrowheads="1"/>
            </p:cNvSpPr>
            <p:nvPr>
              <p:custDataLst>
                <p:tags r:id="rId12"/>
              </p:custDataLst>
            </p:nvPr>
          </p:nvSpPr>
          <p:spPr bwMode="auto">
            <a:xfrm>
              <a:off x="4364904" y="4185055"/>
              <a:ext cx="389390"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54282" name="Line 10"/>
            <p:cNvSpPr>
              <a:spLocks noChangeShapeType="1"/>
            </p:cNvSpPr>
            <p:nvPr>
              <p:custDataLst>
                <p:tags r:id="rId13"/>
              </p:custDataLst>
            </p:nvPr>
          </p:nvSpPr>
          <p:spPr bwMode="auto">
            <a:xfrm>
              <a:off x="3786560" y="4322821"/>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4281" name="Text Box 9"/>
            <p:cNvSpPr txBox="1">
              <a:spLocks noChangeArrowheads="1"/>
            </p:cNvSpPr>
            <p:nvPr>
              <p:custDataLst>
                <p:tags r:id="rId14"/>
              </p:custDataLst>
            </p:nvPr>
          </p:nvSpPr>
          <p:spPr bwMode="auto">
            <a:xfrm>
              <a:off x="5229287" y="4160007"/>
              <a:ext cx="43200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4280" name="Text Box 8"/>
            <p:cNvSpPr txBox="1">
              <a:spLocks noChangeArrowheads="1"/>
            </p:cNvSpPr>
            <p:nvPr>
              <p:custDataLst>
                <p:tags r:id="rId15"/>
              </p:custDataLst>
            </p:nvPr>
          </p:nvSpPr>
          <p:spPr bwMode="auto">
            <a:xfrm>
              <a:off x="5665655" y="4160007"/>
              <a:ext cx="326754"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4279" name="Line 7"/>
            <p:cNvSpPr>
              <a:spLocks noChangeShapeType="1"/>
            </p:cNvSpPr>
            <p:nvPr>
              <p:custDataLst>
                <p:tags r:id="rId16"/>
              </p:custDataLst>
            </p:nvPr>
          </p:nvSpPr>
          <p:spPr bwMode="auto">
            <a:xfrm>
              <a:off x="4857644" y="4322821"/>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4278" name="Text Box 6"/>
            <p:cNvSpPr txBox="1">
              <a:spLocks noChangeArrowheads="1"/>
            </p:cNvSpPr>
            <p:nvPr>
              <p:custDataLst>
                <p:tags r:id="rId17"/>
              </p:custDataLst>
            </p:nvPr>
          </p:nvSpPr>
          <p:spPr bwMode="auto">
            <a:xfrm>
              <a:off x="6738880" y="3345938"/>
              <a:ext cx="432000" cy="325628"/>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en-US" altLang="zh-CN" sz="1600" i="1" baseline="-30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endParaRPr kumimoji="0" lang="en-US" altLang="zh-CN" sz="16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eaLnBrk="0" hangingPunct="0">
                <a:lnSpc>
                  <a:spcPts val="2300"/>
                </a:lnSpc>
                <a:spcBef>
                  <a:spcPct val="0"/>
                </a:spcBef>
              </a:pPr>
              <a:endParaRPr kumimoji="0" lang="en-US" altLang="zh-CN" sz="16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p:txBody>
        </p:sp>
        <p:sp>
          <p:nvSpPr>
            <p:cNvPr id="54277" name="Text Box 5"/>
            <p:cNvSpPr txBox="1">
              <a:spLocks noChangeArrowheads="1"/>
            </p:cNvSpPr>
            <p:nvPr>
              <p:custDataLst>
                <p:tags r:id="rId18"/>
              </p:custDataLst>
            </p:nvPr>
          </p:nvSpPr>
          <p:spPr bwMode="auto">
            <a:xfrm>
              <a:off x="7175248" y="3345938"/>
              <a:ext cx="325710" cy="325628"/>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4276" name="Text Box 4"/>
            <p:cNvSpPr txBox="1">
              <a:spLocks noChangeArrowheads="1"/>
            </p:cNvSpPr>
            <p:nvPr>
              <p:custDataLst>
                <p:tags r:id="rId19"/>
              </p:custDataLst>
            </p:nvPr>
          </p:nvSpPr>
          <p:spPr bwMode="auto">
            <a:xfrm>
              <a:off x="6585097" y="2857496"/>
              <a:ext cx="201481"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p>
          </p:txBody>
        </p:sp>
        <p:sp>
          <p:nvSpPr>
            <p:cNvPr id="54275" name="Arc 3"/>
            <p:cNvSpPr/>
            <p:nvPr>
              <p:custDataLst>
                <p:tags r:id="rId20"/>
              </p:custDataLst>
            </p:nvPr>
          </p:nvSpPr>
          <p:spPr bwMode="auto">
            <a:xfrm>
              <a:off x="6762891" y="3019266"/>
              <a:ext cx="187909" cy="32667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tailEnd type="arrow" w="sm" len="sm"/>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54274" name="Freeform 2"/>
            <p:cNvSpPr/>
            <p:nvPr>
              <p:custDataLst>
                <p:tags r:id="rId21"/>
              </p:custDataLst>
            </p:nvPr>
          </p:nvSpPr>
          <p:spPr bwMode="auto">
            <a:xfrm>
              <a:off x="6122955" y="3483703"/>
              <a:ext cx="559553" cy="717007"/>
            </a:xfrm>
            <a:custGeom>
              <a:avLst/>
              <a:gdLst/>
              <a:ahLst/>
              <a:cxnLst>
                <a:cxn ang="0">
                  <a:pos x="536" y="0"/>
                </a:cxn>
                <a:cxn ang="0">
                  <a:pos x="456" y="3"/>
                </a:cxn>
                <a:cxn ang="0">
                  <a:pos x="381" y="18"/>
                </a:cxn>
                <a:cxn ang="0">
                  <a:pos x="267" y="81"/>
                </a:cxn>
                <a:cxn ang="0">
                  <a:pos x="189" y="147"/>
                </a:cxn>
                <a:cxn ang="0">
                  <a:pos x="131" y="225"/>
                </a:cxn>
                <a:cxn ang="0">
                  <a:pos x="81" y="330"/>
                </a:cxn>
                <a:cxn ang="0">
                  <a:pos x="51" y="426"/>
                </a:cxn>
                <a:cxn ang="0">
                  <a:pos x="0" y="687"/>
                </a:cxn>
              </a:cxnLst>
              <a:rect l="0" t="0" r="r" b="b"/>
              <a:pathLst>
                <a:path w="536" h="687">
                  <a:moveTo>
                    <a:pt x="536" y="0"/>
                  </a:moveTo>
                  <a:lnTo>
                    <a:pt x="456" y="3"/>
                  </a:lnTo>
                  <a:cubicBezTo>
                    <a:pt x="430" y="6"/>
                    <a:pt x="412" y="5"/>
                    <a:pt x="381" y="18"/>
                  </a:cubicBezTo>
                  <a:lnTo>
                    <a:pt x="267" y="81"/>
                  </a:lnTo>
                  <a:lnTo>
                    <a:pt x="189" y="147"/>
                  </a:lnTo>
                  <a:lnTo>
                    <a:pt x="131" y="225"/>
                  </a:lnTo>
                  <a:lnTo>
                    <a:pt x="81" y="330"/>
                  </a:lnTo>
                  <a:lnTo>
                    <a:pt x="51" y="426"/>
                  </a:lnTo>
                  <a:lnTo>
                    <a:pt x="0" y="687"/>
                  </a:lnTo>
                </a:path>
              </a:pathLst>
            </a:custGeom>
            <a:ln>
              <a:solidFill>
                <a:schemeClr val="accent3"/>
              </a:solidFill>
              <a:tailEnd type="arrow" w="sm" len="sm"/>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grpSp>
      <p:grpSp>
        <p:nvGrpSpPr>
          <p:cNvPr id="29" name="组合 28"/>
          <p:cNvGrpSpPr/>
          <p:nvPr/>
        </p:nvGrpSpPr>
        <p:grpSpPr>
          <a:xfrm>
            <a:off x="4127844" y="4914378"/>
            <a:ext cx="2643206" cy="796928"/>
            <a:chOff x="4286248" y="5357826"/>
            <a:chExt cx="2643206" cy="796928"/>
          </a:xfrm>
        </p:grpSpPr>
        <p:cxnSp>
          <p:nvCxnSpPr>
            <p:cNvPr id="27" name="直接箭头连接符 26"/>
            <p:cNvCxnSpPr/>
            <p:nvPr>
              <p:custDataLst>
                <p:tags r:id="rId3"/>
              </p:custDataLst>
            </p:nvPr>
          </p:nvCxnSpPr>
          <p:spPr>
            <a:xfrm rot="5400000" flipH="1" flipV="1">
              <a:off x="5250661" y="5535627"/>
              <a:ext cx="357190" cy="1588"/>
            </a:xfrm>
            <a:prstGeom prst="straightConnector1">
              <a:avLst/>
            </a:prstGeom>
            <a:ln w="1270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8" name="TextBox 27"/>
            <p:cNvSpPr txBox="1"/>
            <p:nvPr>
              <p:custDataLst>
                <p:tags r:id="rId4"/>
              </p:custDataLst>
            </p:nvPr>
          </p:nvSpPr>
          <p:spPr>
            <a:xfrm>
              <a:off x="4286248" y="5786454"/>
              <a:ext cx="2643206" cy="368300"/>
            </a:xfrm>
            <a:prstGeom prst="rect">
              <a:avLst/>
            </a:prstGeom>
            <a:noFill/>
          </p:spPr>
          <p:txBody>
            <a:bodyPr wrap="square" rtlCol="0">
              <a:spAutoFit/>
            </a:bodyPr>
            <a:lstStyle/>
            <a:p>
              <a:pPr>
                <a:lnSpc>
                  <a:spcPct val="100000"/>
                </a:lnSpc>
              </a:pPr>
              <a:r>
                <a:rPr lang="zh-CN" altLang="en-US"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需要设置一个尾指针</a:t>
              </a: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t</a:t>
              </a:r>
            </a:p>
          </p:txBody>
        </p:sp>
      </p:grpSp>
      <p:sp>
        <p:nvSpPr>
          <p:cNvPr id="31" name="灯片编号占位符 30"/>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68</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spTree>
    <p:extLst>
      <p:ext uri="{BB962C8B-B14F-4D97-AF65-F5344CB8AC3E}">
        <p14:creationId xmlns:p14="http://schemas.microsoft.com/office/powerpoint/2010/main" val="53395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0"/>
                                        <p:tgtEl>
                                          <p:spTgt spid="24"/>
                                        </p:tgtEl>
                                      </p:cBhvr>
                                    </p:animEffect>
                                    <p:anim calcmode="lin" valueType="num">
                                      <p:cBhvr>
                                        <p:cTn id="14" dur="1000" fill="hold"/>
                                        <p:tgtEl>
                                          <p:spTgt spid="24"/>
                                        </p:tgtEl>
                                        <p:attrNameLst>
                                          <p:attrName>ppt_x</p:attrName>
                                        </p:attrNameLst>
                                      </p:cBhvr>
                                      <p:tavLst>
                                        <p:tav tm="0">
                                          <p:val>
                                            <p:strVal val="#ppt_x"/>
                                          </p:val>
                                        </p:tav>
                                        <p:tav tm="100000">
                                          <p:val>
                                            <p:strVal val="#ppt_x"/>
                                          </p:val>
                                        </p:tav>
                                      </p:tavLst>
                                    </p:anim>
                                    <p:anim calcmode="lin" valueType="num">
                                      <p:cBhvr>
                                        <p:cTn id="15" dur="1000" fill="hold"/>
                                        <p:tgtEl>
                                          <p:spTgt spid="2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379761" y="1028700"/>
            <a:ext cx="9432478" cy="2985770"/>
          </a:xfrm>
          <a:prstGeom prst="rect">
            <a:avLst/>
          </a:prstGeom>
          <a:solidFill>
            <a:schemeClr val="lt1"/>
          </a:solid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CreateListR</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 a):	#</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尾插法：由数组</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整体建立单链表</a:t>
            </a: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t=</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self.head</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#t</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始终指向尾结点</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开始时指向头结点</a:t>
            </a: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for </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in range(0,len(a)):	#</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循环建立数据结点</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s=LinkNode(a[</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新建存放</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元素的结点</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endPar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t.next</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			#</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将</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结点插入</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t</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结点之后</a:t>
            </a: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t=s</a:t>
            </a:r>
            <a:endPar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t.next</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			#</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将尾结点的</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next</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成员置为空</a:t>
            </a:r>
          </a:p>
        </p:txBody>
      </p:sp>
      <p:sp>
        <p:nvSpPr>
          <p:cNvPr id="4" name="下箭头 3"/>
          <p:cNvSpPr/>
          <p:nvPr>
            <p:custDataLst>
              <p:tags r:id="rId2"/>
            </p:custDataLst>
          </p:nvPr>
        </p:nvSpPr>
        <p:spPr>
          <a:xfrm>
            <a:off x="4488645" y="3957658"/>
            <a:ext cx="214314" cy="785818"/>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5" name="TextBox 4"/>
          <p:cNvSpPr txBox="1"/>
          <p:nvPr>
            <p:custDataLst>
              <p:tags r:id="rId3"/>
            </p:custDataLst>
          </p:nvPr>
        </p:nvSpPr>
        <p:spPr>
          <a:xfrm>
            <a:off x="4774397" y="4171972"/>
            <a:ext cx="5072098" cy="368300"/>
          </a:xfrm>
          <a:prstGeom prst="rect">
            <a:avLst/>
          </a:prstGeom>
          <a:noFill/>
        </p:spPr>
        <p:txBody>
          <a:bodyPr wrap="square" rtlCol="0">
            <a:spAutoFit/>
          </a:bodyPr>
          <a:lstStyle/>
          <a:p>
            <a:pPr algn="l">
              <a:lnSpc>
                <a:spcPct val="100000"/>
              </a:lnSpc>
            </a:pPr>
            <a:r>
              <a:rPr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=[1,2,3,4]</a:t>
            </a:r>
            <a:r>
              <a:rPr lang="zh-CN"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，调用</a:t>
            </a: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CreateListR(a)</a:t>
            </a:r>
          </a:p>
        </p:txBody>
      </p:sp>
      <p:grpSp>
        <p:nvGrpSpPr>
          <p:cNvPr id="2" name="组合 30"/>
          <p:cNvGrpSpPr/>
          <p:nvPr/>
        </p:nvGrpSpPr>
        <p:grpSpPr>
          <a:xfrm>
            <a:off x="2416943" y="4600601"/>
            <a:ext cx="5335154" cy="821699"/>
            <a:chOff x="785786" y="5107631"/>
            <a:chExt cx="5335154" cy="821699"/>
          </a:xfrm>
        </p:grpSpPr>
        <p:sp>
          <p:nvSpPr>
            <p:cNvPr id="8" name="Text Box 18" descr="浅色上对角线"/>
            <p:cNvSpPr txBox="1">
              <a:spLocks noChangeArrowheads="1"/>
            </p:cNvSpPr>
            <p:nvPr>
              <p:custDataLst>
                <p:tags r:id="rId4"/>
              </p:custDataLst>
            </p:nvPr>
          </p:nvSpPr>
          <p:spPr bwMode="auto">
            <a:xfrm>
              <a:off x="1460928" y="5596073"/>
              <a:ext cx="432000" cy="32562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9" name="Text Box 17"/>
            <p:cNvSpPr txBox="1">
              <a:spLocks noChangeArrowheads="1"/>
            </p:cNvSpPr>
            <p:nvPr>
              <p:custDataLst>
                <p:tags r:id="rId5"/>
              </p:custDataLst>
            </p:nvPr>
          </p:nvSpPr>
          <p:spPr bwMode="auto">
            <a:xfrm>
              <a:off x="1897296" y="5596073"/>
              <a:ext cx="325710" cy="32562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0" name="Text Box 16"/>
            <p:cNvSpPr txBox="1">
              <a:spLocks noChangeArrowheads="1"/>
            </p:cNvSpPr>
            <p:nvPr>
              <p:custDataLst>
                <p:tags r:id="rId6"/>
              </p:custDataLst>
            </p:nvPr>
          </p:nvSpPr>
          <p:spPr bwMode="auto">
            <a:xfrm>
              <a:off x="785786" y="5107631"/>
              <a:ext cx="675142"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head</a:t>
              </a:r>
            </a:p>
          </p:txBody>
        </p:sp>
        <p:sp>
          <p:nvSpPr>
            <p:cNvPr id="11" name="Arc 15"/>
            <p:cNvSpPr/>
            <p:nvPr>
              <p:custDataLst>
                <p:tags r:id="rId7"/>
              </p:custDataLst>
            </p:nvPr>
          </p:nvSpPr>
          <p:spPr bwMode="auto">
            <a:xfrm>
              <a:off x="1460928" y="5270445"/>
              <a:ext cx="187909" cy="3256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tailEnd type="arrow" w="sm" len="sm"/>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 name="Line 14"/>
            <p:cNvSpPr>
              <a:spLocks noChangeShapeType="1"/>
            </p:cNvSpPr>
            <p:nvPr>
              <p:custDataLst>
                <p:tags r:id="rId8"/>
              </p:custDataLst>
            </p:nvPr>
          </p:nvSpPr>
          <p:spPr bwMode="auto">
            <a:xfrm>
              <a:off x="2044492" y="5751581"/>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3" name="Text Box 13"/>
            <p:cNvSpPr txBox="1">
              <a:spLocks noChangeArrowheads="1"/>
            </p:cNvSpPr>
            <p:nvPr>
              <p:custDataLst>
                <p:tags r:id="rId9"/>
              </p:custDataLst>
            </p:nvPr>
          </p:nvSpPr>
          <p:spPr bwMode="auto">
            <a:xfrm>
              <a:off x="2422399" y="5603702"/>
              <a:ext cx="43200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a:solidFill>
                    <a:schemeClr val="lt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rPr>
                <a:t>1</a:t>
              </a:r>
            </a:p>
          </p:txBody>
        </p:sp>
        <p:sp>
          <p:nvSpPr>
            <p:cNvPr id="14" name="Text Box 12"/>
            <p:cNvSpPr txBox="1">
              <a:spLocks noChangeArrowheads="1"/>
            </p:cNvSpPr>
            <p:nvPr>
              <p:custDataLst>
                <p:tags r:id="rId10"/>
              </p:custDataLst>
            </p:nvPr>
          </p:nvSpPr>
          <p:spPr bwMode="auto">
            <a:xfrm>
              <a:off x="2858766" y="5603702"/>
              <a:ext cx="32571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6" name="Line 10"/>
            <p:cNvSpPr>
              <a:spLocks noChangeShapeType="1"/>
            </p:cNvSpPr>
            <p:nvPr>
              <p:custDataLst>
                <p:tags r:id="rId11"/>
              </p:custDataLst>
            </p:nvPr>
          </p:nvSpPr>
          <p:spPr bwMode="auto">
            <a:xfrm>
              <a:off x="3000742" y="5751581"/>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7" name="Text Box 9"/>
            <p:cNvSpPr txBox="1">
              <a:spLocks noChangeArrowheads="1"/>
            </p:cNvSpPr>
            <p:nvPr>
              <p:custDataLst>
                <p:tags r:id="rId12"/>
              </p:custDataLst>
            </p:nvPr>
          </p:nvSpPr>
          <p:spPr bwMode="auto">
            <a:xfrm>
              <a:off x="5357818" y="5603702"/>
              <a:ext cx="43200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a:solidFill>
                    <a:schemeClr val="lt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rPr>
                <a:t>4</a:t>
              </a:r>
            </a:p>
          </p:txBody>
        </p:sp>
        <p:sp>
          <p:nvSpPr>
            <p:cNvPr id="18" name="Text Box 8"/>
            <p:cNvSpPr txBox="1">
              <a:spLocks noChangeArrowheads="1"/>
            </p:cNvSpPr>
            <p:nvPr>
              <p:custDataLst>
                <p:tags r:id="rId13"/>
              </p:custDataLst>
            </p:nvPr>
          </p:nvSpPr>
          <p:spPr bwMode="auto">
            <a:xfrm>
              <a:off x="5794186" y="5603702"/>
              <a:ext cx="326754"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ts val="2300"/>
                </a:lnSpc>
                <a:spcBef>
                  <a:spcPct val="0"/>
                </a:spcBef>
              </a:pPr>
              <a:r>
                <a:rPr kumimoji="0" lang="zh-CN" altLang="zh-CN" sz="16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25" name="Text Box 13"/>
            <p:cNvSpPr txBox="1">
              <a:spLocks noChangeArrowheads="1"/>
            </p:cNvSpPr>
            <p:nvPr>
              <p:custDataLst>
                <p:tags r:id="rId14"/>
              </p:custDataLst>
            </p:nvPr>
          </p:nvSpPr>
          <p:spPr bwMode="auto">
            <a:xfrm>
              <a:off x="3403524" y="5603702"/>
              <a:ext cx="43200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a:solidFill>
                    <a:schemeClr val="lt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rPr>
                <a:t>2</a:t>
              </a:r>
            </a:p>
          </p:txBody>
        </p:sp>
        <p:sp>
          <p:nvSpPr>
            <p:cNvPr id="26" name="Text Box 12"/>
            <p:cNvSpPr txBox="1">
              <a:spLocks noChangeArrowheads="1"/>
            </p:cNvSpPr>
            <p:nvPr>
              <p:custDataLst>
                <p:tags r:id="rId15"/>
              </p:custDataLst>
            </p:nvPr>
          </p:nvSpPr>
          <p:spPr bwMode="auto">
            <a:xfrm>
              <a:off x="3839891" y="5603702"/>
              <a:ext cx="32571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7" name="Line 10"/>
            <p:cNvSpPr>
              <a:spLocks noChangeShapeType="1"/>
            </p:cNvSpPr>
            <p:nvPr>
              <p:custDataLst>
                <p:tags r:id="rId16"/>
              </p:custDataLst>
            </p:nvPr>
          </p:nvSpPr>
          <p:spPr bwMode="auto">
            <a:xfrm>
              <a:off x="3981867" y="5766516"/>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8" name="Text Box 13"/>
            <p:cNvSpPr txBox="1">
              <a:spLocks noChangeArrowheads="1"/>
            </p:cNvSpPr>
            <p:nvPr>
              <p:custDataLst>
                <p:tags r:id="rId17"/>
              </p:custDataLst>
            </p:nvPr>
          </p:nvSpPr>
          <p:spPr bwMode="auto">
            <a:xfrm>
              <a:off x="4377782" y="5603702"/>
              <a:ext cx="43200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a:solidFill>
                    <a:schemeClr val="lt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rPr>
                <a:t>3</a:t>
              </a:r>
            </a:p>
          </p:txBody>
        </p:sp>
        <p:sp>
          <p:nvSpPr>
            <p:cNvPr id="29" name="Text Box 12"/>
            <p:cNvSpPr txBox="1">
              <a:spLocks noChangeArrowheads="1"/>
            </p:cNvSpPr>
            <p:nvPr>
              <p:custDataLst>
                <p:tags r:id="rId18"/>
              </p:custDataLst>
            </p:nvPr>
          </p:nvSpPr>
          <p:spPr bwMode="auto">
            <a:xfrm>
              <a:off x="4814149" y="5603702"/>
              <a:ext cx="32571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0" name="Line 10"/>
            <p:cNvSpPr>
              <a:spLocks noChangeShapeType="1"/>
            </p:cNvSpPr>
            <p:nvPr>
              <p:custDataLst>
                <p:tags r:id="rId19"/>
              </p:custDataLst>
            </p:nvPr>
          </p:nvSpPr>
          <p:spPr bwMode="auto">
            <a:xfrm>
              <a:off x="4956125" y="5766516"/>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grpSp>
      <p:sp>
        <p:nvSpPr>
          <p:cNvPr id="32" name="TextBox 31"/>
          <p:cNvSpPr txBox="1"/>
          <p:nvPr/>
        </p:nvSpPr>
        <p:spPr>
          <a:xfrm>
            <a:off x="2416943" y="5815046"/>
            <a:ext cx="8395296" cy="398780"/>
          </a:xfrm>
          <a:prstGeom prst="rect">
            <a:avLst/>
          </a:prstGeom>
          <a:noFill/>
        </p:spPr>
        <p:txBody>
          <a:bodyPr wrap="square" rtlCol="0">
            <a:spAutoFit/>
          </a:bodyPr>
          <a:lstStyle/>
          <a:p>
            <a:pPr algn="l">
              <a:lnSpc>
                <a:spcPct val="100000"/>
              </a:lnSpc>
            </a:pPr>
            <a:r>
              <a:rPr lang="zh-CN" altLang="en-US"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尾</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插法建立的单链表中数据结点的次序与</a:t>
            </a:r>
            <a:r>
              <a:rPr lang="en-US" altLang="zh-CN" sz="2000" i="1"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数组中的次序正好相</a:t>
            </a:r>
            <a:r>
              <a:rPr lang="zh-CN" altLang="en-US"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同</a:t>
            </a:r>
          </a:p>
        </p:txBody>
      </p:sp>
      <p:sp>
        <p:nvSpPr>
          <p:cNvPr id="24" name="灯片编号占位符 23"/>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69</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31" name="Picture 5"/>
          <p:cNvPicPr>
            <a:picLocks noChangeAspect="1" noChangeArrowheads="1"/>
          </p:cNvPicPr>
          <p:nvPr/>
        </p:nvPicPr>
        <p:blipFill>
          <a:blip r:embed="rId22" cstate="print"/>
          <a:srcRect/>
          <a:stretch>
            <a:fillRect/>
          </a:stretch>
        </p:blipFill>
        <p:spPr bwMode="auto">
          <a:xfrm>
            <a:off x="1916877" y="5743609"/>
            <a:ext cx="591286" cy="500065"/>
          </a:xfrm>
          <a:prstGeom prst="rect">
            <a:avLst/>
          </a:prstGeom>
          <a:noFill/>
          <a:ln w="9525">
            <a:noFill/>
            <a:miter lim="800000"/>
            <a:headEnd/>
            <a:tailEnd/>
          </a:ln>
        </p:spPr>
      </p:pic>
    </p:spTree>
    <p:extLst>
      <p:ext uri="{BB962C8B-B14F-4D97-AF65-F5344CB8AC3E}">
        <p14:creationId xmlns:p14="http://schemas.microsoft.com/office/powerpoint/2010/main" val="98970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down)">
                                      <p:cBhvr>
                                        <p:cTn id="23" dur="500"/>
                                        <p:tgtEl>
                                          <p:spTgt spid="32"/>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down)">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9336" y="993385"/>
            <a:ext cx="11881321" cy="2342991"/>
          </a:xfrm>
          <a:prstGeom prst="rect">
            <a:avLst/>
          </a:prstGeom>
        </p:spPr>
      </p:pic>
      <p:sp>
        <p:nvSpPr>
          <p:cNvPr id="3" name="矩形 2"/>
          <p:cNvSpPr/>
          <p:nvPr/>
        </p:nvSpPr>
        <p:spPr>
          <a:xfrm>
            <a:off x="3287688" y="4834926"/>
            <a:ext cx="6096000" cy="1643527"/>
          </a:xfrm>
          <a:prstGeom prst="rect">
            <a:avLst/>
          </a:prstGeom>
        </p:spPr>
        <p:txBody>
          <a:bodyPr>
            <a:spAutoFit/>
          </a:bodyPr>
          <a:lstStyle/>
          <a:p>
            <a:pPr algn="l"/>
            <a:r>
              <a:rPr lang="en-US" altLang="zh-CN" b="0" dirty="0">
                <a:solidFill>
                  <a:srgbClr val="0000FF"/>
                </a:solidFill>
                <a:latin typeface="Consolas" panose="020B0609020204030204" pitchFamily="49" charset="0"/>
              </a:rPr>
              <a:t>bool</a:t>
            </a:r>
            <a:r>
              <a:rPr lang="en-US" altLang="zh-CN" b="0" dirty="0">
                <a:solidFill>
                  <a:srgbClr val="000000"/>
                </a:solidFill>
                <a:latin typeface="Consolas" panose="020B0609020204030204" pitchFamily="49" charset="0"/>
              </a:rPr>
              <a:t> </a:t>
            </a:r>
            <a:r>
              <a:rPr lang="en-US" altLang="zh-CN" b="0" dirty="0" err="1">
                <a:solidFill>
                  <a:srgbClr val="795E26"/>
                </a:solidFill>
                <a:latin typeface="Consolas" panose="020B0609020204030204" pitchFamily="49" charset="0"/>
              </a:rPr>
              <a:t>checkPerfectNumber</a:t>
            </a:r>
            <a:r>
              <a:rPr lang="en-US" altLang="zh-CN" b="0" dirty="0">
                <a:solidFill>
                  <a:srgbClr val="000000"/>
                </a:solidFill>
                <a:latin typeface="Consolas" panose="020B0609020204030204" pitchFamily="49" charset="0"/>
              </a:rPr>
              <a:t>(</a:t>
            </a:r>
            <a:r>
              <a:rPr lang="en-US" altLang="zh-CN" b="0" dirty="0" err="1">
                <a:solidFill>
                  <a:srgbClr val="0000FF"/>
                </a:solidFill>
                <a:latin typeface="Consolas" panose="020B0609020204030204" pitchFamily="49" charset="0"/>
              </a:rPr>
              <a:t>int</a:t>
            </a:r>
            <a:r>
              <a:rPr lang="en-US" altLang="zh-CN" b="0" dirty="0">
                <a:solidFill>
                  <a:srgbClr val="000000"/>
                </a:solidFill>
                <a:latin typeface="Consolas" panose="020B0609020204030204" pitchFamily="49" charset="0"/>
              </a:rPr>
              <a:t> </a:t>
            </a:r>
            <a:r>
              <a:rPr lang="en-US" altLang="zh-CN" b="0" dirty="0" err="1">
                <a:solidFill>
                  <a:srgbClr val="001080"/>
                </a:solidFill>
                <a:latin typeface="Consolas" panose="020B0609020204030204" pitchFamily="49" charset="0"/>
              </a:rPr>
              <a:t>num</a:t>
            </a:r>
            <a:r>
              <a:rPr lang="en-US" altLang="zh-CN" b="0" dirty="0" smtClean="0">
                <a:solidFill>
                  <a:srgbClr val="000000"/>
                </a:solidFill>
                <a:latin typeface="Consolas" panose="020B0609020204030204" pitchFamily="49" charset="0"/>
              </a:rPr>
              <a:t>)</a:t>
            </a:r>
          </a:p>
          <a:p>
            <a:pPr algn="l"/>
            <a:r>
              <a:rPr lang="en-US" altLang="zh-CN" b="0" dirty="0" smtClean="0">
                <a:solidFill>
                  <a:srgbClr val="000000"/>
                </a:solidFill>
                <a:latin typeface="Consolas" panose="020B0609020204030204" pitchFamily="49" charset="0"/>
              </a:rPr>
              <a:t>{</a:t>
            </a:r>
            <a:endParaRPr lang="en-US" altLang="zh-CN" b="0" dirty="0">
              <a:solidFill>
                <a:srgbClr val="000000"/>
              </a:solidFill>
              <a:latin typeface="Consolas" panose="020B0609020204030204" pitchFamily="49" charset="0"/>
            </a:endParaRPr>
          </a:p>
          <a:p>
            <a:pPr algn="l"/>
            <a:r>
              <a:rPr lang="en-US" altLang="zh-CN" b="0" dirty="0">
                <a:solidFill>
                  <a:srgbClr val="000000"/>
                </a:solidFill>
                <a:latin typeface="Consolas" panose="020B0609020204030204" pitchFamily="49" charset="0"/>
              </a:rPr>
              <a:t/>
            </a:r>
            <a:br>
              <a:rPr lang="en-US" altLang="zh-CN" b="0" dirty="0">
                <a:solidFill>
                  <a:srgbClr val="000000"/>
                </a:solidFill>
                <a:latin typeface="Consolas" panose="020B0609020204030204" pitchFamily="49" charset="0"/>
              </a:rPr>
            </a:br>
            <a:r>
              <a:rPr lang="en-US" altLang="zh-CN" b="0" dirty="0">
                <a:solidFill>
                  <a:srgbClr val="000000"/>
                </a:solidFill>
                <a:latin typeface="Consolas" panose="020B0609020204030204" pitchFamily="49" charset="0"/>
              </a:rPr>
              <a:t>}</a:t>
            </a:r>
            <a:endParaRPr lang="en-US" altLang="zh-CN" b="0" dirty="0">
              <a:solidFill>
                <a:srgbClr val="000000"/>
              </a:solidFill>
              <a:effectLst/>
              <a:latin typeface="Consolas" panose="020B0609020204030204" pitchFamily="49" charset="0"/>
            </a:endParaRPr>
          </a:p>
        </p:txBody>
      </p:sp>
      <p:sp>
        <p:nvSpPr>
          <p:cNvPr id="7" name="文本框 6"/>
          <p:cNvSpPr txBox="1"/>
          <p:nvPr/>
        </p:nvSpPr>
        <p:spPr>
          <a:xfrm>
            <a:off x="839416" y="3533032"/>
            <a:ext cx="10657184" cy="2123658"/>
          </a:xfrm>
          <a:prstGeom prst="rect">
            <a:avLst/>
          </a:prstGeom>
          <a:noFill/>
        </p:spPr>
        <p:txBody>
          <a:bodyPr wrap="square" rtlCol="0">
            <a:spAutoFit/>
          </a:bodyPr>
          <a:lstStyle/>
          <a:p>
            <a:pPr algn="l"/>
            <a:r>
              <a:rPr lang="en-US" altLang="zh-CN" dirty="0"/>
              <a:t> </a:t>
            </a:r>
            <a:r>
              <a:rPr lang="zh-CN" altLang="zh-CN" dirty="0" smtClean="0"/>
              <a:t>对于</a:t>
            </a:r>
            <a:r>
              <a:rPr lang="zh-CN" altLang="zh-CN" dirty="0"/>
              <a:t>一个 正整数，如果它和除了它自身以外的所有 正因子 之和相等，我们称它为 「完美数」。</a:t>
            </a:r>
          </a:p>
          <a:p>
            <a:pPr algn="l"/>
            <a:r>
              <a:rPr lang="en-US" altLang="zh-CN" dirty="0"/>
              <a:t> </a:t>
            </a:r>
            <a:r>
              <a:rPr lang="zh-CN" altLang="zh-CN" dirty="0" smtClean="0"/>
              <a:t>给定</a:t>
            </a:r>
            <a:r>
              <a:rPr lang="zh-CN" altLang="zh-CN" dirty="0"/>
              <a:t>一个 整数</a:t>
            </a:r>
            <a:r>
              <a:rPr lang="en-US" altLang="zh-CN" dirty="0"/>
              <a:t> n</a:t>
            </a:r>
            <a:r>
              <a:rPr lang="zh-CN" altLang="zh-CN" dirty="0"/>
              <a:t>， 如果是完美数，返回</a:t>
            </a:r>
            <a:r>
              <a:rPr lang="en-US" altLang="zh-CN" dirty="0"/>
              <a:t> true</a:t>
            </a:r>
            <a:r>
              <a:rPr lang="zh-CN" altLang="zh-CN" dirty="0"/>
              <a:t>；否则返回</a:t>
            </a:r>
            <a:r>
              <a:rPr lang="en-US" altLang="zh-CN" dirty="0"/>
              <a:t> false</a:t>
            </a:r>
            <a:r>
              <a:rPr lang="zh-CN" altLang="zh-CN" dirty="0"/>
              <a:t>。</a:t>
            </a:r>
          </a:p>
          <a:p>
            <a:pPr algn="l"/>
            <a:endParaRPr lang="en-US" altLang="zh-CN" dirty="0" smtClean="0"/>
          </a:p>
          <a:p>
            <a:pPr algn="l"/>
            <a:endParaRPr lang="zh-CN" altLang="en-US" dirty="0"/>
          </a:p>
        </p:txBody>
      </p:sp>
      <p:sp>
        <p:nvSpPr>
          <p:cNvPr id="10" name="矩形 9"/>
          <p:cNvSpPr/>
          <p:nvPr/>
        </p:nvSpPr>
        <p:spPr>
          <a:xfrm>
            <a:off x="839416" y="314126"/>
            <a:ext cx="7114448" cy="387798"/>
          </a:xfrm>
          <a:prstGeom prst="rect">
            <a:avLst/>
          </a:prstGeom>
        </p:spPr>
        <p:txBody>
          <a:bodyPr wrap="none">
            <a:spAutoFit/>
          </a:bodyPr>
          <a:lstStyle/>
          <a:p>
            <a:pPr algn="l"/>
            <a:r>
              <a:rPr lang="zh-CN" altLang="en-US" dirty="0" smtClean="0"/>
              <a:t>每周一练：第</a:t>
            </a:r>
            <a:r>
              <a:rPr lang="en-US" altLang="zh-CN" dirty="0"/>
              <a:t>5</a:t>
            </a:r>
            <a:r>
              <a:rPr lang="zh-CN" altLang="en-US" dirty="0" smtClean="0"/>
              <a:t>周第</a:t>
            </a:r>
            <a:r>
              <a:rPr lang="en-US" altLang="zh-CN" dirty="0"/>
              <a:t>5</a:t>
            </a:r>
            <a:r>
              <a:rPr lang="zh-CN" altLang="en-US" dirty="0" smtClean="0"/>
              <a:t>次：力</a:t>
            </a:r>
            <a:r>
              <a:rPr lang="zh-CN" altLang="en-US" dirty="0"/>
              <a:t>扣第</a:t>
            </a:r>
            <a:r>
              <a:rPr lang="en-US" altLang="zh-CN" dirty="0"/>
              <a:t>507</a:t>
            </a:r>
            <a:r>
              <a:rPr lang="zh-CN" altLang="en-US" dirty="0" smtClean="0"/>
              <a:t>题</a:t>
            </a:r>
            <a:r>
              <a:rPr lang="en-US" altLang="zh-CN" dirty="0" smtClean="0"/>
              <a:t>- </a:t>
            </a:r>
            <a:r>
              <a:rPr lang="zh-CN" altLang="zh-CN" dirty="0"/>
              <a:t>完美数</a:t>
            </a:r>
            <a:r>
              <a:rPr lang="en-US" altLang="zh-CN" dirty="0"/>
              <a:t>-</a:t>
            </a:r>
            <a:r>
              <a:rPr lang="zh-CN" altLang="zh-CN" dirty="0"/>
              <a:t>简单</a:t>
            </a:r>
          </a:p>
        </p:txBody>
      </p:sp>
    </p:spTree>
    <p:extLst>
      <p:ext uri="{BB962C8B-B14F-4D97-AF65-F5344CB8AC3E}">
        <p14:creationId xmlns:p14="http://schemas.microsoft.com/office/powerpoint/2010/main" val="427222694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54377" y="141920"/>
            <a:ext cx="5072098" cy="481965"/>
          </a:xfrm>
          <a:prstGeom prst="rect">
            <a:avLst/>
          </a:prstGeom>
          <a:noFill/>
          <a:ln>
            <a:noFill/>
          </a:ln>
        </p:spPr>
        <p:style>
          <a:lnRef idx="1">
            <a:schemeClr val="dk1"/>
          </a:lnRef>
          <a:fillRef idx="3">
            <a:schemeClr val="dk1"/>
          </a:fillRef>
          <a:effectRef idx="2">
            <a:schemeClr val="dk1"/>
          </a:effectRef>
          <a:fontRef idx="minor">
            <a:schemeClr val="lt1"/>
          </a:fontRef>
        </p:style>
        <p:txBody>
          <a:bodyPr wrap="square" tIns="72000" bIns="72000" rtlCol="0">
            <a:spAutoFit/>
          </a:bodyPr>
          <a:lstStyle/>
          <a:p>
            <a:pPr>
              <a:lnSpc>
                <a:spcPct val="100000"/>
              </a:lnSpc>
            </a:pPr>
            <a:r>
              <a:rPr lang="en-US" altLang="zh-CN" sz="220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Consolas" panose="020B0609020204030204" pitchFamily="49" charset="0"/>
                <a:sym typeface="Arial" panose="020B0604020202020204" pitchFamily="34" charset="0"/>
              </a:rPr>
              <a:t>3. </a:t>
            </a:r>
            <a:r>
              <a:rPr lang="zh-CN" altLang="zh-CN" sz="220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Consolas" panose="020B0609020204030204" pitchFamily="49" charset="0"/>
                <a:sym typeface="Arial" panose="020B0604020202020204" pitchFamily="34" charset="0"/>
              </a:rPr>
              <a:t>线性表基本运算在单链表中的实现</a:t>
            </a:r>
          </a:p>
        </p:txBody>
      </p:sp>
      <p:sp>
        <p:nvSpPr>
          <p:cNvPr id="4" name="TextBox 3"/>
          <p:cNvSpPr txBox="1"/>
          <p:nvPr>
            <p:custDataLst>
              <p:tags r:id="rId1"/>
            </p:custDataLst>
          </p:nvPr>
        </p:nvSpPr>
        <p:spPr>
          <a:xfrm>
            <a:off x="1011501" y="1363447"/>
            <a:ext cx="7358114" cy="398780"/>
          </a:xfrm>
          <a:prstGeom prst="rect">
            <a:avLst/>
          </a:prstGeom>
          <a:noFill/>
        </p:spPr>
        <p:txBody>
          <a:bodyPr wrap="square" rtlCol="0">
            <a:spAutoFit/>
          </a:bodyPr>
          <a:lstStyle/>
          <a:p>
            <a:pPr algn="l">
              <a:lnSpc>
                <a:spcPct val="100000"/>
              </a:lnSpc>
            </a:pP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查找序号为</a:t>
            </a:r>
            <a:r>
              <a:rPr lang="en-US" altLang="zh-CN" sz="2000" i="1"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0</a:t>
            </a: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en-US"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为单链表中数据结点个数）的结点</a:t>
            </a:r>
          </a:p>
        </p:txBody>
      </p:sp>
      <p:sp>
        <p:nvSpPr>
          <p:cNvPr id="5" name="TextBox 4"/>
          <p:cNvSpPr txBox="1"/>
          <p:nvPr>
            <p:custDataLst>
              <p:tags r:id="rId2"/>
            </p:custDataLst>
          </p:nvPr>
        </p:nvSpPr>
        <p:spPr>
          <a:xfrm>
            <a:off x="1011501" y="1972167"/>
            <a:ext cx="5278939" cy="2985770"/>
          </a:xfrm>
          <a:prstGeom prst="rect">
            <a:avLst/>
          </a:prstGeom>
          <a:solidFill>
            <a:schemeClr val="lt1"/>
          </a:solid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geti</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返回序号为</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的结点</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self.head</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j=-1</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while (j&lt;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and p is not None):</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j+=1</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endPar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return p</a:t>
            </a:r>
          </a:p>
        </p:txBody>
      </p:sp>
      <p:grpSp>
        <p:nvGrpSpPr>
          <p:cNvPr id="34" name="组合 33"/>
          <p:cNvGrpSpPr/>
          <p:nvPr/>
        </p:nvGrpSpPr>
        <p:grpSpPr>
          <a:xfrm>
            <a:off x="5726409" y="4765717"/>
            <a:ext cx="5286412" cy="1363836"/>
            <a:chOff x="1643042" y="5214950"/>
            <a:chExt cx="5286412" cy="1363836"/>
          </a:xfrm>
        </p:grpSpPr>
        <p:sp>
          <p:nvSpPr>
            <p:cNvPr id="8" name="Text Box 18" descr="浅色上对角线"/>
            <p:cNvSpPr txBox="1">
              <a:spLocks noChangeArrowheads="1"/>
            </p:cNvSpPr>
            <p:nvPr>
              <p:custDataLst>
                <p:tags r:id="rId3"/>
              </p:custDataLst>
            </p:nvPr>
          </p:nvSpPr>
          <p:spPr bwMode="auto">
            <a:xfrm>
              <a:off x="2318184" y="5810387"/>
              <a:ext cx="432000" cy="32562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9" name="Text Box 17"/>
            <p:cNvSpPr txBox="1">
              <a:spLocks noChangeArrowheads="1"/>
            </p:cNvSpPr>
            <p:nvPr>
              <p:custDataLst>
                <p:tags r:id="rId4"/>
              </p:custDataLst>
            </p:nvPr>
          </p:nvSpPr>
          <p:spPr bwMode="auto">
            <a:xfrm>
              <a:off x="2754552" y="5810387"/>
              <a:ext cx="325710" cy="32562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0" name="Text Box 16"/>
            <p:cNvSpPr txBox="1">
              <a:spLocks noChangeArrowheads="1"/>
            </p:cNvSpPr>
            <p:nvPr>
              <p:custDataLst>
                <p:tags r:id="rId5"/>
              </p:custDataLst>
            </p:nvPr>
          </p:nvSpPr>
          <p:spPr bwMode="auto">
            <a:xfrm>
              <a:off x="1643042" y="5321945"/>
              <a:ext cx="675142"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head</a:t>
              </a:r>
            </a:p>
          </p:txBody>
        </p:sp>
        <p:sp>
          <p:nvSpPr>
            <p:cNvPr id="11" name="Arc 15"/>
            <p:cNvSpPr/>
            <p:nvPr>
              <p:custDataLst>
                <p:tags r:id="rId6"/>
              </p:custDataLst>
            </p:nvPr>
          </p:nvSpPr>
          <p:spPr bwMode="auto">
            <a:xfrm>
              <a:off x="2318184" y="5484759"/>
              <a:ext cx="187909" cy="3256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tailEnd type="arrow" w="sm" len="sm"/>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 name="Line 14"/>
            <p:cNvSpPr>
              <a:spLocks noChangeShapeType="1"/>
            </p:cNvSpPr>
            <p:nvPr>
              <p:custDataLst>
                <p:tags r:id="rId7"/>
              </p:custDataLst>
            </p:nvPr>
          </p:nvSpPr>
          <p:spPr bwMode="auto">
            <a:xfrm>
              <a:off x="2901748" y="5965895"/>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3" name="Text Box 13"/>
            <p:cNvSpPr txBox="1">
              <a:spLocks noChangeArrowheads="1"/>
            </p:cNvSpPr>
            <p:nvPr>
              <p:custDataLst>
                <p:tags r:id="rId8"/>
              </p:custDataLst>
            </p:nvPr>
          </p:nvSpPr>
          <p:spPr bwMode="auto">
            <a:xfrm>
              <a:off x="3279655" y="5803081"/>
              <a:ext cx="43200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4" name="Text Box 12"/>
            <p:cNvSpPr txBox="1">
              <a:spLocks noChangeArrowheads="1"/>
            </p:cNvSpPr>
            <p:nvPr>
              <p:custDataLst>
                <p:tags r:id="rId9"/>
              </p:custDataLst>
            </p:nvPr>
          </p:nvSpPr>
          <p:spPr bwMode="auto">
            <a:xfrm>
              <a:off x="3716022" y="5803081"/>
              <a:ext cx="32571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5" name="Text Box 11"/>
            <p:cNvSpPr txBox="1">
              <a:spLocks noChangeArrowheads="1"/>
            </p:cNvSpPr>
            <p:nvPr>
              <p:custDataLst>
                <p:tags r:id="rId10"/>
              </p:custDataLst>
            </p:nvPr>
          </p:nvSpPr>
          <p:spPr bwMode="auto">
            <a:xfrm>
              <a:off x="4436342" y="5828129"/>
              <a:ext cx="389390"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16" name="Line 10"/>
            <p:cNvSpPr>
              <a:spLocks noChangeShapeType="1"/>
            </p:cNvSpPr>
            <p:nvPr>
              <p:custDataLst>
                <p:tags r:id="rId11"/>
              </p:custDataLst>
            </p:nvPr>
          </p:nvSpPr>
          <p:spPr bwMode="auto">
            <a:xfrm>
              <a:off x="3857998" y="5965895"/>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7" name="Text Box 9"/>
            <p:cNvSpPr txBox="1">
              <a:spLocks noChangeArrowheads="1"/>
            </p:cNvSpPr>
            <p:nvPr>
              <p:custDataLst>
                <p:tags r:id="rId12"/>
              </p:custDataLst>
            </p:nvPr>
          </p:nvSpPr>
          <p:spPr bwMode="auto">
            <a:xfrm>
              <a:off x="5300725" y="5803081"/>
              <a:ext cx="43200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kumimoji="0" lang="en-US" altLang="zh-CN" sz="1600" i="1" baseline="-25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p>
          </p:txBody>
        </p:sp>
        <p:sp>
          <p:nvSpPr>
            <p:cNvPr id="18" name="Text Box 8"/>
            <p:cNvSpPr txBox="1">
              <a:spLocks noChangeArrowheads="1"/>
            </p:cNvSpPr>
            <p:nvPr>
              <p:custDataLst>
                <p:tags r:id="rId13"/>
              </p:custDataLst>
            </p:nvPr>
          </p:nvSpPr>
          <p:spPr bwMode="auto">
            <a:xfrm>
              <a:off x="5737093" y="5803081"/>
              <a:ext cx="326754"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9" name="Line 7"/>
            <p:cNvSpPr>
              <a:spLocks noChangeShapeType="1"/>
            </p:cNvSpPr>
            <p:nvPr>
              <p:custDataLst>
                <p:tags r:id="rId14"/>
              </p:custDataLst>
            </p:nvPr>
          </p:nvSpPr>
          <p:spPr bwMode="auto">
            <a:xfrm>
              <a:off x="4929082" y="5965895"/>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5" name="Text Box 11"/>
            <p:cNvSpPr txBox="1">
              <a:spLocks noChangeArrowheads="1"/>
            </p:cNvSpPr>
            <p:nvPr>
              <p:custDataLst>
                <p:tags r:id="rId15"/>
              </p:custDataLst>
            </p:nvPr>
          </p:nvSpPr>
          <p:spPr bwMode="auto">
            <a:xfrm>
              <a:off x="6540064" y="5836212"/>
              <a:ext cx="389390"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26" name="Line 10"/>
            <p:cNvSpPr>
              <a:spLocks noChangeShapeType="1"/>
            </p:cNvSpPr>
            <p:nvPr>
              <p:custDataLst>
                <p:tags r:id="rId16"/>
              </p:custDataLst>
            </p:nvPr>
          </p:nvSpPr>
          <p:spPr bwMode="auto">
            <a:xfrm>
              <a:off x="5961720" y="5973978"/>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cxnSp>
          <p:nvCxnSpPr>
            <p:cNvPr id="28" name="直接箭头连接符 27"/>
            <p:cNvCxnSpPr/>
            <p:nvPr/>
          </p:nvCxnSpPr>
          <p:spPr>
            <a:xfrm rot="16200000" flipH="1">
              <a:off x="5288115" y="5580452"/>
              <a:ext cx="445255" cy="0"/>
            </a:xfrm>
            <a:prstGeom prst="straightConnector1">
              <a:avLst/>
            </a:prstGeom>
            <a:ln w="19050">
              <a:solidFill>
                <a:srgbClr val="0033CC"/>
              </a:solidFill>
              <a:tailEnd type="arrow"/>
            </a:ln>
          </p:spPr>
          <p:style>
            <a:lnRef idx="1">
              <a:schemeClr val="accent1"/>
            </a:lnRef>
            <a:fillRef idx="0">
              <a:schemeClr val="accent1"/>
            </a:fillRef>
            <a:effectRef idx="0">
              <a:schemeClr val="accent1"/>
            </a:effectRef>
            <a:fontRef idx="minor">
              <a:schemeClr val="tx1"/>
            </a:fontRef>
          </p:style>
        </p:cxnSp>
        <p:sp>
          <p:nvSpPr>
            <p:cNvPr id="29" name="Text Box 16"/>
            <p:cNvSpPr txBox="1">
              <a:spLocks noChangeArrowheads="1"/>
            </p:cNvSpPr>
            <p:nvPr>
              <p:custDataLst>
                <p:tags r:id="rId17"/>
              </p:custDataLst>
            </p:nvPr>
          </p:nvSpPr>
          <p:spPr bwMode="auto">
            <a:xfrm>
              <a:off x="5286380" y="5214950"/>
              <a:ext cx="285752"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p>
          </p:txBody>
        </p:sp>
        <p:sp>
          <p:nvSpPr>
            <p:cNvPr id="31" name="TextBox 30"/>
            <p:cNvSpPr txBox="1"/>
            <p:nvPr>
              <p:custDataLst>
                <p:tags r:id="rId18"/>
              </p:custDataLst>
            </p:nvPr>
          </p:nvSpPr>
          <p:spPr>
            <a:xfrm>
              <a:off x="2428860" y="6290496"/>
              <a:ext cx="571504" cy="288290"/>
            </a:xfrm>
            <a:prstGeom prst="rect">
              <a:avLst/>
            </a:prstGeom>
            <a:noFill/>
          </p:spPr>
          <p:txBody>
            <a:bodyPr wrap="square" rtlCol="0">
              <a:spAutoFit/>
            </a:bodyPr>
            <a:lstStyle/>
            <a:p>
              <a:r>
                <a:rPr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p>
          </p:txBody>
        </p:sp>
        <p:sp>
          <p:nvSpPr>
            <p:cNvPr id="32" name="TextBox 31"/>
            <p:cNvSpPr txBox="1"/>
            <p:nvPr>
              <p:custDataLst>
                <p:tags r:id="rId19"/>
              </p:custDataLst>
            </p:nvPr>
          </p:nvSpPr>
          <p:spPr>
            <a:xfrm>
              <a:off x="3357554" y="6286520"/>
              <a:ext cx="571504" cy="288290"/>
            </a:xfrm>
            <a:prstGeom prst="rect">
              <a:avLst/>
            </a:prstGeom>
            <a:noFill/>
          </p:spPr>
          <p:txBody>
            <a:bodyPr wrap="square" rtlCol="0">
              <a:spAutoFit/>
            </a:bodyPr>
            <a:lstStyle/>
            <a:p>
              <a:r>
                <a:rPr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0</a:t>
              </a:r>
            </a:p>
          </p:txBody>
        </p:sp>
        <p:sp>
          <p:nvSpPr>
            <p:cNvPr id="33" name="TextBox 32"/>
            <p:cNvSpPr txBox="1"/>
            <p:nvPr>
              <p:custDataLst>
                <p:tags r:id="rId20"/>
              </p:custDataLst>
            </p:nvPr>
          </p:nvSpPr>
          <p:spPr>
            <a:xfrm>
              <a:off x="5357818" y="6286520"/>
              <a:ext cx="571504" cy="288290"/>
            </a:xfrm>
            <a:prstGeom prst="rect">
              <a:avLst/>
            </a:prstGeom>
            <a:noFill/>
          </p:spPr>
          <p:txBody>
            <a:bodyPr wrap="square" rtlCol="0">
              <a:spAutoFit/>
            </a:bodyPr>
            <a:lstStyle/>
            <a:p>
              <a:r>
                <a:rPr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p>
          </p:txBody>
        </p:sp>
      </p:grpSp>
      <p:sp>
        <p:nvSpPr>
          <p:cNvPr id="27" name="灯片编号占位符 26"/>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70</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rotWithShape="1">
          <a:blip r:embed="rId23" cstate="print">
            <a:extLst>
              <a:ext uri="{28A0092B-C50C-407E-A947-70E740481C1C}">
                <a14:useLocalDpi xmlns:a14="http://schemas.microsoft.com/office/drawing/2010/main" val="0"/>
              </a:ext>
            </a:extLst>
          </a:blip>
          <a:srcRect r="7351" b="-600"/>
          <a:stretch>
            <a:fillRect/>
          </a:stretch>
        </p:blipFill>
        <p:spPr>
          <a:xfrm flipH="1">
            <a:off x="8604123" y="1616148"/>
            <a:ext cx="2844799" cy="2963126"/>
          </a:xfrm>
          <a:prstGeom prst="rect">
            <a:avLst/>
          </a:prstGeom>
        </p:spPr>
      </p:pic>
    </p:spTree>
    <p:extLst>
      <p:ext uri="{BB962C8B-B14F-4D97-AF65-F5344CB8AC3E}">
        <p14:creationId xmlns:p14="http://schemas.microsoft.com/office/powerpoint/2010/main" val="31915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5"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70824" y="1130300"/>
            <a:ext cx="4714908" cy="398780"/>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l">
              <a:lnSpc>
                <a:spcPct val="100000"/>
              </a:lnSpc>
            </a:pPr>
            <a:r>
              <a:rPr lang="zh-CN" altLang="en-US" sz="2000" dirty="0">
                <a:ln w="11430">
                  <a:noFill/>
                </a:ln>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ln w="11430">
                  <a:noFill/>
                </a:ln>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en-US" sz="2000" dirty="0">
                <a:ln w="11430">
                  <a:noFill/>
                </a:ln>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）将元素</a:t>
            </a:r>
            <a:r>
              <a:rPr lang="en-US" altLang="zh-CN" sz="2000" dirty="0">
                <a:ln w="11430">
                  <a:noFill/>
                </a:ln>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e</a:t>
            </a:r>
            <a:r>
              <a:rPr lang="zh-CN" altLang="en-US" sz="2000" dirty="0">
                <a:ln w="11430">
                  <a:noFill/>
                </a:ln>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添加的线性表末尾</a:t>
            </a:r>
            <a:r>
              <a:rPr lang="en-US" altLang="zh-CN" sz="2000" dirty="0">
                <a:ln w="11430">
                  <a:noFill/>
                </a:ln>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Add(e)</a:t>
            </a:r>
          </a:p>
        </p:txBody>
      </p:sp>
      <p:sp>
        <p:nvSpPr>
          <p:cNvPr id="4" name="TextBox 3"/>
          <p:cNvSpPr txBox="1"/>
          <p:nvPr>
            <p:custDataLst>
              <p:tags r:id="rId1"/>
            </p:custDataLst>
          </p:nvPr>
        </p:nvSpPr>
        <p:spPr>
          <a:xfrm>
            <a:off x="1150066" y="1896597"/>
            <a:ext cx="9482438" cy="2569845"/>
          </a:xfrm>
          <a:prstGeom prst="rect">
            <a:avLst/>
          </a:prstGeom>
          <a:solidFill>
            <a:schemeClr val="lt1"/>
          </a:solid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Add(self, e):			#</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在线性表的末尾添加一个元素</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e</a:t>
            </a:r>
            <a:endPar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s=LinkNode(e)		       	#</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新建结点</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endPar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self.head</a:t>
            </a:r>
            <a:endPar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while </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is not None:		#</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查找尾结点</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endPar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endPar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				#</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在尾结点之后插入结点</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p>
        </p:txBody>
      </p:sp>
      <p:grpSp>
        <p:nvGrpSpPr>
          <p:cNvPr id="29" name="组合 28"/>
          <p:cNvGrpSpPr/>
          <p:nvPr/>
        </p:nvGrpSpPr>
        <p:grpSpPr>
          <a:xfrm>
            <a:off x="1150066" y="4917936"/>
            <a:ext cx="9482438" cy="824118"/>
            <a:chOff x="785786" y="4204770"/>
            <a:chExt cx="6215106" cy="824118"/>
          </a:xfrm>
        </p:grpSpPr>
        <p:sp>
          <p:nvSpPr>
            <p:cNvPr id="7" name="Text Box 18" descr="浅色上对角线"/>
            <p:cNvSpPr txBox="1">
              <a:spLocks noChangeArrowheads="1"/>
            </p:cNvSpPr>
            <p:nvPr>
              <p:custDataLst>
                <p:tags r:id="rId2"/>
              </p:custDataLst>
            </p:nvPr>
          </p:nvSpPr>
          <p:spPr bwMode="auto">
            <a:xfrm>
              <a:off x="1460928" y="4703260"/>
              <a:ext cx="432000" cy="32562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8" name="Text Box 17"/>
            <p:cNvSpPr txBox="1">
              <a:spLocks noChangeArrowheads="1"/>
            </p:cNvSpPr>
            <p:nvPr>
              <p:custDataLst>
                <p:tags r:id="rId3"/>
              </p:custDataLst>
            </p:nvPr>
          </p:nvSpPr>
          <p:spPr bwMode="auto">
            <a:xfrm>
              <a:off x="1897296" y="4703260"/>
              <a:ext cx="325710" cy="32562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9" name="Text Box 16"/>
            <p:cNvSpPr txBox="1">
              <a:spLocks noChangeArrowheads="1"/>
            </p:cNvSpPr>
            <p:nvPr>
              <p:custDataLst>
                <p:tags r:id="rId4"/>
              </p:custDataLst>
            </p:nvPr>
          </p:nvSpPr>
          <p:spPr bwMode="auto">
            <a:xfrm>
              <a:off x="785786" y="4214818"/>
              <a:ext cx="675142"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head</a:t>
              </a:r>
            </a:p>
          </p:txBody>
        </p:sp>
        <p:sp>
          <p:nvSpPr>
            <p:cNvPr id="10" name="Arc 15"/>
            <p:cNvSpPr/>
            <p:nvPr>
              <p:custDataLst>
                <p:tags r:id="rId5"/>
              </p:custDataLst>
            </p:nvPr>
          </p:nvSpPr>
          <p:spPr bwMode="auto">
            <a:xfrm>
              <a:off x="1460928" y="4377632"/>
              <a:ext cx="187909" cy="3256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tailEnd type="arrow" w="sm" len="sm"/>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1" name="Line 14"/>
            <p:cNvSpPr>
              <a:spLocks noChangeShapeType="1"/>
            </p:cNvSpPr>
            <p:nvPr>
              <p:custDataLst>
                <p:tags r:id="rId6"/>
              </p:custDataLst>
            </p:nvPr>
          </p:nvSpPr>
          <p:spPr bwMode="auto">
            <a:xfrm>
              <a:off x="2044492" y="4858768"/>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 name="Text Box 13"/>
            <p:cNvSpPr txBox="1">
              <a:spLocks noChangeArrowheads="1"/>
            </p:cNvSpPr>
            <p:nvPr>
              <p:custDataLst>
                <p:tags r:id="rId7"/>
              </p:custDataLst>
            </p:nvPr>
          </p:nvSpPr>
          <p:spPr bwMode="auto">
            <a:xfrm>
              <a:off x="2422399" y="4695954"/>
              <a:ext cx="43200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3" name="Text Box 12"/>
            <p:cNvSpPr txBox="1">
              <a:spLocks noChangeArrowheads="1"/>
            </p:cNvSpPr>
            <p:nvPr>
              <p:custDataLst>
                <p:tags r:id="rId8"/>
              </p:custDataLst>
            </p:nvPr>
          </p:nvSpPr>
          <p:spPr bwMode="auto">
            <a:xfrm>
              <a:off x="2858766" y="4695954"/>
              <a:ext cx="32571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4" name="Text Box 11"/>
            <p:cNvSpPr txBox="1">
              <a:spLocks noChangeArrowheads="1"/>
            </p:cNvSpPr>
            <p:nvPr>
              <p:custDataLst>
                <p:tags r:id="rId9"/>
              </p:custDataLst>
            </p:nvPr>
          </p:nvSpPr>
          <p:spPr bwMode="auto">
            <a:xfrm>
              <a:off x="3579086" y="4721002"/>
              <a:ext cx="389390"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15" name="Line 10"/>
            <p:cNvSpPr>
              <a:spLocks noChangeShapeType="1"/>
            </p:cNvSpPr>
            <p:nvPr>
              <p:custDataLst>
                <p:tags r:id="rId10"/>
              </p:custDataLst>
            </p:nvPr>
          </p:nvSpPr>
          <p:spPr bwMode="auto">
            <a:xfrm>
              <a:off x="3000742" y="4858768"/>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6" name="Text Box 9"/>
            <p:cNvSpPr txBox="1">
              <a:spLocks noChangeArrowheads="1"/>
            </p:cNvSpPr>
            <p:nvPr>
              <p:custDataLst>
                <p:tags r:id="rId11"/>
              </p:custDataLst>
            </p:nvPr>
          </p:nvSpPr>
          <p:spPr bwMode="auto">
            <a:xfrm>
              <a:off x="4443469" y="4695954"/>
              <a:ext cx="43200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7" name="Text Box 8"/>
            <p:cNvSpPr txBox="1">
              <a:spLocks noChangeArrowheads="1"/>
            </p:cNvSpPr>
            <p:nvPr>
              <p:custDataLst>
                <p:tags r:id="rId12"/>
              </p:custDataLst>
            </p:nvPr>
          </p:nvSpPr>
          <p:spPr bwMode="auto">
            <a:xfrm>
              <a:off x="4879837" y="4695954"/>
              <a:ext cx="326754"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8" name="Line 7"/>
            <p:cNvSpPr>
              <a:spLocks noChangeShapeType="1"/>
            </p:cNvSpPr>
            <p:nvPr>
              <p:custDataLst>
                <p:tags r:id="rId13"/>
              </p:custDataLst>
            </p:nvPr>
          </p:nvSpPr>
          <p:spPr bwMode="auto">
            <a:xfrm>
              <a:off x="4071826" y="4858768"/>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9" name="Text Box 6"/>
            <p:cNvSpPr txBox="1">
              <a:spLocks noChangeArrowheads="1"/>
            </p:cNvSpPr>
            <p:nvPr>
              <p:custDataLst>
                <p:tags r:id="rId14"/>
              </p:custDataLst>
            </p:nvPr>
          </p:nvSpPr>
          <p:spPr bwMode="auto">
            <a:xfrm>
              <a:off x="6238814" y="4693212"/>
              <a:ext cx="432000" cy="325628"/>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e</a:t>
              </a:r>
              <a:endPar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eaLnBrk="0" hangingPunct="0">
                <a:lnSpc>
                  <a:spcPts val="2300"/>
                </a:lnSpc>
                <a:spcBef>
                  <a:spcPct val="0"/>
                </a:spcBef>
              </a:pPr>
              <a:endPar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p:txBody>
        </p:sp>
        <p:sp>
          <p:nvSpPr>
            <p:cNvPr id="20" name="Text Box 5"/>
            <p:cNvSpPr txBox="1">
              <a:spLocks noChangeArrowheads="1"/>
            </p:cNvSpPr>
            <p:nvPr>
              <p:custDataLst>
                <p:tags r:id="rId15"/>
              </p:custDataLst>
            </p:nvPr>
          </p:nvSpPr>
          <p:spPr bwMode="auto">
            <a:xfrm>
              <a:off x="6675182" y="4693212"/>
              <a:ext cx="325710" cy="325628"/>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1" name="Text Box 4"/>
            <p:cNvSpPr txBox="1">
              <a:spLocks noChangeArrowheads="1"/>
            </p:cNvSpPr>
            <p:nvPr>
              <p:custDataLst>
                <p:tags r:id="rId16"/>
              </p:custDataLst>
            </p:nvPr>
          </p:nvSpPr>
          <p:spPr bwMode="auto">
            <a:xfrm>
              <a:off x="6085031" y="4204770"/>
              <a:ext cx="201481"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p>
          </p:txBody>
        </p:sp>
        <p:sp>
          <p:nvSpPr>
            <p:cNvPr id="22" name="Arc 3"/>
            <p:cNvSpPr/>
            <p:nvPr>
              <p:custDataLst>
                <p:tags r:id="rId17"/>
              </p:custDataLst>
            </p:nvPr>
          </p:nvSpPr>
          <p:spPr bwMode="auto">
            <a:xfrm>
              <a:off x="6262825" y="4366540"/>
              <a:ext cx="187909" cy="32667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tailEnd type="arrow" w="sm" len="sm"/>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4" name="Text Box 4"/>
            <p:cNvSpPr txBox="1">
              <a:spLocks noChangeArrowheads="1"/>
            </p:cNvSpPr>
            <p:nvPr>
              <p:custDataLst>
                <p:tags r:id="rId18"/>
              </p:custDataLst>
            </p:nvPr>
          </p:nvSpPr>
          <p:spPr bwMode="auto">
            <a:xfrm>
              <a:off x="4286248" y="4226443"/>
              <a:ext cx="201481"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p>
          </p:txBody>
        </p:sp>
        <p:sp>
          <p:nvSpPr>
            <p:cNvPr id="25" name="Arc 3"/>
            <p:cNvSpPr/>
            <p:nvPr>
              <p:custDataLst>
                <p:tags r:id="rId19"/>
              </p:custDataLst>
            </p:nvPr>
          </p:nvSpPr>
          <p:spPr bwMode="auto">
            <a:xfrm>
              <a:off x="4464042" y="4388213"/>
              <a:ext cx="187909" cy="32667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tailEnd type="arrow" w="sm" len="sm"/>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cxnSp>
          <p:nvCxnSpPr>
            <p:cNvPr id="27" name="直接箭头连接符 26"/>
            <p:cNvCxnSpPr>
              <a:stCxn id="17" idx="3"/>
              <a:endCxn id="19" idx="1"/>
            </p:cNvCxnSpPr>
            <p:nvPr/>
          </p:nvCxnSpPr>
          <p:spPr>
            <a:xfrm flipV="1">
              <a:off x="5206591" y="4856026"/>
              <a:ext cx="1032223" cy="2742"/>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357818" y="4500570"/>
              <a:ext cx="642942" cy="288290"/>
            </a:xfrm>
            <a:prstGeom prst="rect">
              <a:avLst/>
            </a:prstGeom>
            <a:noFill/>
          </p:spPr>
          <p:txBody>
            <a:bodyPr wrap="square" rtlCol="0">
              <a:spAutoFit/>
            </a:bodyPr>
            <a:lstStyle/>
            <a:p>
              <a:r>
                <a:rPr lang="zh-CN" altLang="en-US" sz="1600" dirty="0">
                  <a:solidFill>
                    <a:srgbClr val="000000"/>
                  </a:solidFill>
                  <a:latin typeface="微软雅黑" panose="020B0503020204020204" charset="-122"/>
                  <a:ea typeface="微软雅黑" panose="020B0503020204020204" charset="-122"/>
                  <a:sym typeface="Arial" panose="020B0604020202020204" pitchFamily="34" charset="0"/>
                </a:rPr>
                <a:t>添加</a:t>
              </a:r>
            </a:p>
          </p:txBody>
        </p:sp>
      </p:grpSp>
      <p:sp>
        <p:nvSpPr>
          <p:cNvPr id="30" name="灯片编号占位符 29"/>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71</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spTree>
    <p:extLst>
      <p:ext uri="{BB962C8B-B14F-4D97-AF65-F5344CB8AC3E}">
        <p14:creationId xmlns:p14="http://schemas.microsoft.com/office/powerpoint/2010/main" val="14087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down)">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custDataLst>
              <p:tags r:id="rId1"/>
            </p:custDataLst>
          </p:nvPr>
        </p:nvSpPr>
        <p:spPr>
          <a:xfrm>
            <a:off x="1200026" y="1214422"/>
            <a:ext cx="9720510" cy="2985770"/>
          </a:xfrm>
          <a:prstGeom prst="rect">
            <a:avLst/>
          </a:prstGeom>
          <a:solidFill>
            <a:schemeClr val="lt1"/>
          </a:solid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getsize(self):                   #</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返回长度</a:t>
            </a: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self.head</a:t>
            </a:r>
            <a:endPar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cnt</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=0</a:t>
            </a:r>
            <a:endPar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while </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is not None:		#</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找到尾结点为止</a:t>
            </a: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cnt</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endPar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endPar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return </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cnt</a:t>
            </a:r>
          </a:p>
        </p:txBody>
      </p:sp>
      <p:sp>
        <p:nvSpPr>
          <p:cNvPr id="5" name="TextBox 4"/>
          <p:cNvSpPr txBox="1"/>
          <p:nvPr>
            <p:custDataLst>
              <p:tags r:id="rId2"/>
            </p:custDataLst>
          </p:nvPr>
        </p:nvSpPr>
        <p:spPr>
          <a:xfrm>
            <a:off x="2150078" y="5139606"/>
            <a:ext cx="8770457" cy="808990"/>
          </a:xfrm>
          <a:prstGeom prst="rect">
            <a:avLst/>
          </a:prstGeom>
          <a:noFill/>
        </p:spPr>
        <p:txBody>
          <a:bodyPr wrap="square" rtlCol="0">
            <a:spAutoFit/>
          </a:bodyPr>
          <a:lstStyle/>
          <a:p>
            <a:pPr algn="l">
              <a:lnSpc>
                <a:spcPts val="2800"/>
              </a:lnSpc>
              <a:spcBef>
                <a:spcPts val="0"/>
              </a:spcBef>
            </a:pPr>
            <a:r>
              <a:rPr lang="zh-CN" altLang="en-US"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若像顺序表中一样，在单链表中设置一个长度</a:t>
            </a:r>
            <a:r>
              <a:rPr lang="en-US"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size</a:t>
            </a:r>
            <a:r>
              <a:rPr lang="zh-CN" altLang="en-US"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，插入时</a:t>
            </a:r>
            <a:r>
              <a:rPr lang="en-US"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size+=1</a:t>
            </a:r>
            <a:r>
              <a:rPr lang="zh-CN" altLang="en-US"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，删除时</a:t>
            </a:r>
            <a:r>
              <a:rPr lang="en-US"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size-=1</a:t>
            </a:r>
            <a:r>
              <a:rPr lang="zh-CN" altLang="en-US"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。那么求长度的时间复杂度为</a:t>
            </a:r>
            <a:r>
              <a:rPr lang="en-US"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O(1)</a:t>
            </a:r>
            <a:r>
              <a:rPr lang="zh-CN" altLang="en-US"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了。</a:t>
            </a:r>
          </a:p>
        </p:txBody>
      </p:sp>
      <p:grpSp>
        <p:nvGrpSpPr>
          <p:cNvPr id="13" name="组合 12"/>
          <p:cNvGrpSpPr/>
          <p:nvPr/>
        </p:nvGrpSpPr>
        <p:grpSpPr>
          <a:xfrm>
            <a:off x="1232473" y="4661667"/>
            <a:ext cx="917605" cy="896901"/>
            <a:chOff x="388951" y="5103867"/>
            <a:chExt cx="896901" cy="896901"/>
          </a:xfrm>
        </p:grpSpPr>
        <p:sp>
          <p:nvSpPr>
            <p:cNvPr id="11" name="椭圆 10"/>
            <p:cNvSpPr/>
            <p:nvPr>
              <p:custDataLst>
                <p:tags r:id="rId3"/>
              </p:custDataLst>
            </p:nvPr>
          </p:nvSpPr>
          <p:spPr>
            <a:xfrm>
              <a:off x="388951" y="5103867"/>
              <a:ext cx="896901" cy="896901"/>
            </a:xfrm>
            <a:prstGeom prst="ellipse">
              <a:avLst/>
            </a:prstGeom>
            <a:gradFill flip="none" rotWithShape="1">
              <a:gsLst>
                <a:gs pos="100000">
                  <a:srgbClr val="FCFCFC"/>
                </a:gs>
                <a:gs pos="0">
                  <a:srgbClr val="CCCCCC"/>
                </a:gs>
              </a:gsLst>
              <a:lin ang="4200000" scaled="0"/>
              <a:tileRect/>
            </a:gradFill>
            <a:ln w="12700">
              <a:gradFill>
                <a:gsLst>
                  <a:gs pos="0">
                    <a:srgbClr val="FFFFFF"/>
                  </a:gs>
                  <a:gs pos="89000">
                    <a:srgbClr val="D9D9D9">
                      <a:lumMod val="85000"/>
                    </a:srgbClr>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lt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2" name="椭圆 11"/>
            <p:cNvSpPr/>
            <p:nvPr>
              <p:custDataLst>
                <p:tags r:id="rId4"/>
              </p:custDataLst>
            </p:nvPr>
          </p:nvSpPr>
          <p:spPr>
            <a:xfrm>
              <a:off x="479938" y="5204902"/>
              <a:ext cx="714380" cy="714380"/>
            </a:xfrm>
            <a:prstGeom prst="ellipse">
              <a:avLst/>
            </a:prstGeom>
            <a:solidFill>
              <a:schemeClr val="accent4"/>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lt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9" name="文本框 14"/>
            <p:cNvSpPr txBox="1"/>
            <p:nvPr/>
          </p:nvSpPr>
          <p:spPr>
            <a:xfrm>
              <a:off x="535533" y="5431228"/>
              <a:ext cx="625638" cy="312420"/>
            </a:xfrm>
            <a:prstGeom prst="rect">
              <a:avLst/>
            </a:prstGeom>
            <a:noFill/>
          </p:spPr>
          <p:txBody>
            <a:bodyPr wrap="none" rtlCol="0">
              <a:spAutoFit/>
            </a:bodyPr>
            <a:lstStyle/>
            <a:p>
              <a:r>
                <a:rPr lang="zh-CN" altLang="en-US" sz="1800" dirty="0">
                  <a:solidFill>
                    <a:srgbClr val="FFFFFF"/>
                  </a:solidFill>
                  <a:latin typeface="微软雅黑" panose="020B0503020204020204" charset="-122"/>
                  <a:ea typeface="微软雅黑" panose="020B0503020204020204" charset="-122"/>
                  <a:sym typeface="Arial" panose="020B0604020202020204" pitchFamily="34" charset="0"/>
                </a:rPr>
                <a:t>提示</a:t>
              </a:r>
            </a:p>
          </p:txBody>
        </p:sp>
      </p:grpSp>
      <p:sp>
        <p:nvSpPr>
          <p:cNvPr id="10" name="灯片编号占位符 9"/>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72</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6" name="文本框 5"/>
          <p:cNvSpPr txBox="1"/>
          <p:nvPr/>
        </p:nvSpPr>
        <p:spPr>
          <a:xfrm>
            <a:off x="119336" y="232890"/>
            <a:ext cx="6131858" cy="386080"/>
          </a:xfrm>
          <a:prstGeom prst="rect">
            <a:avLst/>
          </a:prstGeom>
          <a:noFill/>
        </p:spPr>
        <p:txBody>
          <a:bodyPr wrap="square">
            <a:spAutoFit/>
          </a:bodyPr>
          <a:lstStyle/>
          <a:p>
            <a:r>
              <a:rPr lang="zh-CN" altLang="en-US" sz="2400" b="0" dirty="0">
                <a:solidFill>
                  <a:schemeClr val="accent1"/>
                </a:solidFill>
                <a:latin typeface="微软雅黑" panose="020B0503020204020204" charset="-122"/>
                <a:ea typeface="微软雅黑" panose="020B0503020204020204" charset="-122"/>
              </a:rPr>
              <a:t>（</a:t>
            </a:r>
            <a:r>
              <a:rPr lang="en-US" altLang="zh-CN" sz="2400" b="0" dirty="0">
                <a:solidFill>
                  <a:schemeClr val="accent1"/>
                </a:solidFill>
                <a:latin typeface="微软雅黑" panose="020B0503020204020204" charset="-122"/>
                <a:ea typeface="微软雅黑" panose="020B0503020204020204" charset="-122"/>
              </a:rPr>
              <a:t>2</a:t>
            </a:r>
            <a:r>
              <a:rPr lang="zh-CN" altLang="en-US" sz="2400" b="0" dirty="0">
                <a:solidFill>
                  <a:schemeClr val="accent1"/>
                </a:solidFill>
                <a:latin typeface="微软雅黑" panose="020B0503020204020204" charset="-122"/>
                <a:ea typeface="微软雅黑" panose="020B0503020204020204" charset="-122"/>
              </a:rPr>
              <a:t>）求线性表的长度</a:t>
            </a:r>
            <a:r>
              <a:rPr lang="en-US" altLang="zh-CN" sz="2400" b="0" dirty="0">
                <a:solidFill>
                  <a:schemeClr val="accent1"/>
                </a:solidFill>
                <a:latin typeface="微软雅黑" panose="020B0503020204020204" charset="-122"/>
                <a:ea typeface="微软雅黑" panose="020B0503020204020204" charset="-122"/>
              </a:rPr>
              <a:t>getsize()</a:t>
            </a:r>
          </a:p>
        </p:txBody>
      </p:sp>
    </p:spTree>
    <p:extLst>
      <p:ext uri="{BB962C8B-B14F-4D97-AF65-F5344CB8AC3E}">
        <p14:creationId xmlns:p14="http://schemas.microsoft.com/office/powerpoint/2010/main" val="309751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p:nvPr/>
        </p:nvPicPr>
        <p:blipFill>
          <a:blip r:embed="rId6" cstate="print">
            <a:extLst>
              <a:ext uri="{28A0092B-C50C-407E-A947-70E740481C1C}">
                <a14:useLocalDpi xmlns:a14="http://schemas.microsoft.com/office/drawing/2010/main" val="0"/>
              </a:ext>
            </a:extLst>
          </a:blip>
          <a:stretch>
            <a:fillRect/>
          </a:stretch>
        </p:blipFill>
        <p:spPr>
          <a:xfrm>
            <a:off x="9269995" y="3951445"/>
            <a:ext cx="2247235" cy="2239363"/>
          </a:xfrm>
          <a:prstGeom prst="rect">
            <a:avLst/>
          </a:prstGeom>
        </p:spPr>
      </p:pic>
      <p:sp>
        <p:nvSpPr>
          <p:cNvPr id="4" name="TextBox 3"/>
          <p:cNvSpPr txBox="1"/>
          <p:nvPr>
            <p:custDataLst>
              <p:tags r:id="rId1"/>
            </p:custDataLst>
          </p:nvPr>
        </p:nvSpPr>
        <p:spPr>
          <a:xfrm>
            <a:off x="1127448" y="1628800"/>
            <a:ext cx="8215370" cy="2154555"/>
          </a:xfrm>
          <a:prstGeom prst="rect">
            <a:avLst/>
          </a:prstGeom>
          <a:no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__</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getitem</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__(</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self,i</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求序号为</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的元素</a:t>
            </a: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assert </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&gt;=0                          #</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检测参数</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正确性的断言</a:t>
            </a: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self.geti</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endPar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assert p is not None                 #p</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不为空的检测</a:t>
            </a: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return </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p.data</a:t>
            </a:r>
          </a:p>
        </p:txBody>
      </p:sp>
      <p:sp>
        <p:nvSpPr>
          <p:cNvPr id="6" name="TextBox 5"/>
          <p:cNvSpPr txBox="1"/>
          <p:nvPr>
            <p:custDataLst>
              <p:tags r:id="rId2"/>
            </p:custDataLst>
          </p:nvPr>
        </p:nvSpPr>
        <p:spPr>
          <a:xfrm>
            <a:off x="3270588" y="4188426"/>
            <a:ext cx="2571768" cy="398780"/>
          </a:xfrm>
          <a:prstGeom prst="rect">
            <a:avLst/>
          </a:prstGeom>
          <a:noFill/>
        </p:spPr>
        <p:txBody>
          <a:bodyPr wrap="square" rtlCol="0">
            <a:spAutoFit/>
          </a:bodyPr>
          <a:lstStyle/>
          <a:p>
            <a:pPr algn="l">
              <a:lnSpc>
                <a:spcPct val="100000"/>
              </a:lnSpc>
            </a:pPr>
            <a:r>
              <a:rPr lang="zh-CN"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调用</a:t>
            </a:r>
            <a:r>
              <a:rPr lang="zh-CN" altLang="en-US"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方式：</a:t>
            </a:r>
            <a:r>
              <a:rPr lang="en-US"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x=</a:t>
            </a:r>
            <a:r>
              <a:rPr lang="nb-NO"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lang="nb-NO" altLang="zh-CN" sz="20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nb-NO"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7" name="下箭头 6"/>
          <p:cNvSpPr/>
          <p:nvPr>
            <p:custDataLst>
              <p:tags r:id="rId3"/>
            </p:custDataLst>
          </p:nvPr>
        </p:nvSpPr>
        <p:spPr>
          <a:xfrm>
            <a:off x="4127844" y="3759798"/>
            <a:ext cx="214314" cy="357190"/>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9" name="灯片编号占位符 8"/>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73</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5" name="文本框 4"/>
          <p:cNvSpPr txBox="1"/>
          <p:nvPr/>
        </p:nvSpPr>
        <p:spPr>
          <a:xfrm>
            <a:off x="911424" y="260648"/>
            <a:ext cx="6131858" cy="386080"/>
          </a:xfrm>
          <a:prstGeom prst="rect">
            <a:avLst/>
          </a:prstGeom>
          <a:noFill/>
        </p:spPr>
        <p:txBody>
          <a:bodyPr wrap="square">
            <a:spAutoFit/>
          </a:bodyPr>
          <a:lstStyle/>
          <a:p>
            <a:r>
              <a:rPr lang="zh-CN" altLang="en-US" sz="2400" b="0" dirty="0">
                <a:solidFill>
                  <a:schemeClr val="accent1"/>
                </a:solidFill>
                <a:latin typeface="微软雅黑" panose="020B0503020204020204" charset="-122"/>
                <a:ea typeface="微软雅黑" panose="020B0503020204020204" charset="-122"/>
              </a:rPr>
              <a:t>（</a:t>
            </a:r>
            <a:r>
              <a:rPr lang="en-US" altLang="zh-CN" sz="2400" b="0" dirty="0">
                <a:solidFill>
                  <a:schemeClr val="accent1"/>
                </a:solidFill>
                <a:latin typeface="微软雅黑" panose="020B0503020204020204" charset="-122"/>
                <a:ea typeface="微软雅黑" panose="020B0503020204020204" charset="-122"/>
              </a:rPr>
              <a:t>3</a:t>
            </a:r>
            <a:r>
              <a:rPr lang="zh-CN" altLang="en-US" sz="2400" b="0" dirty="0">
                <a:solidFill>
                  <a:schemeClr val="accent1"/>
                </a:solidFill>
                <a:latin typeface="微软雅黑" panose="020B0503020204020204" charset="-122"/>
                <a:ea typeface="微软雅黑" panose="020B0503020204020204" charset="-122"/>
              </a:rPr>
              <a:t>）求线性表中序号为</a:t>
            </a:r>
            <a:r>
              <a:rPr lang="en-US" altLang="zh-CN" sz="2400" b="0" dirty="0" err="1">
                <a:solidFill>
                  <a:schemeClr val="accent1"/>
                </a:solidFill>
                <a:latin typeface="微软雅黑" panose="020B0503020204020204" charset="-122"/>
                <a:ea typeface="微软雅黑" panose="020B0503020204020204" charset="-122"/>
              </a:rPr>
              <a:t>i</a:t>
            </a:r>
            <a:r>
              <a:rPr lang="zh-CN" altLang="en-US" sz="2400" b="0" dirty="0">
                <a:solidFill>
                  <a:schemeClr val="accent1"/>
                </a:solidFill>
                <a:latin typeface="微软雅黑" panose="020B0503020204020204" charset="-122"/>
                <a:ea typeface="微软雅黑" panose="020B0503020204020204" charset="-122"/>
              </a:rPr>
              <a:t>的元素</a:t>
            </a:r>
            <a:r>
              <a:rPr lang="en-US" altLang="zh-CN" sz="2400" b="0" dirty="0" err="1">
                <a:solidFill>
                  <a:schemeClr val="accent1"/>
                </a:solidFill>
                <a:latin typeface="微软雅黑" panose="020B0503020204020204" charset="-122"/>
                <a:ea typeface="微软雅黑" panose="020B0503020204020204" charset="-122"/>
              </a:rPr>
              <a:t>GetElem</a:t>
            </a:r>
            <a:r>
              <a:rPr lang="en-US" altLang="zh-CN" sz="2400" b="0" dirty="0">
                <a:solidFill>
                  <a:schemeClr val="accent1"/>
                </a:solidFill>
                <a:latin typeface="微软雅黑" panose="020B0503020204020204" charset="-122"/>
                <a:ea typeface="微软雅黑" panose="020B0503020204020204" charset="-122"/>
              </a:rPr>
              <a:t>(</a:t>
            </a:r>
            <a:r>
              <a:rPr lang="en-US" altLang="zh-CN" sz="2400" b="0" dirty="0" err="1">
                <a:solidFill>
                  <a:schemeClr val="accent1"/>
                </a:solidFill>
                <a:latin typeface="微软雅黑" panose="020B0503020204020204" charset="-122"/>
                <a:ea typeface="微软雅黑" panose="020B0503020204020204" charset="-122"/>
              </a:rPr>
              <a:t>i</a:t>
            </a:r>
            <a:r>
              <a:rPr lang="en-US" altLang="zh-CN" sz="2400" b="0" dirty="0">
                <a:solidFill>
                  <a:schemeClr val="accent1"/>
                </a:solidFill>
                <a:latin typeface="微软雅黑" panose="020B0503020204020204" charset="-122"/>
                <a:ea typeface="微软雅黑" panose="020B0503020204020204" charset="-122"/>
              </a:rPr>
              <a:t>)</a:t>
            </a:r>
          </a:p>
        </p:txBody>
      </p:sp>
    </p:spTree>
    <p:extLst>
      <p:ext uri="{BB962C8B-B14F-4D97-AF65-F5344CB8AC3E}">
        <p14:creationId xmlns:p14="http://schemas.microsoft.com/office/powerpoint/2010/main" val="421189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bldLvl="0" animBg="1"/>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custDataLst>
              <p:tags r:id="rId1"/>
            </p:custDataLst>
          </p:nvPr>
        </p:nvSpPr>
        <p:spPr>
          <a:xfrm>
            <a:off x="1199456" y="1772816"/>
            <a:ext cx="8215370" cy="1875790"/>
          </a:xfrm>
          <a:prstGeom prst="rect">
            <a:avLst/>
          </a:prstGeom>
          <a:no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__setitem__(self, i, e):          #</a:t>
            </a:r>
            <a:r>
              <a:rPr lang="zh-CN"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设置序号为</a:t>
            </a: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zh-CN"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的元素</a:t>
            </a:r>
          </a:p>
          <a:p>
            <a:pPr algn="l"/>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assert i&gt;=0                         #</a:t>
            </a:r>
            <a:r>
              <a:rPr lang="zh-CN"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检测参数</a:t>
            </a: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zh-CN"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正确性的断言</a:t>
            </a:r>
          </a:p>
          <a:p>
            <a:pPr algn="l"/>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p=self.geti(i)</a:t>
            </a:r>
            <a:endParaRPr lang="zh-CN"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assert p is not None                #p</a:t>
            </a:r>
            <a:r>
              <a:rPr lang="zh-CN"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不为空的检测</a:t>
            </a:r>
          </a:p>
          <a:p>
            <a:pPr algn="l"/>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p.data=e</a:t>
            </a:r>
          </a:p>
        </p:txBody>
      </p:sp>
      <p:sp>
        <p:nvSpPr>
          <p:cNvPr id="6" name="TextBox 5"/>
          <p:cNvSpPr txBox="1"/>
          <p:nvPr>
            <p:custDataLst>
              <p:tags r:id="rId2"/>
            </p:custDataLst>
          </p:nvPr>
        </p:nvSpPr>
        <p:spPr>
          <a:xfrm>
            <a:off x="3414034" y="4058831"/>
            <a:ext cx="2571768" cy="398780"/>
          </a:xfrm>
          <a:prstGeom prst="rect">
            <a:avLst/>
          </a:prstGeom>
          <a:noFill/>
        </p:spPr>
        <p:txBody>
          <a:bodyPr wrap="square" rtlCol="0">
            <a:spAutoFit/>
          </a:bodyPr>
          <a:lstStyle/>
          <a:p>
            <a:pPr algn="l">
              <a:lnSpc>
                <a:spcPct val="100000"/>
              </a:lnSpc>
            </a:pPr>
            <a:r>
              <a:rPr lang="zh-CN"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调用</a:t>
            </a:r>
            <a:r>
              <a:rPr lang="zh-CN" altLang="en-US"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方式：</a:t>
            </a:r>
            <a:r>
              <a:rPr lang="nb-NO"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lang="nb-NO" altLang="zh-CN" sz="20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nb-NO" altLang="zh-CN" sz="2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nb-NO" altLang="zh-CN" sz="20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e</a:t>
            </a:r>
          </a:p>
        </p:txBody>
      </p:sp>
      <p:sp>
        <p:nvSpPr>
          <p:cNvPr id="7" name="下箭头 6"/>
          <p:cNvSpPr/>
          <p:nvPr>
            <p:custDataLst>
              <p:tags r:id="rId3"/>
            </p:custDataLst>
          </p:nvPr>
        </p:nvSpPr>
        <p:spPr>
          <a:xfrm>
            <a:off x="4271290" y="3630203"/>
            <a:ext cx="214314" cy="357190"/>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9" name="灯片编号占位符 8"/>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74</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5" name="文本框 4"/>
          <p:cNvSpPr txBox="1"/>
          <p:nvPr/>
        </p:nvSpPr>
        <p:spPr>
          <a:xfrm>
            <a:off x="839416" y="260648"/>
            <a:ext cx="7010980" cy="386080"/>
          </a:xfrm>
          <a:prstGeom prst="rect">
            <a:avLst/>
          </a:prstGeom>
          <a:noFill/>
        </p:spPr>
        <p:txBody>
          <a:bodyPr wrap="square">
            <a:spAutoFit/>
          </a:bodyPr>
          <a:lstStyle/>
          <a:p>
            <a:r>
              <a:rPr lang="zh-CN" altLang="en-US" sz="2400" b="0" dirty="0">
                <a:solidFill>
                  <a:schemeClr val="accent1"/>
                </a:solidFill>
                <a:latin typeface="微软雅黑" panose="020B0503020204020204" charset="-122"/>
                <a:ea typeface="微软雅黑" panose="020B0503020204020204" charset="-122"/>
              </a:rPr>
              <a:t>（</a:t>
            </a:r>
            <a:r>
              <a:rPr lang="en-US" altLang="zh-CN" sz="2400" b="0" dirty="0">
                <a:solidFill>
                  <a:schemeClr val="accent1"/>
                </a:solidFill>
                <a:latin typeface="微软雅黑" panose="020B0503020204020204" charset="-122"/>
                <a:ea typeface="微软雅黑" panose="020B0503020204020204" charset="-122"/>
              </a:rPr>
              <a:t>4</a:t>
            </a:r>
            <a:r>
              <a:rPr lang="zh-CN" altLang="en-US" sz="2400" b="0" dirty="0">
                <a:solidFill>
                  <a:schemeClr val="accent1"/>
                </a:solidFill>
                <a:latin typeface="微软雅黑" panose="020B0503020204020204" charset="-122"/>
                <a:ea typeface="微软雅黑" panose="020B0503020204020204" charset="-122"/>
              </a:rPr>
              <a:t>）设置线性表中序号为</a:t>
            </a:r>
            <a:r>
              <a:rPr lang="en-US" altLang="zh-CN" sz="2400" b="0" dirty="0" err="1">
                <a:solidFill>
                  <a:schemeClr val="accent1"/>
                </a:solidFill>
                <a:latin typeface="微软雅黑" panose="020B0503020204020204" charset="-122"/>
                <a:ea typeface="微软雅黑" panose="020B0503020204020204" charset="-122"/>
              </a:rPr>
              <a:t>i</a:t>
            </a:r>
            <a:r>
              <a:rPr lang="zh-CN" altLang="en-US" sz="2400" b="0" dirty="0">
                <a:solidFill>
                  <a:schemeClr val="accent1"/>
                </a:solidFill>
                <a:latin typeface="微软雅黑" panose="020B0503020204020204" charset="-122"/>
                <a:ea typeface="微软雅黑" panose="020B0503020204020204" charset="-122"/>
              </a:rPr>
              <a:t>的元素</a:t>
            </a:r>
            <a:r>
              <a:rPr lang="en-US" altLang="zh-CN" sz="2400" b="0" dirty="0" err="1">
                <a:solidFill>
                  <a:schemeClr val="accent1"/>
                </a:solidFill>
                <a:latin typeface="微软雅黑" panose="020B0503020204020204" charset="-122"/>
                <a:ea typeface="微软雅黑" panose="020B0503020204020204" charset="-122"/>
              </a:rPr>
              <a:t>SetElem</a:t>
            </a:r>
            <a:r>
              <a:rPr lang="en-US" altLang="zh-CN" sz="2400" b="0" dirty="0">
                <a:solidFill>
                  <a:schemeClr val="accent1"/>
                </a:solidFill>
                <a:latin typeface="微软雅黑" panose="020B0503020204020204" charset="-122"/>
                <a:ea typeface="微软雅黑" panose="020B0503020204020204" charset="-122"/>
              </a:rPr>
              <a:t>(</a:t>
            </a:r>
            <a:r>
              <a:rPr lang="en-US" altLang="zh-CN" sz="2400" b="0" dirty="0" err="1">
                <a:solidFill>
                  <a:schemeClr val="accent1"/>
                </a:solidFill>
                <a:latin typeface="微软雅黑" panose="020B0503020204020204" charset="-122"/>
                <a:ea typeface="微软雅黑" panose="020B0503020204020204" charset="-122"/>
              </a:rPr>
              <a:t>i</a:t>
            </a:r>
            <a:r>
              <a:rPr lang="zh-CN" altLang="en-US" sz="2400" b="0" dirty="0">
                <a:solidFill>
                  <a:schemeClr val="accent1"/>
                </a:solidFill>
                <a:latin typeface="微软雅黑" panose="020B0503020204020204" charset="-122"/>
                <a:ea typeface="微软雅黑" panose="020B0503020204020204" charset="-122"/>
              </a:rPr>
              <a:t>，</a:t>
            </a:r>
            <a:r>
              <a:rPr lang="en-US" altLang="zh-CN" sz="2400" b="0" dirty="0">
                <a:solidFill>
                  <a:schemeClr val="accent1"/>
                </a:solidFill>
                <a:latin typeface="微软雅黑" panose="020B0503020204020204" charset="-122"/>
                <a:ea typeface="微软雅黑" panose="020B0503020204020204" charset="-122"/>
              </a:rPr>
              <a:t>e)</a:t>
            </a:r>
          </a:p>
        </p:txBody>
      </p:sp>
      <p:pic>
        <p:nvPicPr>
          <p:cNvPr id="8" name="图片 7"/>
          <p:cNvPicPr/>
          <p:nvPr/>
        </p:nvPicPr>
        <p:blipFill rotWithShape="1">
          <a:blip r:embed="rId6" cstate="print">
            <a:extLst>
              <a:ext uri="{28A0092B-C50C-407E-A947-70E740481C1C}">
                <a14:useLocalDpi xmlns:a14="http://schemas.microsoft.com/office/drawing/2010/main" val="0"/>
              </a:ext>
            </a:extLst>
          </a:blip>
          <a:srcRect r="7351" b="-600"/>
          <a:stretch>
            <a:fillRect/>
          </a:stretch>
        </p:blipFill>
        <p:spPr>
          <a:xfrm flipH="1">
            <a:off x="8133089" y="2611237"/>
            <a:ext cx="3479726" cy="3624463"/>
          </a:xfrm>
          <a:prstGeom prst="rect">
            <a:avLst/>
          </a:prstGeom>
        </p:spPr>
      </p:pic>
    </p:spTree>
    <p:extLst>
      <p:ext uri="{BB962C8B-B14F-4D97-AF65-F5344CB8AC3E}">
        <p14:creationId xmlns:p14="http://schemas.microsoft.com/office/powerpoint/2010/main" val="30385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bldLvl="0" animBg="1"/>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1424" y="260648"/>
            <a:ext cx="7572428" cy="398780"/>
          </a:xfrm>
          <a:prstGeom prst="rect">
            <a:avLst/>
          </a:prstGeom>
          <a:noFill/>
        </p:spPr>
        <p:txBody>
          <a:bodyPr wrap="square" rtlCol="0">
            <a:spAutoFit/>
            <a:scene3d>
              <a:camera prst="orthographicFront"/>
              <a:lightRig rig="flat" dir="tl">
                <a:rot lat="0" lon="0" rev="6600000"/>
              </a:lightRig>
            </a:scene3d>
            <a:sp3d extrusionH="25400" contourW="8890">
              <a:contourClr>
                <a:schemeClr val="accent2">
                  <a:shade val="75000"/>
                </a:schemeClr>
              </a:contourClr>
            </a:sp3d>
          </a:bodyPr>
          <a:lstStyle/>
          <a:p>
            <a:pPr algn="l">
              <a:lnSpc>
                <a:spcPct val="100000"/>
              </a:lnSpc>
            </a:pPr>
            <a:r>
              <a:rPr lang="zh-CN" altLang="en-US" sz="2000" b="0" dirty="0">
                <a:ln w="11430">
                  <a:noFill/>
                </a:ln>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b="0" dirty="0">
                <a:ln w="11430">
                  <a:noFill/>
                </a:ln>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5</a:t>
            </a:r>
            <a:r>
              <a:rPr lang="zh-CN" altLang="zh-CN" sz="2000" b="0" dirty="0">
                <a:ln w="11430">
                  <a:noFill/>
                </a:ln>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）求线性表中第一个值为</a:t>
            </a:r>
            <a:r>
              <a:rPr lang="en-US" altLang="zh-CN" sz="2000" b="0" i="1" dirty="0">
                <a:ln w="11430">
                  <a:noFill/>
                </a:ln>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e</a:t>
            </a:r>
            <a:r>
              <a:rPr lang="zh-CN" altLang="zh-CN" sz="2000" b="0" dirty="0">
                <a:ln w="11430">
                  <a:noFill/>
                </a:ln>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的元素的逻辑序号</a:t>
            </a:r>
            <a:r>
              <a:rPr lang="en-US" altLang="zh-CN" sz="2000" b="0" dirty="0">
                <a:ln w="11430">
                  <a:noFill/>
                </a:ln>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GetNo(e)</a:t>
            </a:r>
          </a:p>
        </p:txBody>
      </p:sp>
      <p:sp>
        <p:nvSpPr>
          <p:cNvPr id="4" name="TextBox 3"/>
          <p:cNvSpPr txBox="1"/>
          <p:nvPr>
            <p:custDataLst>
              <p:tags r:id="rId1"/>
            </p:custDataLst>
          </p:nvPr>
        </p:nvSpPr>
        <p:spPr>
          <a:xfrm>
            <a:off x="1199456" y="1556792"/>
            <a:ext cx="8215370" cy="3509010"/>
          </a:xfrm>
          <a:prstGeom prst="rect">
            <a:avLst/>
          </a:prstGeom>
          <a:no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GetNo(</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self,e</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查找第一个为</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e</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的元素的序号</a:t>
            </a: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j=0</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self.head.next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500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while p is not None and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p.data</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!=e:</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j+=1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查找元素</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e</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500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if p is None:</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return -1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未找到时返回</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else:</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return j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找到后返回其序号</a:t>
            </a:r>
          </a:p>
        </p:txBody>
      </p:sp>
      <p:sp>
        <p:nvSpPr>
          <p:cNvPr id="5" name="灯片编号占位符 4"/>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75</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9" name="图片 8"/>
          <p:cNvPicPr/>
          <p:nvPr/>
        </p:nvPicPr>
        <p:blipFill>
          <a:blip r:embed="rId4" cstate="print">
            <a:extLst>
              <a:ext uri="{28A0092B-C50C-407E-A947-70E740481C1C}">
                <a14:useLocalDpi xmlns:a14="http://schemas.microsoft.com/office/drawing/2010/main" val="0"/>
              </a:ext>
            </a:extLst>
          </a:blip>
          <a:stretch>
            <a:fillRect/>
          </a:stretch>
        </p:blipFill>
        <p:spPr>
          <a:xfrm>
            <a:off x="9803319" y="4162268"/>
            <a:ext cx="1697724" cy="1768339"/>
          </a:xfrm>
          <a:prstGeom prst="rect">
            <a:avLst/>
          </a:prstGeom>
        </p:spPr>
      </p:pic>
    </p:spTree>
    <p:extLst>
      <p:ext uri="{BB962C8B-B14F-4D97-AF65-F5344CB8AC3E}">
        <p14:creationId xmlns:p14="http://schemas.microsoft.com/office/powerpoint/2010/main" val="395584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94262" y="260648"/>
            <a:ext cx="6000792" cy="398780"/>
          </a:xfrm>
          <a:prstGeom prst="rect">
            <a:avLst/>
          </a:prstGeom>
          <a:noFill/>
        </p:spPr>
        <p:txBody>
          <a:bodyPr wrap="square" rtlCol="0">
            <a:spAutoFit/>
            <a:scene3d>
              <a:camera prst="orthographicFront"/>
              <a:lightRig rig="flat" dir="tl">
                <a:rot lat="0" lon="0" rev="6600000"/>
              </a:lightRig>
            </a:scene3d>
            <a:sp3d extrusionH="25400" contourW="8890">
              <a:contourClr>
                <a:schemeClr val="accent2">
                  <a:shade val="75000"/>
                </a:schemeClr>
              </a:contourClr>
            </a:sp3d>
          </a:bodyPr>
          <a:lstStyle/>
          <a:p>
            <a:pPr algn="l">
              <a:lnSpc>
                <a:spcPct val="100000"/>
              </a:lnSpc>
            </a:pPr>
            <a:r>
              <a:rPr lang="zh-CN" altLang="en-US" sz="2000" b="0" dirty="0">
                <a:ln w="1143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b="0" dirty="0">
                <a:ln w="1143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6</a:t>
            </a:r>
            <a:r>
              <a:rPr lang="zh-CN" altLang="zh-CN" sz="2000" b="0" dirty="0">
                <a:ln w="1143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）在线性表中插入</a:t>
            </a:r>
            <a:r>
              <a:rPr lang="en-US" altLang="zh-CN" sz="2000" b="0" i="1" dirty="0">
                <a:ln w="1143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e</a:t>
            </a:r>
            <a:r>
              <a:rPr lang="zh-CN" altLang="zh-CN" sz="2000" b="0" dirty="0">
                <a:ln w="1143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作为第</a:t>
            </a:r>
            <a:r>
              <a:rPr lang="en-US" altLang="zh-CN" sz="2000" b="0" i="1" dirty="0" err="1">
                <a:ln w="1143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zh-CN" altLang="zh-CN" sz="2000" b="0" dirty="0">
                <a:ln w="1143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个元素</a:t>
            </a:r>
            <a:r>
              <a:rPr lang="en-US" altLang="zh-CN" sz="2000" b="0" dirty="0">
                <a:ln w="1143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Insert(</a:t>
            </a:r>
            <a:r>
              <a:rPr lang="en-US" altLang="zh-CN" sz="2000" b="0" i="1" dirty="0" err="1">
                <a:ln w="1143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zh-CN" altLang="zh-CN" sz="2000" b="0" dirty="0">
                <a:ln w="1143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b="0" i="1" dirty="0">
                <a:ln w="1143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e</a:t>
            </a:r>
            <a:r>
              <a:rPr lang="en-US" altLang="zh-CN" sz="2000" b="0" dirty="0">
                <a:ln w="1143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grpSp>
        <p:nvGrpSpPr>
          <p:cNvPr id="2" name="组合 1"/>
          <p:cNvGrpSpPr/>
          <p:nvPr/>
        </p:nvGrpSpPr>
        <p:grpSpPr>
          <a:xfrm>
            <a:off x="1127448" y="1580080"/>
            <a:ext cx="7178104" cy="2101449"/>
            <a:chOff x="2381224" y="1357298"/>
            <a:chExt cx="5929355" cy="2101449"/>
          </a:xfrm>
        </p:grpSpPr>
        <p:sp>
          <p:nvSpPr>
            <p:cNvPr id="7" name="Text Box 18" descr="浅色上对角线"/>
            <p:cNvSpPr txBox="1">
              <a:spLocks noChangeArrowheads="1"/>
            </p:cNvSpPr>
            <p:nvPr>
              <p:custDataLst>
                <p:tags r:id="rId2"/>
              </p:custDataLst>
            </p:nvPr>
          </p:nvSpPr>
          <p:spPr bwMode="auto">
            <a:xfrm>
              <a:off x="3056366" y="2667115"/>
              <a:ext cx="432000" cy="32562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8" name="Text Box 17"/>
            <p:cNvSpPr txBox="1">
              <a:spLocks noChangeArrowheads="1"/>
            </p:cNvSpPr>
            <p:nvPr>
              <p:custDataLst>
                <p:tags r:id="rId3"/>
              </p:custDataLst>
            </p:nvPr>
          </p:nvSpPr>
          <p:spPr bwMode="auto">
            <a:xfrm>
              <a:off x="3492734" y="2667115"/>
              <a:ext cx="325710" cy="32562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9" name="Text Box 16"/>
            <p:cNvSpPr txBox="1">
              <a:spLocks noChangeArrowheads="1"/>
            </p:cNvSpPr>
            <p:nvPr>
              <p:custDataLst>
                <p:tags r:id="rId4"/>
              </p:custDataLst>
            </p:nvPr>
          </p:nvSpPr>
          <p:spPr bwMode="auto">
            <a:xfrm>
              <a:off x="2381224" y="2178673"/>
              <a:ext cx="675142"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head</a:t>
              </a:r>
            </a:p>
          </p:txBody>
        </p:sp>
        <p:sp>
          <p:nvSpPr>
            <p:cNvPr id="10" name="Arc 15"/>
            <p:cNvSpPr/>
            <p:nvPr>
              <p:custDataLst>
                <p:tags r:id="rId5"/>
              </p:custDataLst>
            </p:nvPr>
          </p:nvSpPr>
          <p:spPr bwMode="auto">
            <a:xfrm>
              <a:off x="3056367" y="2341487"/>
              <a:ext cx="187909" cy="3256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tailEnd type="arrow" w="sm" len="sm"/>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1" name="Line 14"/>
            <p:cNvSpPr>
              <a:spLocks noChangeShapeType="1"/>
            </p:cNvSpPr>
            <p:nvPr>
              <p:custDataLst>
                <p:tags r:id="rId6"/>
              </p:custDataLst>
            </p:nvPr>
          </p:nvSpPr>
          <p:spPr bwMode="auto">
            <a:xfrm>
              <a:off x="3639931" y="2822623"/>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 name="Text Box 13"/>
            <p:cNvSpPr txBox="1">
              <a:spLocks noChangeArrowheads="1"/>
            </p:cNvSpPr>
            <p:nvPr>
              <p:custDataLst>
                <p:tags r:id="rId7"/>
              </p:custDataLst>
            </p:nvPr>
          </p:nvSpPr>
          <p:spPr bwMode="auto">
            <a:xfrm>
              <a:off x="4017837" y="2659809"/>
              <a:ext cx="43200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3" name="Text Box 12"/>
            <p:cNvSpPr txBox="1">
              <a:spLocks noChangeArrowheads="1"/>
            </p:cNvSpPr>
            <p:nvPr>
              <p:custDataLst>
                <p:tags r:id="rId8"/>
              </p:custDataLst>
            </p:nvPr>
          </p:nvSpPr>
          <p:spPr bwMode="auto">
            <a:xfrm>
              <a:off x="4454204" y="2659809"/>
              <a:ext cx="32571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4" name="Text Box 11"/>
            <p:cNvSpPr txBox="1">
              <a:spLocks noChangeArrowheads="1"/>
            </p:cNvSpPr>
            <p:nvPr>
              <p:custDataLst>
                <p:tags r:id="rId9"/>
              </p:custDataLst>
            </p:nvPr>
          </p:nvSpPr>
          <p:spPr bwMode="auto">
            <a:xfrm>
              <a:off x="5174524" y="2684857"/>
              <a:ext cx="389390"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15" name="Line 10"/>
            <p:cNvSpPr>
              <a:spLocks noChangeShapeType="1"/>
            </p:cNvSpPr>
            <p:nvPr>
              <p:custDataLst>
                <p:tags r:id="rId10"/>
              </p:custDataLst>
            </p:nvPr>
          </p:nvSpPr>
          <p:spPr bwMode="auto">
            <a:xfrm>
              <a:off x="4596181" y="2822623"/>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6" name="Text Box 9"/>
            <p:cNvSpPr txBox="1">
              <a:spLocks noChangeArrowheads="1"/>
            </p:cNvSpPr>
            <p:nvPr>
              <p:custDataLst>
                <p:tags r:id="rId11"/>
              </p:custDataLst>
            </p:nvPr>
          </p:nvSpPr>
          <p:spPr bwMode="auto">
            <a:xfrm>
              <a:off x="6038907" y="2659809"/>
              <a:ext cx="43200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7" name="Text Box 8"/>
            <p:cNvSpPr txBox="1">
              <a:spLocks noChangeArrowheads="1"/>
            </p:cNvSpPr>
            <p:nvPr>
              <p:custDataLst>
                <p:tags r:id="rId12"/>
              </p:custDataLst>
            </p:nvPr>
          </p:nvSpPr>
          <p:spPr bwMode="auto">
            <a:xfrm>
              <a:off x="6475275" y="2659809"/>
              <a:ext cx="326754"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8" name="Line 7"/>
            <p:cNvSpPr>
              <a:spLocks noChangeShapeType="1"/>
            </p:cNvSpPr>
            <p:nvPr>
              <p:custDataLst>
                <p:tags r:id="rId13"/>
              </p:custDataLst>
            </p:nvPr>
          </p:nvSpPr>
          <p:spPr bwMode="auto">
            <a:xfrm>
              <a:off x="5667265" y="2822623"/>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grpSp>
          <p:nvGrpSpPr>
            <p:cNvPr id="30" name="组合 29"/>
            <p:cNvGrpSpPr/>
            <p:nvPr/>
          </p:nvGrpSpPr>
          <p:grpSpPr>
            <a:xfrm>
              <a:off x="7394718" y="1357298"/>
              <a:ext cx="915861" cy="814070"/>
              <a:chOff x="5870717" y="1357298"/>
              <a:chExt cx="915861" cy="814070"/>
            </a:xfrm>
          </p:grpSpPr>
          <p:sp>
            <p:nvSpPr>
              <p:cNvPr id="19" name="Text Box 6"/>
              <p:cNvSpPr txBox="1">
                <a:spLocks noChangeArrowheads="1"/>
              </p:cNvSpPr>
              <p:nvPr>
                <p:custDataLst>
                  <p:tags r:id="rId19"/>
                </p:custDataLst>
              </p:nvPr>
            </p:nvSpPr>
            <p:spPr bwMode="auto">
              <a:xfrm>
                <a:off x="6024500" y="1845740"/>
                <a:ext cx="432000" cy="325628"/>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e</a:t>
                </a:r>
                <a:endPar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eaLnBrk="0" hangingPunct="0">
                  <a:lnSpc>
                    <a:spcPts val="2300"/>
                  </a:lnSpc>
                  <a:spcBef>
                    <a:spcPct val="0"/>
                  </a:spcBef>
                </a:pPr>
                <a:endPar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p:txBody>
          </p:sp>
          <p:sp>
            <p:nvSpPr>
              <p:cNvPr id="20" name="Text Box 5"/>
              <p:cNvSpPr txBox="1">
                <a:spLocks noChangeArrowheads="1"/>
              </p:cNvSpPr>
              <p:nvPr>
                <p:custDataLst>
                  <p:tags r:id="rId20"/>
                </p:custDataLst>
              </p:nvPr>
            </p:nvSpPr>
            <p:spPr bwMode="auto">
              <a:xfrm>
                <a:off x="6460868" y="1845740"/>
                <a:ext cx="325710" cy="325628"/>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1" name="Text Box 4"/>
              <p:cNvSpPr txBox="1">
                <a:spLocks noChangeArrowheads="1"/>
              </p:cNvSpPr>
              <p:nvPr>
                <p:custDataLst>
                  <p:tags r:id="rId21"/>
                </p:custDataLst>
              </p:nvPr>
            </p:nvSpPr>
            <p:spPr bwMode="auto">
              <a:xfrm>
                <a:off x="5870717" y="1357298"/>
                <a:ext cx="201481"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p>
            </p:txBody>
          </p:sp>
          <p:sp>
            <p:nvSpPr>
              <p:cNvPr id="22" name="Arc 3"/>
              <p:cNvSpPr/>
              <p:nvPr>
                <p:custDataLst>
                  <p:tags r:id="rId22"/>
                </p:custDataLst>
              </p:nvPr>
            </p:nvSpPr>
            <p:spPr bwMode="auto">
              <a:xfrm>
                <a:off x="6048511" y="1519068"/>
                <a:ext cx="187909" cy="32667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tailEnd type="arrow" w="sm" len="sm"/>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grpSp>
        <p:sp>
          <p:nvSpPr>
            <p:cNvPr id="23" name="Freeform 2"/>
            <p:cNvSpPr/>
            <p:nvPr>
              <p:custDataLst>
                <p:tags r:id="rId14"/>
              </p:custDataLst>
            </p:nvPr>
          </p:nvSpPr>
          <p:spPr bwMode="auto">
            <a:xfrm>
              <a:off x="6932576" y="1983506"/>
              <a:ext cx="559553" cy="717007"/>
            </a:xfrm>
            <a:custGeom>
              <a:avLst/>
              <a:gdLst/>
              <a:ahLst/>
              <a:cxnLst>
                <a:cxn ang="0">
                  <a:pos x="536" y="0"/>
                </a:cxn>
                <a:cxn ang="0">
                  <a:pos x="456" y="3"/>
                </a:cxn>
                <a:cxn ang="0">
                  <a:pos x="381" y="18"/>
                </a:cxn>
                <a:cxn ang="0">
                  <a:pos x="267" y="81"/>
                </a:cxn>
                <a:cxn ang="0">
                  <a:pos x="189" y="147"/>
                </a:cxn>
                <a:cxn ang="0">
                  <a:pos x="131" y="225"/>
                </a:cxn>
                <a:cxn ang="0">
                  <a:pos x="81" y="330"/>
                </a:cxn>
                <a:cxn ang="0">
                  <a:pos x="51" y="426"/>
                </a:cxn>
                <a:cxn ang="0">
                  <a:pos x="0" y="687"/>
                </a:cxn>
              </a:cxnLst>
              <a:rect l="0" t="0" r="r" b="b"/>
              <a:pathLst>
                <a:path w="536" h="687">
                  <a:moveTo>
                    <a:pt x="536" y="0"/>
                  </a:moveTo>
                  <a:lnTo>
                    <a:pt x="456" y="3"/>
                  </a:lnTo>
                  <a:cubicBezTo>
                    <a:pt x="430" y="6"/>
                    <a:pt x="412" y="5"/>
                    <a:pt x="381" y="18"/>
                  </a:cubicBezTo>
                  <a:lnTo>
                    <a:pt x="267" y="81"/>
                  </a:lnTo>
                  <a:lnTo>
                    <a:pt x="189" y="147"/>
                  </a:lnTo>
                  <a:lnTo>
                    <a:pt x="131" y="225"/>
                  </a:lnTo>
                  <a:lnTo>
                    <a:pt x="81" y="330"/>
                  </a:lnTo>
                  <a:lnTo>
                    <a:pt x="51" y="426"/>
                  </a:lnTo>
                  <a:lnTo>
                    <a:pt x="0" y="687"/>
                  </a:lnTo>
                </a:path>
              </a:pathLst>
            </a:custGeom>
            <a:ln>
              <a:solidFill>
                <a:schemeClr val="accent3"/>
              </a:solidFill>
              <a:tailEnd type="arrow" w="sm" len="sm"/>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5" name="Text Box 11"/>
            <p:cNvSpPr txBox="1">
              <a:spLocks noChangeArrowheads="1"/>
            </p:cNvSpPr>
            <p:nvPr>
              <p:custDataLst>
                <p:tags r:id="rId15"/>
              </p:custDataLst>
            </p:nvPr>
          </p:nvSpPr>
          <p:spPr bwMode="auto">
            <a:xfrm>
              <a:off x="7024694" y="2662796"/>
              <a:ext cx="389390"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grpSp>
          <p:nvGrpSpPr>
            <p:cNvPr id="29" name="组合 28"/>
            <p:cNvGrpSpPr/>
            <p:nvPr/>
          </p:nvGrpSpPr>
          <p:grpSpPr>
            <a:xfrm>
              <a:off x="5595934" y="2154742"/>
              <a:ext cx="1714512" cy="1304005"/>
              <a:chOff x="4071934" y="2154741"/>
              <a:chExt cx="1714512" cy="1304005"/>
            </a:xfrm>
          </p:grpSpPr>
          <p:sp>
            <p:nvSpPr>
              <p:cNvPr id="24" name="TextBox 23"/>
              <p:cNvSpPr txBox="1"/>
              <p:nvPr>
                <p:custDataLst>
                  <p:tags r:id="rId16"/>
                </p:custDataLst>
              </p:nvPr>
            </p:nvSpPr>
            <p:spPr>
              <a:xfrm>
                <a:off x="4071934" y="3090446"/>
                <a:ext cx="1714512" cy="368300"/>
              </a:xfrm>
              <a:prstGeom prst="rect">
                <a:avLst/>
              </a:prstGeom>
              <a:noFill/>
            </p:spPr>
            <p:txBody>
              <a:bodyPr wrap="square" rtlCol="0">
                <a:spAutoFit/>
              </a:bodyPr>
              <a:lstStyle/>
              <a:p>
                <a:pPr algn="l">
                  <a:lnSpc>
                    <a:spcPct val="100000"/>
                  </a:lnSpc>
                </a:pPr>
                <a:r>
                  <a:rPr lang="zh-CN" altLang="en-US"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第</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i-1</a:t>
                </a:r>
                <a:r>
                  <a:rPr lang="zh-CN" altLang="en-US"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个结点</a:t>
                </a:r>
                <a:r>
                  <a:rPr lang="en-US" altLang="zh-CN" sz="1800" i="1"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p>
            </p:txBody>
          </p:sp>
          <p:sp>
            <p:nvSpPr>
              <p:cNvPr id="26" name="Text Box 4"/>
              <p:cNvSpPr txBox="1">
                <a:spLocks noChangeArrowheads="1"/>
              </p:cNvSpPr>
              <p:nvPr>
                <p:custDataLst>
                  <p:tags r:id="rId17"/>
                </p:custDataLst>
              </p:nvPr>
            </p:nvSpPr>
            <p:spPr bwMode="auto">
              <a:xfrm>
                <a:off x="4349173" y="2154741"/>
                <a:ext cx="201481"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p>
            </p:txBody>
          </p:sp>
          <p:sp>
            <p:nvSpPr>
              <p:cNvPr id="27" name="Arc 3"/>
              <p:cNvSpPr/>
              <p:nvPr>
                <p:custDataLst>
                  <p:tags r:id="rId18"/>
                </p:custDataLst>
              </p:nvPr>
            </p:nvSpPr>
            <p:spPr bwMode="auto">
              <a:xfrm>
                <a:off x="4526967" y="2316511"/>
                <a:ext cx="187909" cy="32667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tailEnd type="arrow" w="sm" len="sm"/>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grpSp>
      </p:grpSp>
      <p:sp>
        <p:nvSpPr>
          <p:cNvPr id="31" name="灯片编号占位符 30"/>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76</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4" name="图片 3"/>
          <p:cNvPicPr/>
          <p:nvPr/>
        </p:nvPicPr>
        <p:blipFill>
          <a:blip r:embed="rId25" cstate="print">
            <a:extLst>
              <a:ext uri="{28A0092B-C50C-407E-A947-70E740481C1C}">
                <a14:useLocalDpi xmlns:a14="http://schemas.microsoft.com/office/drawing/2010/main" val="0"/>
              </a:ext>
            </a:extLst>
          </a:blip>
          <a:stretch>
            <a:fillRect/>
          </a:stretch>
        </p:blipFill>
        <p:spPr>
          <a:xfrm flipH="1">
            <a:off x="8016673" y="2631321"/>
            <a:ext cx="2844800" cy="3838249"/>
          </a:xfrm>
          <a:prstGeom prst="rect">
            <a:avLst/>
          </a:prstGeom>
        </p:spPr>
      </p:pic>
      <p:cxnSp>
        <p:nvCxnSpPr>
          <p:cNvPr id="5" name="PA-直接连接符 26"/>
          <p:cNvCxnSpPr/>
          <p:nvPr>
            <p:custDataLst>
              <p:tags r:id="rId1"/>
            </p:custDataLst>
          </p:nvPr>
        </p:nvCxnSpPr>
        <p:spPr>
          <a:xfrm flipV="1">
            <a:off x="1216336" y="3952963"/>
            <a:ext cx="3528392" cy="15141"/>
          </a:xfrm>
          <a:prstGeom prst="line">
            <a:avLst/>
          </a:prstGeom>
          <a:ln w="38100">
            <a:solidFill>
              <a:schemeClr val="accent2"/>
            </a:solidFill>
            <a:tailEnd type="non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0812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custDataLst>
              <p:tags r:id="rId1"/>
            </p:custDataLst>
          </p:nvPr>
        </p:nvSpPr>
        <p:spPr>
          <a:xfrm>
            <a:off x="1342902" y="3247602"/>
            <a:ext cx="9577634" cy="2985770"/>
          </a:xfrm>
          <a:prstGeom prst="rect">
            <a:avLst/>
          </a:prstGeom>
          <a:solidFill>
            <a:schemeClr val="lt1"/>
          </a:solid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Insert(self, </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e):		#</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在线性表中序号</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位置插入元素</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e</a:t>
            </a:r>
            <a:endPar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assert </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&gt;=0                                 	#</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检测参数</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正确性的断言</a:t>
            </a: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s=LinkNode(e)		      	#</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建立新结点</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endPar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self.geti</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(i-1)			#</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找到序号为</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i-1</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的结点</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endPar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assert p is not None          	#p</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不为空的检测</a:t>
            </a: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s.next</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在</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结点后面插入</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a:t>
            </a: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p>
        </p:txBody>
      </p:sp>
      <p:grpSp>
        <p:nvGrpSpPr>
          <p:cNvPr id="6" name="组合 5"/>
          <p:cNvGrpSpPr/>
          <p:nvPr/>
        </p:nvGrpSpPr>
        <p:grpSpPr>
          <a:xfrm>
            <a:off x="1342902" y="820527"/>
            <a:ext cx="9577634" cy="2101448"/>
            <a:chOff x="1000100" y="2000240"/>
            <a:chExt cx="5929354" cy="2101448"/>
          </a:xfrm>
        </p:grpSpPr>
        <p:sp>
          <p:nvSpPr>
            <p:cNvPr id="7" name="Text Box 18" descr="浅色上对角线"/>
            <p:cNvSpPr txBox="1">
              <a:spLocks noChangeArrowheads="1"/>
            </p:cNvSpPr>
            <p:nvPr>
              <p:custDataLst>
                <p:tags r:id="rId3"/>
              </p:custDataLst>
            </p:nvPr>
          </p:nvSpPr>
          <p:spPr bwMode="auto">
            <a:xfrm>
              <a:off x="1675242" y="3310057"/>
              <a:ext cx="432000" cy="32562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8" name="Text Box 17"/>
            <p:cNvSpPr txBox="1">
              <a:spLocks noChangeArrowheads="1"/>
            </p:cNvSpPr>
            <p:nvPr>
              <p:custDataLst>
                <p:tags r:id="rId4"/>
              </p:custDataLst>
            </p:nvPr>
          </p:nvSpPr>
          <p:spPr bwMode="auto">
            <a:xfrm>
              <a:off x="2111610" y="3310057"/>
              <a:ext cx="325710" cy="32562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9" name="Text Box 16"/>
            <p:cNvSpPr txBox="1">
              <a:spLocks noChangeArrowheads="1"/>
            </p:cNvSpPr>
            <p:nvPr>
              <p:custDataLst>
                <p:tags r:id="rId5"/>
              </p:custDataLst>
            </p:nvPr>
          </p:nvSpPr>
          <p:spPr bwMode="auto">
            <a:xfrm>
              <a:off x="1000100" y="2821615"/>
              <a:ext cx="675142"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head</a:t>
              </a:r>
            </a:p>
          </p:txBody>
        </p:sp>
        <p:sp>
          <p:nvSpPr>
            <p:cNvPr id="10" name="Arc 15"/>
            <p:cNvSpPr/>
            <p:nvPr>
              <p:custDataLst>
                <p:tags r:id="rId6"/>
              </p:custDataLst>
            </p:nvPr>
          </p:nvSpPr>
          <p:spPr bwMode="auto">
            <a:xfrm>
              <a:off x="1675242" y="2984429"/>
              <a:ext cx="187909" cy="3256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tailEnd type="arrow" w="sm" len="sm"/>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1" name="Line 14"/>
            <p:cNvSpPr>
              <a:spLocks noChangeShapeType="1"/>
            </p:cNvSpPr>
            <p:nvPr>
              <p:custDataLst>
                <p:tags r:id="rId7"/>
              </p:custDataLst>
            </p:nvPr>
          </p:nvSpPr>
          <p:spPr bwMode="auto">
            <a:xfrm>
              <a:off x="2258806" y="3465565"/>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 name="Text Box 13"/>
            <p:cNvSpPr txBox="1">
              <a:spLocks noChangeArrowheads="1"/>
            </p:cNvSpPr>
            <p:nvPr>
              <p:custDataLst>
                <p:tags r:id="rId8"/>
              </p:custDataLst>
            </p:nvPr>
          </p:nvSpPr>
          <p:spPr bwMode="auto">
            <a:xfrm>
              <a:off x="2636713" y="3302751"/>
              <a:ext cx="43200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3" name="Text Box 12"/>
            <p:cNvSpPr txBox="1">
              <a:spLocks noChangeArrowheads="1"/>
            </p:cNvSpPr>
            <p:nvPr>
              <p:custDataLst>
                <p:tags r:id="rId9"/>
              </p:custDataLst>
            </p:nvPr>
          </p:nvSpPr>
          <p:spPr bwMode="auto">
            <a:xfrm>
              <a:off x="3073080" y="3302751"/>
              <a:ext cx="32571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4" name="Text Box 11"/>
            <p:cNvSpPr txBox="1">
              <a:spLocks noChangeArrowheads="1"/>
            </p:cNvSpPr>
            <p:nvPr>
              <p:custDataLst>
                <p:tags r:id="rId10"/>
              </p:custDataLst>
            </p:nvPr>
          </p:nvSpPr>
          <p:spPr bwMode="auto">
            <a:xfrm>
              <a:off x="3793400" y="3327799"/>
              <a:ext cx="389390"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15" name="Line 10"/>
            <p:cNvSpPr>
              <a:spLocks noChangeShapeType="1"/>
            </p:cNvSpPr>
            <p:nvPr>
              <p:custDataLst>
                <p:tags r:id="rId11"/>
              </p:custDataLst>
            </p:nvPr>
          </p:nvSpPr>
          <p:spPr bwMode="auto">
            <a:xfrm>
              <a:off x="3215056" y="3465565"/>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6" name="Text Box 9"/>
            <p:cNvSpPr txBox="1">
              <a:spLocks noChangeArrowheads="1"/>
            </p:cNvSpPr>
            <p:nvPr>
              <p:custDataLst>
                <p:tags r:id="rId12"/>
              </p:custDataLst>
            </p:nvPr>
          </p:nvSpPr>
          <p:spPr bwMode="auto">
            <a:xfrm>
              <a:off x="4657783" y="3302751"/>
              <a:ext cx="43200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7" name="Text Box 8"/>
            <p:cNvSpPr txBox="1">
              <a:spLocks noChangeArrowheads="1"/>
            </p:cNvSpPr>
            <p:nvPr>
              <p:custDataLst>
                <p:tags r:id="rId13"/>
              </p:custDataLst>
            </p:nvPr>
          </p:nvSpPr>
          <p:spPr bwMode="auto">
            <a:xfrm>
              <a:off x="5094151" y="3302751"/>
              <a:ext cx="326754"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8" name="Line 7"/>
            <p:cNvSpPr>
              <a:spLocks noChangeShapeType="1"/>
            </p:cNvSpPr>
            <p:nvPr>
              <p:custDataLst>
                <p:tags r:id="rId14"/>
              </p:custDataLst>
            </p:nvPr>
          </p:nvSpPr>
          <p:spPr bwMode="auto">
            <a:xfrm>
              <a:off x="4286140" y="3465565"/>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9" name="Text Box 6"/>
            <p:cNvSpPr txBox="1">
              <a:spLocks noChangeArrowheads="1"/>
            </p:cNvSpPr>
            <p:nvPr>
              <p:custDataLst>
                <p:tags r:id="rId15"/>
              </p:custDataLst>
            </p:nvPr>
          </p:nvSpPr>
          <p:spPr bwMode="auto">
            <a:xfrm>
              <a:off x="6167376" y="2488682"/>
              <a:ext cx="432000" cy="325628"/>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e</a:t>
              </a:r>
              <a:endPar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eaLnBrk="0" hangingPunct="0">
                <a:lnSpc>
                  <a:spcPts val="2300"/>
                </a:lnSpc>
                <a:spcBef>
                  <a:spcPct val="0"/>
                </a:spcBef>
              </a:pPr>
              <a:endPar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p:txBody>
        </p:sp>
        <p:sp>
          <p:nvSpPr>
            <p:cNvPr id="20" name="Text Box 5"/>
            <p:cNvSpPr txBox="1">
              <a:spLocks noChangeArrowheads="1"/>
            </p:cNvSpPr>
            <p:nvPr>
              <p:custDataLst>
                <p:tags r:id="rId16"/>
              </p:custDataLst>
            </p:nvPr>
          </p:nvSpPr>
          <p:spPr bwMode="auto">
            <a:xfrm>
              <a:off x="6603744" y="2488682"/>
              <a:ext cx="325710" cy="325628"/>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1" name="Text Box 4"/>
            <p:cNvSpPr txBox="1">
              <a:spLocks noChangeArrowheads="1"/>
            </p:cNvSpPr>
            <p:nvPr>
              <p:custDataLst>
                <p:tags r:id="rId17"/>
              </p:custDataLst>
            </p:nvPr>
          </p:nvSpPr>
          <p:spPr bwMode="auto">
            <a:xfrm>
              <a:off x="6013593" y="2000240"/>
              <a:ext cx="201481"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a:t>
              </a:r>
            </a:p>
          </p:txBody>
        </p:sp>
        <p:sp>
          <p:nvSpPr>
            <p:cNvPr id="22" name="Arc 3"/>
            <p:cNvSpPr/>
            <p:nvPr>
              <p:custDataLst>
                <p:tags r:id="rId18"/>
              </p:custDataLst>
            </p:nvPr>
          </p:nvSpPr>
          <p:spPr bwMode="auto">
            <a:xfrm>
              <a:off x="6191387" y="2162010"/>
              <a:ext cx="187909" cy="32667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tailEnd type="arrow" w="sm" len="sm"/>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3" name="Freeform 2"/>
            <p:cNvSpPr/>
            <p:nvPr>
              <p:custDataLst>
                <p:tags r:id="rId19"/>
              </p:custDataLst>
            </p:nvPr>
          </p:nvSpPr>
          <p:spPr bwMode="auto">
            <a:xfrm>
              <a:off x="5551451" y="2626447"/>
              <a:ext cx="559553" cy="717007"/>
            </a:xfrm>
            <a:custGeom>
              <a:avLst/>
              <a:gdLst/>
              <a:ahLst/>
              <a:cxnLst>
                <a:cxn ang="0">
                  <a:pos x="536" y="0"/>
                </a:cxn>
                <a:cxn ang="0">
                  <a:pos x="456" y="3"/>
                </a:cxn>
                <a:cxn ang="0">
                  <a:pos x="381" y="18"/>
                </a:cxn>
                <a:cxn ang="0">
                  <a:pos x="267" y="81"/>
                </a:cxn>
                <a:cxn ang="0">
                  <a:pos x="189" y="147"/>
                </a:cxn>
                <a:cxn ang="0">
                  <a:pos x="131" y="225"/>
                </a:cxn>
                <a:cxn ang="0">
                  <a:pos x="81" y="330"/>
                </a:cxn>
                <a:cxn ang="0">
                  <a:pos x="51" y="426"/>
                </a:cxn>
                <a:cxn ang="0">
                  <a:pos x="0" y="687"/>
                </a:cxn>
              </a:cxnLst>
              <a:rect l="0" t="0" r="r" b="b"/>
              <a:pathLst>
                <a:path w="536" h="687">
                  <a:moveTo>
                    <a:pt x="536" y="0"/>
                  </a:moveTo>
                  <a:lnTo>
                    <a:pt x="456" y="3"/>
                  </a:lnTo>
                  <a:cubicBezTo>
                    <a:pt x="430" y="6"/>
                    <a:pt x="412" y="5"/>
                    <a:pt x="381" y="18"/>
                  </a:cubicBezTo>
                  <a:lnTo>
                    <a:pt x="267" y="81"/>
                  </a:lnTo>
                  <a:lnTo>
                    <a:pt x="189" y="147"/>
                  </a:lnTo>
                  <a:lnTo>
                    <a:pt x="131" y="225"/>
                  </a:lnTo>
                  <a:lnTo>
                    <a:pt x="81" y="330"/>
                  </a:lnTo>
                  <a:lnTo>
                    <a:pt x="51" y="426"/>
                  </a:lnTo>
                  <a:lnTo>
                    <a:pt x="0" y="687"/>
                  </a:lnTo>
                </a:path>
              </a:pathLst>
            </a:custGeom>
            <a:ln>
              <a:solidFill>
                <a:schemeClr val="accent3"/>
              </a:solidFill>
              <a:tailEnd type="arrow" w="sm" len="sm"/>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4" name="TextBox 23"/>
            <p:cNvSpPr txBox="1"/>
            <p:nvPr/>
          </p:nvSpPr>
          <p:spPr>
            <a:xfrm>
              <a:off x="4286248" y="3733388"/>
              <a:ext cx="1643074" cy="368300"/>
            </a:xfrm>
            <a:prstGeom prst="rect">
              <a:avLst/>
            </a:prstGeom>
            <a:noFill/>
          </p:spPr>
          <p:txBody>
            <a:bodyPr wrap="square" rtlCol="0">
              <a:spAutoFit/>
            </a:bodyPr>
            <a:lstStyle/>
            <a:p>
              <a:pPr algn="l">
                <a:lnSpc>
                  <a:spcPct val="100000"/>
                </a:lnSpc>
              </a:pPr>
              <a:r>
                <a:rPr lang="zh-CN" altLang="en-US" sz="180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第</a:t>
              </a:r>
              <a:r>
                <a:rPr lang="en-US" altLang="zh-CN" sz="180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i-1</a:t>
              </a:r>
              <a:r>
                <a:rPr lang="zh-CN" altLang="en-US" sz="180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个结点</a:t>
              </a:r>
              <a:r>
                <a:rPr lang="en-US" altLang="zh-CN" sz="1800" i="1">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p>
          </p:txBody>
        </p:sp>
        <p:sp>
          <p:nvSpPr>
            <p:cNvPr id="25" name="Text Box 11"/>
            <p:cNvSpPr txBox="1">
              <a:spLocks noChangeArrowheads="1"/>
            </p:cNvSpPr>
            <p:nvPr>
              <p:custDataLst>
                <p:tags r:id="rId20"/>
              </p:custDataLst>
            </p:nvPr>
          </p:nvSpPr>
          <p:spPr bwMode="auto">
            <a:xfrm>
              <a:off x="5643570" y="3305738"/>
              <a:ext cx="389390"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26" name="Text Box 4"/>
            <p:cNvSpPr txBox="1">
              <a:spLocks noChangeArrowheads="1"/>
            </p:cNvSpPr>
            <p:nvPr>
              <p:custDataLst>
                <p:tags r:id="rId21"/>
              </p:custDataLst>
            </p:nvPr>
          </p:nvSpPr>
          <p:spPr bwMode="auto">
            <a:xfrm>
              <a:off x="4492049" y="2797683"/>
              <a:ext cx="201481"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p>
          </p:txBody>
        </p:sp>
        <p:sp>
          <p:nvSpPr>
            <p:cNvPr id="27" name="Arc 3"/>
            <p:cNvSpPr/>
            <p:nvPr>
              <p:custDataLst>
                <p:tags r:id="rId22"/>
              </p:custDataLst>
            </p:nvPr>
          </p:nvSpPr>
          <p:spPr bwMode="auto">
            <a:xfrm>
              <a:off x="4669843" y="2959453"/>
              <a:ext cx="187909" cy="32667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tailEnd type="arrow" w="sm" len="sm"/>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grpSp>
      <p:sp>
        <p:nvSpPr>
          <p:cNvPr id="28" name="下箭头 27"/>
          <p:cNvSpPr/>
          <p:nvPr>
            <p:custDataLst>
              <p:tags r:id="rId2"/>
            </p:custDataLst>
          </p:nvPr>
        </p:nvSpPr>
        <p:spPr>
          <a:xfrm>
            <a:off x="5599944" y="2871694"/>
            <a:ext cx="214314" cy="357190"/>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30" name="灯片编号占位符 29"/>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77</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a:blip r:embed="rId25" cstate="print">
            <a:extLst>
              <a:ext uri="{28A0092B-C50C-407E-A947-70E740481C1C}">
                <a14:useLocalDpi xmlns:a14="http://schemas.microsoft.com/office/drawing/2010/main" val="0"/>
              </a:ext>
            </a:extLst>
          </a:blip>
          <a:stretch>
            <a:fillRect/>
          </a:stretch>
        </p:blipFill>
        <p:spPr>
          <a:xfrm>
            <a:off x="9647179" y="4126428"/>
            <a:ext cx="2020596" cy="2104641"/>
          </a:xfrm>
          <a:prstGeom prst="rect">
            <a:avLst/>
          </a:prstGeom>
        </p:spPr>
      </p:pic>
    </p:spTree>
    <p:extLst>
      <p:ext uri="{BB962C8B-B14F-4D97-AF65-F5344CB8AC3E}">
        <p14:creationId xmlns:p14="http://schemas.microsoft.com/office/powerpoint/2010/main" val="54523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down)">
                                      <p:cBhvr>
                                        <p:cTn id="11" dur="500"/>
                                        <p:tgtEl>
                                          <p:spTgt spid="2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8"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48822" y="258288"/>
            <a:ext cx="5786478" cy="398780"/>
          </a:xfrm>
          <a:prstGeom prst="rect">
            <a:avLst/>
          </a:prstGeom>
          <a:noFill/>
        </p:spPr>
        <p:txBody>
          <a:bodyPr wrap="square" rtlCol="0">
            <a:spAutoFit/>
          </a:bodyPr>
          <a:lstStyle/>
          <a:p>
            <a:pPr algn="l">
              <a:lnSpc>
                <a:spcPct val="100000"/>
              </a:lnSpc>
            </a:pPr>
            <a:r>
              <a:rPr lang="zh-CN" altLang="en-US" sz="2000" b="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b="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Consolas" panose="020B0609020204030204" pitchFamily="49" charset="0"/>
                <a:sym typeface="Arial" panose="020B0604020202020204" pitchFamily="34" charset="0"/>
              </a:rPr>
              <a:t>7</a:t>
            </a:r>
            <a:r>
              <a:rPr lang="zh-CN" altLang="zh-CN" sz="2000" b="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Consolas" panose="020B0609020204030204" pitchFamily="49" charset="0"/>
                <a:sym typeface="Arial" panose="020B0604020202020204" pitchFamily="34" charset="0"/>
              </a:rPr>
              <a:t>）在线性表中删除第</a:t>
            </a:r>
            <a:r>
              <a:rPr lang="en-US" altLang="zh-CN" sz="2000" b="0" i="1" dirty="0" err="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zh-CN" altLang="zh-CN" sz="2000" b="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Consolas" panose="020B0609020204030204" pitchFamily="49" charset="0"/>
                <a:sym typeface="Arial" panose="020B0604020202020204" pitchFamily="34" charset="0"/>
              </a:rPr>
              <a:t>个数据元素</a:t>
            </a:r>
            <a:r>
              <a:rPr lang="en-US" altLang="zh-CN" sz="2000" b="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Consolas" panose="020B0609020204030204" pitchFamily="49" charset="0"/>
                <a:sym typeface="Arial" panose="020B0604020202020204" pitchFamily="34" charset="0"/>
              </a:rPr>
              <a:t>Delete(</a:t>
            </a:r>
            <a:r>
              <a:rPr lang="en-US" altLang="zh-CN" sz="2000" b="0" i="1" dirty="0" err="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2000" b="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grpSp>
        <p:nvGrpSpPr>
          <p:cNvPr id="2" name="组合 1"/>
          <p:cNvGrpSpPr/>
          <p:nvPr/>
        </p:nvGrpSpPr>
        <p:grpSpPr>
          <a:xfrm>
            <a:off x="1044757" y="1998139"/>
            <a:ext cx="9929124" cy="1304005"/>
            <a:chOff x="2381224" y="2154742"/>
            <a:chExt cx="6429420" cy="1304005"/>
          </a:xfrm>
        </p:grpSpPr>
        <p:sp>
          <p:nvSpPr>
            <p:cNvPr id="6" name="Text Box 18" descr="浅色上对角线"/>
            <p:cNvSpPr txBox="1">
              <a:spLocks noChangeArrowheads="1"/>
            </p:cNvSpPr>
            <p:nvPr>
              <p:custDataLst>
                <p:tags r:id="rId3"/>
              </p:custDataLst>
            </p:nvPr>
          </p:nvSpPr>
          <p:spPr bwMode="auto">
            <a:xfrm>
              <a:off x="3056366" y="2667115"/>
              <a:ext cx="432000" cy="32562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7" name="Text Box 17"/>
            <p:cNvSpPr txBox="1">
              <a:spLocks noChangeArrowheads="1"/>
            </p:cNvSpPr>
            <p:nvPr>
              <p:custDataLst>
                <p:tags r:id="rId4"/>
              </p:custDataLst>
            </p:nvPr>
          </p:nvSpPr>
          <p:spPr bwMode="auto">
            <a:xfrm>
              <a:off x="3492734" y="2667115"/>
              <a:ext cx="325710" cy="325628"/>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anchor="t" anchorCtr="0" compatLnSpc="1"/>
            <a:lstStyle/>
            <a:p>
              <a:pPr algn="l">
                <a:lnSpc>
                  <a:spcPct val="1000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8" name="Text Box 16"/>
            <p:cNvSpPr txBox="1">
              <a:spLocks noChangeArrowheads="1"/>
            </p:cNvSpPr>
            <p:nvPr>
              <p:custDataLst>
                <p:tags r:id="rId5"/>
              </p:custDataLst>
            </p:nvPr>
          </p:nvSpPr>
          <p:spPr bwMode="auto">
            <a:xfrm>
              <a:off x="2381224" y="2178673"/>
              <a:ext cx="675142"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head</a:t>
              </a:r>
            </a:p>
          </p:txBody>
        </p:sp>
        <p:sp>
          <p:nvSpPr>
            <p:cNvPr id="9" name="Arc 15"/>
            <p:cNvSpPr/>
            <p:nvPr>
              <p:custDataLst>
                <p:tags r:id="rId6"/>
              </p:custDataLst>
            </p:nvPr>
          </p:nvSpPr>
          <p:spPr bwMode="auto">
            <a:xfrm>
              <a:off x="3056367" y="2341487"/>
              <a:ext cx="187909" cy="3256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tailEnd type="arrow" w="sm" len="sm"/>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0" name="Line 14"/>
            <p:cNvSpPr>
              <a:spLocks noChangeShapeType="1"/>
            </p:cNvSpPr>
            <p:nvPr>
              <p:custDataLst>
                <p:tags r:id="rId7"/>
              </p:custDataLst>
            </p:nvPr>
          </p:nvSpPr>
          <p:spPr bwMode="auto">
            <a:xfrm>
              <a:off x="3639931" y="2822623"/>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1" name="Text Box 13"/>
            <p:cNvSpPr txBox="1">
              <a:spLocks noChangeArrowheads="1"/>
            </p:cNvSpPr>
            <p:nvPr>
              <p:custDataLst>
                <p:tags r:id="rId8"/>
              </p:custDataLst>
            </p:nvPr>
          </p:nvSpPr>
          <p:spPr bwMode="auto">
            <a:xfrm>
              <a:off x="4017837" y="2659809"/>
              <a:ext cx="43200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2" name="Text Box 12"/>
            <p:cNvSpPr txBox="1">
              <a:spLocks noChangeArrowheads="1"/>
            </p:cNvSpPr>
            <p:nvPr>
              <p:custDataLst>
                <p:tags r:id="rId9"/>
              </p:custDataLst>
            </p:nvPr>
          </p:nvSpPr>
          <p:spPr bwMode="auto">
            <a:xfrm>
              <a:off x="4454204" y="2659809"/>
              <a:ext cx="32571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0" rIns="9144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3" name="Text Box 11"/>
            <p:cNvSpPr txBox="1">
              <a:spLocks noChangeArrowheads="1"/>
            </p:cNvSpPr>
            <p:nvPr>
              <p:custDataLst>
                <p:tags r:id="rId10"/>
              </p:custDataLst>
            </p:nvPr>
          </p:nvSpPr>
          <p:spPr bwMode="auto">
            <a:xfrm>
              <a:off x="5174524" y="2684857"/>
              <a:ext cx="389390"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14" name="Line 10"/>
            <p:cNvSpPr>
              <a:spLocks noChangeShapeType="1"/>
            </p:cNvSpPr>
            <p:nvPr>
              <p:custDataLst>
                <p:tags r:id="rId11"/>
              </p:custDataLst>
            </p:nvPr>
          </p:nvSpPr>
          <p:spPr bwMode="auto">
            <a:xfrm>
              <a:off x="4596181" y="2822623"/>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5" name="Text Box 9"/>
            <p:cNvSpPr txBox="1">
              <a:spLocks noChangeArrowheads="1"/>
            </p:cNvSpPr>
            <p:nvPr>
              <p:custDataLst>
                <p:tags r:id="rId12"/>
              </p:custDataLst>
            </p:nvPr>
          </p:nvSpPr>
          <p:spPr bwMode="auto">
            <a:xfrm>
              <a:off x="6038907" y="2659809"/>
              <a:ext cx="432000"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l">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6" name="Text Box 8"/>
            <p:cNvSpPr txBox="1">
              <a:spLocks noChangeArrowheads="1"/>
            </p:cNvSpPr>
            <p:nvPr>
              <p:custDataLst>
                <p:tags r:id="rId13"/>
              </p:custDataLst>
            </p:nvPr>
          </p:nvSpPr>
          <p:spPr bwMode="auto">
            <a:xfrm>
              <a:off x="6475275" y="2659809"/>
              <a:ext cx="326754" cy="325628"/>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ts val="2300"/>
                </a:lnSpc>
                <a:spcBef>
                  <a:spcPct val="0"/>
                </a:spcBef>
              </a:pPr>
              <a:endParaRPr kumimoji="0" lang="zh-CN" altLang="zh-CN"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7" name="Line 7"/>
            <p:cNvSpPr>
              <a:spLocks noChangeShapeType="1"/>
            </p:cNvSpPr>
            <p:nvPr>
              <p:custDataLst>
                <p:tags r:id="rId14"/>
              </p:custDataLst>
            </p:nvPr>
          </p:nvSpPr>
          <p:spPr bwMode="auto">
            <a:xfrm>
              <a:off x="5667265" y="2822623"/>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19" name="Text Box 6"/>
            <p:cNvSpPr txBox="1">
              <a:spLocks noChangeArrowheads="1"/>
            </p:cNvSpPr>
            <p:nvPr>
              <p:custDataLst>
                <p:tags r:id="rId15"/>
              </p:custDataLst>
            </p:nvPr>
          </p:nvSpPr>
          <p:spPr bwMode="auto">
            <a:xfrm>
              <a:off x="8048566" y="2651654"/>
              <a:ext cx="432000" cy="325628"/>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300"/>
                </a:lnSpc>
                <a:spcBef>
                  <a:spcPct val="0"/>
                </a:spcBef>
              </a:pPr>
              <a:endParaRPr kumimoji="0" lang="en-US" altLang="zh-CN" sz="1600">
                <a:solidFill>
                  <a:schemeClr val="lt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a:p>
              <a:pPr algn="l" eaLnBrk="0" hangingPunct="0">
                <a:lnSpc>
                  <a:spcPts val="2300"/>
                </a:lnSpc>
                <a:spcBef>
                  <a:spcPct val="0"/>
                </a:spcBef>
              </a:pPr>
              <a:endParaRPr kumimoji="0" lang="en-US" altLang="zh-CN" sz="1600">
                <a:solidFill>
                  <a:schemeClr val="lt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20" name="Text Box 5"/>
            <p:cNvSpPr txBox="1">
              <a:spLocks noChangeArrowheads="1"/>
            </p:cNvSpPr>
            <p:nvPr>
              <p:custDataLst>
                <p:tags r:id="rId16"/>
              </p:custDataLst>
            </p:nvPr>
          </p:nvSpPr>
          <p:spPr bwMode="auto">
            <a:xfrm>
              <a:off x="8484934" y="2651654"/>
              <a:ext cx="325710" cy="325628"/>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 pos="0">
                  <a:srgbClr val="C30000"/>
                </a:gs>
                <a:gs pos="35000">
                  <a:srgbClr val="C30000"/>
                </a:gs>
                <a:gs pos="100000">
                  <a:srgbClr val="C30000"/>
                </a:gs>
              </a:gsLst>
              <a:lin ang="16200000" scaled="0"/>
            </a:gradFill>
            <a:ln>
              <a:solidFill>
                <a:schemeClr val="accent5">
                  <a:shade val="95000"/>
                  <a:satMod val="105000"/>
                </a:schemeClr>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nSpc>
                  <a:spcPts val="2200"/>
                </a:lnSpc>
                <a:spcBef>
                  <a:spcPct val="0"/>
                </a:spcBef>
              </a:pPr>
              <a:r>
                <a:rPr kumimoji="0" lang="zh-CN" altLang="en-US" sz="16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24" name="Text Box 11"/>
            <p:cNvSpPr txBox="1">
              <a:spLocks noChangeArrowheads="1"/>
            </p:cNvSpPr>
            <p:nvPr>
              <p:custDataLst>
                <p:tags r:id="rId17"/>
              </p:custDataLst>
            </p:nvPr>
          </p:nvSpPr>
          <p:spPr bwMode="auto">
            <a:xfrm>
              <a:off x="7167570" y="2684857"/>
              <a:ext cx="389390"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zh-CN" altLang="zh-CN" sz="16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grpSp>
          <p:nvGrpSpPr>
            <p:cNvPr id="25" name="组合 24"/>
            <p:cNvGrpSpPr/>
            <p:nvPr/>
          </p:nvGrpSpPr>
          <p:grpSpPr>
            <a:xfrm>
              <a:off x="5667372" y="2154742"/>
              <a:ext cx="1643074" cy="1304005"/>
              <a:chOff x="4143372" y="2154741"/>
              <a:chExt cx="1643074" cy="1304005"/>
            </a:xfrm>
          </p:grpSpPr>
          <p:sp>
            <p:nvSpPr>
              <p:cNvPr id="26" name="TextBox 25"/>
              <p:cNvSpPr txBox="1"/>
              <p:nvPr/>
            </p:nvSpPr>
            <p:spPr>
              <a:xfrm>
                <a:off x="4143372" y="3090446"/>
                <a:ext cx="1643074" cy="368300"/>
              </a:xfrm>
              <a:prstGeom prst="rect">
                <a:avLst/>
              </a:prstGeom>
              <a:noFill/>
            </p:spPr>
            <p:txBody>
              <a:bodyPr wrap="square" rtlCol="0">
                <a:spAutoFit/>
              </a:bodyPr>
              <a:lstStyle/>
              <a:p>
                <a:pPr algn="l">
                  <a:lnSpc>
                    <a:spcPct val="100000"/>
                  </a:lnSpc>
                </a:pPr>
                <a:r>
                  <a:rPr lang="zh-CN" altLang="en-US"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第</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i-1</a:t>
                </a:r>
                <a:r>
                  <a:rPr lang="zh-CN" altLang="en-US"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个结点</a:t>
                </a:r>
                <a:r>
                  <a:rPr lang="en-US" altLang="zh-CN" sz="18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p>
            </p:txBody>
          </p:sp>
          <p:sp>
            <p:nvSpPr>
              <p:cNvPr id="27" name="Text Box 4"/>
              <p:cNvSpPr txBox="1">
                <a:spLocks noChangeArrowheads="1"/>
              </p:cNvSpPr>
              <p:nvPr>
                <p:custDataLst>
                  <p:tags r:id="rId20"/>
                </p:custDataLst>
              </p:nvPr>
            </p:nvSpPr>
            <p:spPr bwMode="auto">
              <a:xfrm>
                <a:off x="4349173" y="2154741"/>
                <a:ext cx="201481" cy="266138"/>
              </a:xfrm>
              <a:prstGeom prst="rect">
                <a:avLst/>
              </a:prstGeom>
              <a:solidFill>
                <a:srgbClr val="FFFFFF"/>
              </a:solidFill>
              <a:ln w="9525">
                <a:noFill/>
                <a:miter lim="800000"/>
                <a:tailEnd type="none" w="sm" len="sm"/>
              </a:ln>
            </p:spPr>
            <p:txBody>
              <a:bodyPr vert="horz" wrap="square" lIns="0" tIns="0" rIns="0" bIns="0" numCol="1" anchor="t" anchorCtr="0" compatLnSpc="1"/>
              <a:lstStyle/>
              <a:p>
                <a:pPr>
                  <a:lnSpc>
                    <a:spcPct val="100000"/>
                  </a:lnSpc>
                  <a:spcBef>
                    <a:spcPct val="0"/>
                  </a:spcBef>
                </a:pPr>
                <a:r>
                  <a:rPr kumimoji="0" lang="en-US" altLang="zh-CN" sz="16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p>
            </p:txBody>
          </p:sp>
          <p:sp>
            <p:nvSpPr>
              <p:cNvPr id="28" name="Arc 3"/>
              <p:cNvSpPr/>
              <p:nvPr>
                <p:custDataLst>
                  <p:tags r:id="rId21"/>
                </p:custDataLst>
              </p:nvPr>
            </p:nvSpPr>
            <p:spPr bwMode="auto">
              <a:xfrm>
                <a:off x="4526967" y="2316511"/>
                <a:ext cx="187909" cy="32667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tailEnd type="arrow" w="sm" len="sm"/>
              </a:ln>
            </p:spPr>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grpSp>
        <p:sp>
          <p:nvSpPr>
            <p:cNvPr id="29" name="Line 7"/>
            <p:cNvSpPr>
              <a:spLocks noChangeShapeType="1"/>
            </p:cNvSpPr>
            <p:nvPr>
              <p:custDataLst>
                <p:tags r:id="rId18"/>
              </p:custDataLst>
            </p:nvPr>
          </p:nvSpPr>
          <p:spPr bwMode="auto">
            <a:xfrm>
              <a:off x="7657589" y="2837400"/>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sp>
          <p:nvSpPr>
            <p:cNvPr id="30" name="Line 7"/>
            <p:cNvSpPr>
              <a:spLocks noChangeShapeType="1"/>
            </p:cNvSpPr>
            <p:nvPr>
              <p:custDataLst>
                <p:tags r:id="rId19"/>
              </p:custDataLst>
            </p:nvPr>
          </p:nvSpPr>
          <p:spPr bwMode="auto">
            <a:xfrm>
              <a:off x="6688703" y="2837400"/>
              <a:ext cx="375819" cy="0"/>
            </a:xfrm>
            <a:prstGeom prst="line">
              <a:avLst/>
            </a:prstGeom>
            <a:ln w="19050">
              <a:solidFill>
                <a:schemeClr val="dk1"/>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chemeClr val="dk1"/>
                </a:solidFill>
                <a:latin typeface="Arial" panose="020B0604020202020204" pitchFamily="34" charset="0"/>
                <a:ea typeface="思源黑体 CN Regular" panose="020B0500000000000000" pitchFamily="34" charset="-122"/>
                <a:cs typeface="Consolas" panose="020B0609020204030204" pitchFamily="49" charset="0"/>
                <a:sym typeface="Arial" panose="020B0604020202020204" pitchFamily="34" charset="0"/>
              </a:endParaRPr>
            </a:p>
          </p:txBody>
        </p:sp>
      </p:grpSp>
      <p:sp>
        <p:nvSpPr>
          <p:cNvPr id="32" name="灯片编号占位符 31"/>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78</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4" name="图片 3"/>
          <p:cNvPicPr/>
          <p:nvPr>
            <p:custDataLst>
              <p:tags r:id="rId1"/>
            </p:custDataLst>
          </p:nvPr>
        </p:nvPicPr>
        <p:blipFill>
          <a:blip r:embed="rId24" cstate="print">
            <a:extLst>
              <a:ext uri="{28A0092B-C50C-407E-A947-70E740481C1C}">
                <a14:useLocalDpi xmlns:a14="http://schemas.microsoft.com/office/drawing/2010/main" val="0"/>
              </a:ext>
            </a:extLst>
          </a:blip>
          <a:stretch>
            <a:fillRect/>
          </a:stretch>
        </p:blipFill>
        <p:spPr>
          <a:xfrm>
            <a:off x="8737600" y="3393080"/>
            <a:ext cx="2448403" cy="2550242"/>
          </a:xfrm>
          <a:prstGeom prst="rect">
            <a:avLst/>
          </a:prstGeom>
        </p:spPr>
      </p:pic>
      <p:cxnSp>
        <p:nvCxnSpPr>
          <p:cNvPr id="5" name="PA-直接连接符 28"/>
          <p:cNvCxnSpPr/>
          <p:nvPr>
            <p:custDataLst>
              <p:tags r:id="rId2"/>
            </p:custDataLst>
          </p:nvPr>
        </p:nvCxnSpPr>
        <p:spPr>
          <a:xfrm>
            <a:off x="8645133" y="3717032"/>
            <a:ext cx="0" cy="2063228"/>
          </a:xfrm>
          <a:prstGeom prst="line">
            <a:avLst/>
          </a:prstGeom>
          <a:ln w="38100">
            <a:solidFill>
              <a:schemeClr val="accent2"/>
            </a:solidFill>
            <a:tailEnd type="non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806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custDataLst>
              <p:tags r:id="rId1"/>
            </p:custDataLst>
          </p:nvPr>
        </p:nvSpPr>
        <p:spPr>
          <a:xfrm>
            <a:off x="839416" y="2199263"/>
            <a:ext cx="8215370" cy="2154555"/>
          </a:xfrm>
          <a:prstGeom prst="rect">
            <a:avLst/>
          </a:prstGeom>
          <a:solidFill>
            <a:schemeClr val="lt1"/>
          </a:solidFill>
          <a:ln>
            <a:noFill/>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Delete(</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self,i</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在线性表中删除序号</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位置的元素</a:t>
            </a: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assert </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&gt;=0			  #</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检测参数</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正确性的断言</a:t>
            </a: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self.geti</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(i-1)		               #</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找到序号为</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i-1</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的结点</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endPar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assert p!=None and </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  #p</a:t>
            </a:r>
            <a:r>
              <a:rPr lang="zh-CN" altLang="en-US"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和</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不为空的检测</a:t>
            </a:r>
          </a:p>
          <a:p>
            <a:pPr algn="l">
              <a:lnSpc>
                <a:spcPct val="100000"/>
              </a:lnSpc>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p.next.next</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删除</a:t>
            </a: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结点的后继结点</a:t>
            </a:r>
          </a:p>
        </p:txBody>
      </p:sp>
      <p:sp>
        <p:nvSpPr>
          <p:cNvPr id="6" name="TextBox 5"/>
          <p:cNvSpPr txBox="1"/>
          <p:nvPr/>
        </p:nvSpPr>
        <p:spPr>
          <a:xfrm>
            <a:off x="983432" y="1157243"/>
            <a:ext cx="2500330" cy="398780"/>
          </a:xfrm>
          <a:prstGeom prst="rect">
            <a:avLst/>
          </a:prstGeom>
          <a:noFill/>
        </p:spPr>
        <p:txBody>
          <a:bodyPr wrap="square" rtlCol="0">
            <a:spAutoFit/>
          </a:bodyPr>
          <a:lstStyle/>
          <a:p>
            <a:pPr algn="l">
              <a:lnSpc>
                <a:spcPct val="100000"/>
              </a:lnSpc>
            </a:pPr>
            <a:r>
              <a:rPr lang="zh-CN" altLang="en-US" sz="2000" b="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删除第</a:t>
            </a:r>
            <a:r>
              <a:rPr lang="en-US" altLang="zh-CN" sz="2000" b="0" i="1" dirty="0" err="1">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i</a:t>
            </a:r>
            <a:r>
              <a:rPr lang="zh-CN" altLang="en-US" sz="2000" b="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个结点算法</a:t>
            </a:r>
          </a:p>
        </p:txBody>
      </p:sp>
      <p:sp>
        <p:nvSpPr>
          <p:cNvPr id="7" name="下箭头 6"/>
          <p:cNvSpPr/>
          <p:nvPr>
            <p:custDataLst>
              <p:tags r:id="rId2"/>
            </p:custDataLst>
          </p:nvPr>
        </p:nvSpPr>
        <p:spPr>
          <a:xfrm>
            <a:off x="1919536" y="1632220"/>
            <a:ext cx="214314" cy="428628"/>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9" name="灯片编号占位符 8"/>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79</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a:blip r:embed="rId5" cstate="print">
            <a:extLst>
              <a:ext uri="{28A0092B-C50C-407E-A947-70E740481C1C}">
                <a14:useLocalDpi xmlns:a14="http://schemas.microsoft.com/office/drawing/2010/main" val="0"/>
              </a:ext>
            </a:extLst>
          </a:blip>
          <a:stretch>
            <a:fillRect/>
          </a:stretch>
        </p:blipFill>
        <p:spPr>
          <a:xfrm>
            <a:off x="8327533" y="2780928"/>
            <a:ext cx="3025051" cy="3150875"/>
          </a:xfrm>
          <a:prstGeom prst="rect">
            <a:avLst/>
          </a:prstGeom>
        </p:spPr>
      </p:pic>
    </p:spTree>
    <p:extLst>
      <p:ext uri="{BB962C8B-B14F-4D97-AF65-F5344CB8AC3E}">
        <p14:creationId xmlns:p14="http://schemas.microsoft.com/office/powerpoint/2010/main" val="141479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descr="新闻纸">
            <a:hlinkClick r:id="" action="ppaction://hlinkshowjump?jump=nextslide"/>
          </p:cNvPr>
          <p:cNvSpPr>
            <a:spLocks noChangeArrowheads="1"/>
          </p:cNvSpPr>
          <p:nvPr>
            <p:custDataLst>
              <p:tags r:id="rId1"/>
            </p:custDataLst>
          </p:nvPr>
        </p:nvSpPr>
        <p:spPr bwMode="auto">
          <a:xfrm>
            <a:off x="4062572" y="2174462"/>
            <a:ext cx="4183200" cy="460375"/>
          </a:xfrm>
          <a:prstGeom prst="rect">
            <a:avLst/>
          </a:prstGeom>
          <a:solidFill>
            <a:schemeClr val="accent1">
              <a:alpha val="80000"/>
            </a:schemeClr>
          </a:solidFill>
          <a:ln>
            <a:noFill/>
          </a:ln>
        </p:spPr>
        <p:style>
          <a:lnRef idx="1">
            <a:schemeClr val="accent5"/>
          </a:lnRef>
          <a:fillRef idx="2">
            <a:schemeClr val="accent5"/>
          </a:fillRef>
          <a:effectRef idx="1">
            <a:schemeClr val="accent5"/>
          </a:effectRef>
          <a:fontRef idx="minor">
            <a:schemeClr val="dk1"/>
          </a:fontRef>
        </p:style>
        <p:txBody>
          <a:bodyPr wrap="square" lIns="288000" anchor="ctr">
            <a:spAutoFit/>
            <a:scene3d>
              <a:camera prst="orthographicFront"/>
              <a:lightRig rig="soft" dir="tl">
                <a:rot lat="0" lon="0" rev="0"/>
              </a:lightRig>
            </a:scene3d>
            <a:sp3d contourW="25400" prstMaterial="matte">
              <a:contourClr>
                <a:schemeClr val="accent2">
                  <a:tint val="20000"/>
                </a:schemeClr>
              </a:contourClr>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400" b="0" spc="50" dirty="0">
                <a:ln w="11430">
                  <a:noFill/>
                </a:ln>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r>
              <a:rPr kumimoji="0" lang="en-US" altLang="zh-CN" sz="2400" b="0" i="0" u="none" strike="noStrike" kern="1200" cap="none" spc="50" normalizeH="0" baseline="0" noProof="0" dirty="0">
                <a:ln w="11430">
                  <a:noFill/>
                </a:ln>
                <a:solidFill>
                  <a:srgbClr val="FFFFFF"/>
                </a:solidFill>
                <a:effectLst/>
                <a:uLnTx/>
                <a:uFillTx/>
                <a:latin typeface="微软雅黑" panose="020B0503020204020204" pitchFamily="34" charset="-122"/>
                <a:ea typeface="微软雅黑" panose="020B0503020204020204" pitchFamily="34" charset="-122"/>
                <a:cs typeface="Consolas" panose="020B0609020204030204" pitchFamily="49" charset="0"/>
              </a:rPr>
              <a:t>.1 </a:t>
            </a:r>
            <a:r>
              <a:rPr kumimoji="0" lang="zh-CN" altLang="en-US" sz="2400" b="0" spc="50" dirty="0">
                <a:ln w="11430">
                  <a:noFill/>
                </a:ln>
                <a:solidFill>
                  <a:srgbClr val="FFFFFF"/>
                </a:solidFill>
                <a:latin typeface="微软雅黑" panose="020B0503020204020204" pitchFamily="34" charset="-122"/>
                <a:ea typeface="微软雅黑" panose="020B0503020204020204" pitchFamily="34" charset="-122"/>
                <a:cs typeface="Consolas" panose="020B0609020204030204" pitchFamily="49" charset="0"/>
              </a:rPr>
              <a:t>线性表的定义</a:t>
            </a:r>
            <a:endParaRPr kumimoji="0" lang="zh-CN" altLang="en-US" sz="2400" b="0" i="0" u="none" strike="noStrike" kern="1200" cap="none" spc="50" normalizeH="0" baseline="0" noProof="0" dirty="0">
              <a:ln w="11430">
                <a:noFill/>
              </a:ln>
              <a:solidFill>
                <a:srgbClr val="FFFFFF"/>
              </a:solidFill>
              <a:effectLst/>
              <a:uLnTx/>
              <a:uFillTx/>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Rectangle 4" descr="新闻纸">
            <a:hlinkClick r:id="" action="ppaction://noaction"/>
          </p:cNvPr>
          <p:cNvSpPr>
            <a:spLocks noChangeArrowheads="1"/>
          </p:cNvSpPr>
          <p:nvPr>
            <p:custDataLst>
              <p:tags r:id="rId2"/>
            </p:custDataLst>
          </p:nvPr>
        </p:nvSpPr>
        <p:spPr bwMode="auto">
          <a:xfrm>
            <a:off x="4062570" y="2956185"/>
            <a:ext cx="4183200" cy="460375"/>
          </a:xfrm>
          <a:prstGeom prst="rect">
            <a:avLst/>
          </a:prstGeom>
          <a:solidFill>
            <a:schemeClr val="accent1">
              <a:alpha val="80000"/>
            </a:schemeClr>
          </a:solidFill>
          <a:ln>
            <a:noFill/>
          </a:ln>
        </p:spPr>
        <p:style>
          <a:lnRef idx="1">
            <a:schemeClr val="accent5"/>
          </a:lnRef>
          <a:fillRef idx="2">
            <a:schemeClr val="accent5"/>
          </a:fillRef>
          <a:effectRef idx="1">
            <a:schemeClr val="accent5"/>
          </a:effectRef>
          <a:fontRef idx="minor">
            <a:schemeClr val="dk1"/>
          </a:fontRef>
        </p:style>
        <p:txBody>
          <a:bodyPr wrap="square" lIns="288000" anchor="ctr">
            <a:spAutoFit/>
            <a:scene3d>
              <a:camera prst="orthographicFront"/>
              <a:lightRig rig="soft" dir="tl">
                <a:rot lat="0" lon="0" rev="0"/>
              </a:lightRig>
            </a:scene3d>
            <a:sp3d contourW="25400" prstMaterial="matte">
              <a:contourClr>
                <a:schemeClr val="accent2">
                  <a:tint val="20000"/>
                </a:schemeClr>
              </a:contourClr>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400" b="0" spc="50" dirty="0">
                <a:ln w="11430">
                  <a:noFill/>
                </a:ln>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r>
              <a:rPr kumimoji="0" lang="en-US" altLang="zh-CN" sz="2400" b="0" i="0" u="none" strike="noStrike" kern="1200" cap="none" spc="50" normalizeH="0" baseline="0" noProof="0" dirty="0">
                <a:ln w="11430">
                  <a:noFill/>
                </a:ln>
                <a:solidFill>
                  <a:srgbClr val="FFFFFF"/>
                </a:solidFill>
                <a:effectLst/>
                <a:uLnTx/>
                <a:uFillTx/>
                <a:latin typeface="微软雅黑" panose="020B0503020204020204" pitchFamily="34" charset="-122"/>
                <a:ea typeface="微软雅黑" panose="020B0503020204020204" pitchFamily="34" charset="-122"/>
                <a:cs typeface="Consolas" panose="020B0609020204030204" pitchFamily="49" charset="0"/>
              </a:rPr>
              <a:t>.2 </a:t>
            </a:r>
            <a:r>
              <a:rPr kumimoji="0" lang="zh-CN" altLang="en-US" sz="2400" b="0" spc="50" dirty="0">
                <a:ln w="11430">
                  <a:noFill/>
                </a:ln>
                <a:solidFill>
                  <a:srgbClr val="FFFFFF"/>
                </a:solidFill>
                <a:latin typeface="微软雅黑" panose="020B0503020204020204" pitchFamily="34" charset="-122"/>
                <a:ea typeface="微软雅黑" panose="020B0503020204020204" pitchFamily="34" charset="-122"/>
                <a:cs typeface="Consolas" panose="020B0609020204030204" pitchFamily="49" charset="0"/>
              </a:rPr>
              <a:t>线性表的顺序存储结构</a:t>
            </a:r>
            <a:endParaRPr kumimoji="0" lang="zh-CN" altLang="en-US" sz="2400" b="0" i="0" u="none" strike="noStrike" kern="1200" cap="none" spc="50" normalizeH="0" baseline="0" noProof="0" dirty="0">
              <a:ln w="11430">
                <a:noFill/>
              </a:ln>
              <a:solidFill>
                <a:srgbClr val="FFFFFF"/>
              </a:solidFill>
              <a:effectLst/>
              <a:uLnTx/>
              <a:uFillTx/>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Rectangle 4" descr="新闻纸">
            <a:hlinkClick r:id="" action="ppaction://noaction"/>
          </p:cNvPr>
          <p:cNvSpPr>
            <a:spLocks noChangeArrowheads="1"/>
          </p:cNvSpPr>
          <p:nvPr>
            <p:custDataLst>
              <p:tags r:id="rId3"/>
            </p:custDataLst>
          </p:nvPr>
        </p:nvSpPr>
        <p:spPr bwMode="auto">
          <a:xfrm>
            <a:off x="4062572" y="4519631"/>
            <a:ext cx="4183200" cy="460375"/>
          </a:xfrm>
          <a:prstGeom prst="rect">
            <a:avLst/>
          </a:prstGeom>
          <a:solidFill>
            <a:schemeClr val="accent1">
              <a:alpha val="80000"/>
            </a:schemeClr>
          </a:solidFill>
          <a:ln>
            <a:noFill/>
          </a:ln>
        </p:spPr>
        <p:style>
          <a:lnRef idx="1">
            <a:schemeClr val="accent5"/>
          </a:lnRef>
          <a:fillRef idx="2">
            <a:schemeClr val="accent5"/>
          </a:fillRef>
          <a:effectRef idx="1">
            <a:schemeClr val="accent5"/>
          </a:effectRef>
          <a:fontRef idx="minor">
            <a:schemeClr val="dk1"/>
          </a:fontRef>
        </p:style>
        <p:txBody>
          <a:bodyPr wrap="square" lIns="288000" anchor="ctr">
            <a:spAutoFit/>
            <a:scene3d>
              <a:camera prst="orthographicFront"/>
              <a:lightRig rig="soft" dir="tl">
                <a:rot lat="0" lon="0" rev="0"/>
              </a:lightRig>
            </a:scene3d>
            <a:sp3d contourW="25400" prstMaterial="matte">
              <a:contourClr>
                <a:schemeClr val="accent2">
                  <a:tint val="20000"/>
                </a:schemeClr>
              </a:contourClr>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400" b="0" spc="50" dirty="0">
                <a:ln w="11430">
                  <a:noFill/>
                </a:ln>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r>
              <a:rPr kumimoji="0" lang="en-US" altLang="zh-CN" sz="2400" b="0" i="0" u="none" strike="noStrike" kern="1200" cap="none" spc="50" normalizeH="0" baseline="0" noProof="0" dirty="0">
                <a:ln w="11430">
                  <a:noFill/>
                </a:ln>
                <a:solidFill>
                  <a:srgbClr val="FFFFFF"/>
                </a:solidFill>
                <a:effectLst/>
                <a:uLnTx/>
                <a:uFillTx/>
                <a:latin typeface="微软雅黑" panose="020B0503020204020204" pitchFamily="34" charset="-122"/>
                <a:ea typeface="微软雅黑" panose="020B0503020204020204" pitchFamily="34" charset="-122"/>
                <a:cs typeface="Consolas" panose="020B0609020204030204" pitchFamily="49" charset="0"/>
              </a:rPr>
              <a:t>.4 </a:t>
            </a:r>
            <a:r>
              <a:rPr kumimoji="0" lang="zh-CN" altLang="en-US" sz="2400" b="0" spc="50" dirty="0">
                <a:ln w="11430">
                  <a:noFill/>
                </a:ln>
                <a:solidFill>
                  <a:srgbClr val="FFFFFF"/>
                </a:solidFill>
                <a:latin typeface="微软雅黑" panose="020B0503020204020204" pitchFamily="34" charset="-122"/>
                <a:ea typeface="微软雅黑" panose="020B0503020204020204" pitchFamily="34" charset="-122"/>
                <a:cs typeface="Consolas" panose="020B0609020204030204" pitchFamily="49" charset="0"/>
              </a:rPr>
              <a:t>顺序表和链表的比较</a:t>
            </a:r>
            <a:endParaRPr kumimoji="0" lang="zh-CN" altLang="en-US" sz="2400" b="0" i="0" u="none" strike="noStrike" kern="1200" cap="none" spc="50" normalizeH="0" baseline="0" noProof="0" dirty="0">
              <a:ln w="11430">
                <a:noFill/>
              </a:ln>
              <a:solidFill>
                <a:srgbClr val="FFFFFF"/>
              </a:solidFill>
              <a:effectLst/>
              <a:uLnTx/>
              <a:uFillTx/>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Rectangle 4" descr="新闻纸">
            <a:hlinkClick r:id="" action="ppaction://noaction"/>
          </p:cNvPr>
          <p:cNvSpPr>
            <a:spLocks noChangeArrowheads="1"/>
          </p:cNvSpPr>
          <p:nvPr>
            <p:custDataLst>
              <p:tags r:id="rId4"/>
            </p:custDataLst>
          </p:nvPr>
        </p:nvSpPr>
        <p:spPr bwMode="auto">
          <a:xfrm>
            <a:off x="4062572" y="5301354"/>
            <a:ext cx="4183200" cy="460375"/>
          </a:xfrm>
          <a:prstGeom prst="rect">
            <a:avLst/>
          </a:prstGeom>
          <a:solidFill>
            <a:schemeClr val="accent1">
              <a:alpha val="80000"/>
            </a:schemeClr>
          </a:solidFill>
          <a:ln>
            <a:noFill/>
          </a:ln>
        </p:spPr>
        <p:style>
          <a:lnRef idx="1">
            <a:schemeClr val="accent5"/>
          </a:lnRef>
          <a:fillRef idx="2">
            <a:schemeClr val="accent5"/>
          </a:fillRef>
          <a:effectRef idx="1">
            <a:schemeClr val="accent5"/>
          </a:effectRef>
          <a:fontRef idx="minor">
            <a:schemeClr val="dk1"/>
          </a:fontRef>
        </p:style>
        <p:txBody>
          <a:bodyPr wrap="square" lIns="288000" anchor="ctr">
            <a:spAutoFit/>
            <a:scene3d>
              <a:camera prst="orthographicFront"/>
              <a:lightRig rig="soft" dir="tl">
                <a:rot lat="0" lon="0" rev="0"/>
              </a:lightRig>
            </a:scene3d>
            <a:sp3d contourW="25400" prstMaterial="matte">
              <a:contourClr>
                <a:schemeClr val="accent2">
                  <a:tint val="20000"/>
                </a:schemeClr>
              </a:contourClr>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400" b="0" spc="50" dirty="0">
                <a:ln w="11430">
                  <a:noFill/>
                </a:ln>
                <a:solidFill>
                  <a:srgbClr val="FFFFFF"/>
                </a:solidFill>
                <a:latin typeface="微软雅黑" panose="020B0503020204020204" pitchFamily="34" charset="-122"/>
                <a:ea typeface="微软雅黑" panose="020B0503020204020204" pitchFamily="34" charset="-122"/>
              </a:rPr>
              <a:t>2</a:t>
            </a:r>
            <a:r>
              <a:rPr kumimoji="0" lang="en-US" altLang="zh-CN" sz="2400" b="0" i="0" u="none" strike="noStrike" kern="1200" cap="none" spc="50" normalizeH="0" baseline="0" noProof="0" dirty="0">
                <a:ln w="11430">
                  <a:noFill/>
                </a:ln>
                <a:solidFill>
                  <a:srgbClr val="FFFFFF"/>
                </a:solidFill>
                <a:effectLst/>
                <a:uLnTx/>
                <a:uFillTx/>
                <a:latin typeface="微软雅黑" panose="020B0503020204020204" pitchFamily="34" charset="-122"/>
                <a:ea typeface="微软雅黑" panose="020B0503020204020204" pitchFamily="34" charset="-122"/>
                <a:cs typeface="+mn-cs"/>
              </a:rPr>
              <a:t>.5 </a:t>
            </a:r>
            <a:r>
              <a:rPr kumimoji="0" lang="zh-CN" altLang="en-US" sz="2400" b="0" spc="50" dirty="0">
                <a:ln w="11430">
                  <a:noFill/>
                </a:ln>
                <a:solidFill>
                  <a:srgbClr val="FFFFFF"/>
                </a:solidFill>
                <a:latin typeface="微软雅黑" panose="020B0503020204020204" pitchFamily="34" charset="-122"/>
                <a:ea typeface="微软雅黑" panose="020B0503020204020204" pitchFamily="34" charset="-122"/>
              </a:rPr>
              <a:t>线性表的应用</a:t>
            </a:r>
            <a:endParaRPr kumimoji="0" lang="zh-CN" altLang="en-US" sz="2400" b="0" i="0" u="none" strike="noStrike" kern="1200" cap="none" spc="50" normalizeH="0" baseline="0" noProof="0" dirty="0">
              <a:ln w="11430">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8" name="组合 7"/>
          <p:cNvGrpSpPr/>
          <p:nvPr/>
        </p:nvGrpSpPr>
        <p:grpSpPr>
          <a:xfrm>
            <a:off x="1454294" y="2622185"/>
            <a:ext cx="2258121" cy="2050436"/>
            <a:chOff x="782346" y="942897"/>
            <a:chExt cx="1482451" cy="1346106"/>
          </a:xfrm>
        </p:grpSpPr>
        <p:sp>
          <p:nvSpPr>
            <p:cNvPr id="9" name="任意多边形 82"/>
            <p:cNvSpPr/>
            <p:nvPr>
              <p:custDataLst>
                <p:tags r:id="rId6"/>
              </p:custDataLst>
            </p:nvPr>
          </p:nvSpPr>
          <p:spPr bwMode="auto">
            <a:xfrm rot="3738964">
              <a:off x="836787" y="942383"/>
              <a:ext cx="1346106" cy="134713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accent2"/>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endParaRPr>
            </a:p>
          </p:txBody>
        </p:sp>
        <p:grpSp>
          <p:nvGrpSpPr>
            <p:cNvPr id="10" name="组合 9"/>
            <p:cNvGrpSpPr/>
            <p:nvPr/>
          </p:nvGrpSpPr>
          <p:grpSpPr>
            <a:xfrm>
              <a:off x="782346" y="1295638"/>
              <a:ext cx="1482451" cy="617349"/>
              <a:chOff x="782346" y="1295638"/>
              <a:chExt cx="1482451" cy="617349"/>
            </a:xfrm>
          </p:grpSpPr>
          <p:sp>
            <p:nvSpPr>
              <p:cNvPr id="11" name="文本框 20"/>
              <p:cNvSpPr txBox="1">
                <a:spLocks noChangeArrowheads="1"/>
              </p:cNvSpPr>
              <p:nvPr/>
            </p:nvSpPr>
            <p:spPr bwMode="auto">
              <a:xfrm>
                <a:off x="782346" y="1671464"/>
                <a:ext cx="1482451" cy="24152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cs typeface="+mn-cs"/>
                  </a:rPr>
                  <a:t>CONTENTS</a:t>
                </a:r>
              </a:p>
            </p:txBody>
          </p:sp>
          <p:sp>
            <p:nvSpPr>
              <p:cNvPr id="12" name="文本框 20"/>
              <p:cNvSpPr txBox="1">
                <a:spLocks noChangeArrowheads="1"/>
              </p:cNvSpPr>
              <p:nvPr/>
            </p:nvSpPr>
            <p:spPr bwMode="auto">
              <a:xfrm>
                <a:off x="1143543" y="1295638"/>
                <a:ext cx="729422" cy="301774"/>
              </a:xfrm>
              <a:prstGeom prst="rect">
                <a:avLst/>
              </a:prstGeom>
              <a:noFill/>
              <a:ln>
                <a:noFill/>
              </a:ln>
            </p:spPr>
            <p:txBody>
              <a:bodyPr wrap="square">
                <a:spAutoFit/>
                <a:scene3d>
                  <a:camera prst="orthographicFront"/>
                  <a:lightRig rig="soft" dir="t">
                    <a:rot lat="0" lon="0" rev="10800000"/>
                  </a:lightRig>
                </a:scene3d>
                <a:sp3d>
                  <a:contourClr>
                    <a:srgbClr val="DDDDDD"/>
                  </a:contourClr>
                </a:sp3d>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150" normalizeH="0" baseline="0" noProof="0" dirty="0">
                    <a:ln w="11430"/>
                    <a:solidFill>
                      <a:srgbClr val="FFFFFF"/>
                    </a:solidFill>
                    <a:effectLst/>
                    <a:uLnTx/>
                    <a:uFillTx/>
                    <a:cs typeface="+mn-cs"/>
                  </a:rPr>
                  <a:t>提纲</a:t>
                </a:r>
              </a:p>
            </p:txBody>
          </p:sp>
        </p:grpSp>
      </p:grpSp>
      <p:sp>
        <p:nvSpPr>
          <p:cNvPr id="13" name="文本框 12"/>
          <p:cNvSpPr txBox="1"/>
          <p:nvPr/>
        </p:nvSpPr>
        <p:spPr>
          <a:xfrm>
            <a:off x="1073369" y="113445"/>
            <a:ext cx="2379980" cy="521970"/>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a:rPr>
              <a:t>第</a:t>
            </a:r>
            <a:r>
              <a:rPr kumimoji="0" lang="en-US" altLang="zh-CN" sz="2800" b="0" dirty="0">
                <a:solidFill>
                  <a:schemeClr val="accent1"/>
                </a:solidFill>
                <a:latin typeface="微软雅黑" panose="020B0503020204020204" pitchFamily="34" charset="-122"/>
                <a:ea typeface="微软雅黑" panose="020B0503020204020204" pitchFamily="34" charset="-122"/>
                <a:cs typeface="Arial" panose="020B0604020202020204"/>
              </a:rPr>
              <a:t>2</a:t>
            </a:r>
            <a:r>
              <a:rPr kumimoji="0" lang="zh-CN" altLang="en-US" sz="2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a:rPr>
              <a:t>章  </a:t>
            </a:r>
            <a:r>
              <a:rPr kumimoji="0" lang="zh-CN" altLang="en-US" sz="2800" b="0" dirty="0">
                <a:solidFill>
                  <a:schemeClr val="accent1"/>
                </a:solidFill>
                <a:latin typeface="微软雅黑" panose="020B0503020204020204" pitchFamily="34" charset="-122"/>
                <a:ea typeface="微软雅黑" panose="020B0503020204020204" pitchFamily="34" charset="-122"/>
                <a:cs typeface="Arial" panose="020B0604020202020204"/>
              </a:rPr>
              <a:t>线性表</a:t>
            </a:r>
            <a:endParaRPr kumimoji="0" lang="zh-CN" altLang="en-US" sz="2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14" name="Rectangle 4" descr="新闻纸">
            <a:hlinkClick r:id="" action="ppaction://noaction"/>
          </p:cNvPr>
          <p:cNvSpPr>
            <a:spLocks noChangeArrowheads="1"/>
          </p:cNvSpPr>
          <p:nvPr>
            <p:custDataLst>
              <p:tags r:id="rId5"/>
            </p:custDataLst>
          </p:nvPr>
        </p:nvSpPr>
        <p:spPr bwMode="auto">
          <a:xfrm>
            <a:off x="4062572" y="3689092"/>
            <a:ext cx="4183200" cy="460375"/>
          </a:xfrm>
          <a:prstGeom prst="rect">
            <a:avLst/>
          </a:prstGeom>
          <a:solidFill>
            <a:schemeClr val="accent1">
              <a:alpha val="80000"/>
            </a:schemeClr>
          </a:solidFill>
          <a:ln>
            <a:noFill/>
          </a:ln>
        </p:spPr>
        <p:style>
          <a:lnRef idx="1">
            <a:schemeClr val="accent5"/>
          </a:lnRef>
          <a:fillRef idx="2">
            <a:schemeClr val="accent5"/>
          </a:fillRef>
          <a:effectRef idx="1">
            <a:schemeClr val="accent5"/>
          </a:effectRef>
          <a:fontRef idx="minor">
            <a:schemeClr val="dk1"/>
          </a:fontRef>
        </p:style>
        <p:txBody>
          <a:bodyPr wrap="square" lIns="288000" anchor="ctr">
            <a:spAutoFit/>
            <a:scene3d>
              <a:camera prst="orthographicFront"/>
              <a:lightRig rig="soft" dir="tl">
                <a:rot lat="0" lon="0" rev="0"/>
              </a:lightRig>
            </a:scene3d>
            <a:sp3d contourW="25400" prstMaterial="matte">
              <a:contourClr>
                <a:schemeClr val="accent2">
                  <a:tint val="20000"/>
                </a:schemeClr>
              </a:contourClr>
            </a:sp3d>
          </a:bodyPr>
          <a:lstStyle/>
          <a:p>
            <a:pPr lvl="0" algn="l" fontAlgn="auto">
              <a:lnSpc>
                <a:spcPct val="100000"/>
              </a:lnSpc>
              <a:spcBef>
                <a:spcPct val="0"/>
              </a:spcBef>
              <a:spcAft>
                <a:spcPts val="0"/>
              </a:spcAft>
              <a:defRPr/>
            </a:pPr>
            <a:r>
              <a:rPr kumimoji="0" lang="en-US" altLang="zh-CN" sz="2400" b="0" spc="50" dirty="0">
                <a:ln w="11430">
                  <a:noFill/>
                </a:ln>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r>
              <a:rPr kumimoji="0" lang="en-US" altLang="zh-CN" sz="2400" b="0" i="0" u="none" strike="noStrike" kern="1200" cap="none" spc="50" normalizeH="0" baseline="0" noProof="0" dirty="0">
                <a:ln w="11430">
                  <a:noFill/>
                </a:ln>
                <a:solidFill>
                  <a:srgbClr val="FFFFFF"/>
                </a:solidFill>
                <a:effectLst/>
                <a:uLnTx/>
                <a:uFillTx/>
                <a:latin typeface="微软雅黑" panose="020B0503020204020204" pitchFamily="34" charset="-122"/>
                <a:ea typeface="微软雅黑" panose="020B0503020204020204" pitchFamily="34" charset="-122"/>
                <a:cs typeface="Consolas" panose="020B0609020204030204" pitchFamily="49" charset="0"/>
              </a:rPr>
              <a:t>.3</a:t>
            </a:r>
            <a:r>
              <a:rPr kumimoji="0" lang="zh-CN" altLang="en-US" sz="2400" b="0" spc="50" dirty="0">
                <a:ln w="11430">
                  <a:noFill/>
                </a:ln>
                <a:solidFill>
                  <a:srgbClr val="FFFFFF"/>
                </a:solidFill>
                <a:latin typeface="微软雅黑" panose="020B0503020204020204" pitchFamily="34" charset="-122"/>
                <a:ea typeface="微软雅黑" panose="020B0503020204020204" pitchFamily="34" charset="-122"/>
                <a:cs typeface="Consolas" panose="020B0609020204030204" pitchFamily="49" charset="0"/>
              </a:rPr>
              <a:t>线性表的链式存储结构</a:t>
            </a:r>
            <a:endParaRPr kumimoji="0" lang="zh-CN" altLang="en-US" sz="2400" b="0" i="0" u="none" strike="noStrike" kern="1200" cap="none" spc="50" normalizeH="0" baseline="0" noProof="0" dirty="0">
              <a:ln w="11430">
                <a:noFill/>
              </a:ln>
              <a:solidFill>
                <a:srgbClr val="FFFFFF"/>
              </a:solidFill>
              <a:effectLst/>
              <a:uLnTx/>
              <a:uFillTx/>
              <a:latin typeface="微软雅黑" panose="020B0503020204020204" pitchFamily="34" charset="-122"/>
              <a:ea typeface="微软雅黑" panose="020B0503020204020204" pitchFamily="34" charset="-122"/>
              <a:cs typeface="Consolas" panose="020B0609020204030204" pitchFamily="49" charset="0"/>
            </a:endParaRPr>
          </a:p>
        </p:txBody>
      </p:sp>
      <p:pic>
        <p:nvPicPr>
          <p:cNvPr id="16" name="图片 15"/>
          <p:cNvPicPr>
            <a:picLocks noChangeAspect="1"/>
          </p:cNvPicPr>
          <p:nvPr/>
        </p:nvPicPr>
        <p:blipFill rotWithShape="1">
          <a:blip r:embed="rId8" cstate="print">
            <a:extLst>
              <a:ext uri="{28A0092B-C50C-407E-A947-70E740481C1C}">
                <a14:useLocalDpi xmlns:a14="http://schemas.microsoft.com/office/drawing/2010/main" val="0"/>
              </a:ext>
            </a:extLst>
          </a:blip>
          <a:srcRect l="12403" r="12997"/>
          <a:stretch>
            <a:fillRect/>
          </a:stretch>
        </p:blipFill>
        <p:spPr>
          <a:xfrm>
            <a:off x="8355887" y="1610162"/>
            <a:ext cx="3164457" cy="441827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13" grpId="0"/>
      <p:bldP spid="14"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p:nvPr/>
        </p:nvPicPr>
        <p:blipFill>
          <a:blip r:embed="rId12" cstate="print">
            <a:extLst>
              <a:ext uri="{28A0092B-C50C-407E-A947-70E740481C1C}">
                <a14:useLocalDpi xmlns:a14="http://schemas.microsoft.com/office/drawing/2010/main" val="0"/>
              </a:ext>
            </a:extLst>
          </a:blip>
          <a:stretch>
            <a:fillRect/>
          </a:stretch>
        </p:blipFill>
        <p:spPr>
          <a:xfrm>
            <a:off x="8276833" y="2060757"/>
            <a:ext cx="3915198" cy="4078047"/>
          </a:xfrm>
          <a:prstGeom prst="rect">
            <a:avLst/>
          </a:prstGeom>
        </p:spPr>
      </p:pic>
      <p:sp>
        <p:nvSpPr>
          <p:cNvPr id="10" name="文本框 4"/>
          <p:cNvSpPr txBox="1"/>
          <p:nvPr>
            <p:custDataLst>
              <p:tags r:id="rId2"/>
            </p:custDataLst>
          </p:nvPr>
        </p:nvSpPr>
        <p:spPr>
          <a:xfrm>
            <a:off x="2791460" y="1268696"/>
            <a:ext cx="6400800" cy="755649"/>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endParaRPr lang="en-US" altLang="zh-CN" sz="4000" b="1" spc="160">
              <a:solidFill>
                <a:schemeClr val="accent1"/>
              </a:solidFill>
              <a:uFillTx/>
              <a:latin typeface="微软雅黑" panose="020B0503020204020204" charset="-122"/>
              <a:ea typeface="微软雅黑" panose="020B0503020204020204" charset="-122"/>
              <a:sym typeface="Arial" panose="020B0604020202020204" pitchFamily="34" charset="0"/>
            </a:endParaRPr>
          </a:p>
        </p:txBody>
      </p:sp>
      <p:sp>
        <p:nvSpPr>
          <p:cNvPr id="9" name="矩形 0"/>
          <p:cNvSpPr/>
          <p:nvPr>
            <p:custDataLst>
              <p:tags r:id="rId3"/>
            </p:custDataLst>
          </p:nvPr>
        </p:nvSpPr>
        <p:spPr>
          <a:xfrm>
            <a:off x="743223" y="604520"/>
            <a:ext cx="582173" cy="467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charset="-122"/>
              <a:ea typeface="微软雅黑" panose="020B0503020204020204" charset="-122"/>
            </a:endParaRPr>
          </a:p>
        </p:txBody>
      </p:sp>
      <p:grpSp>
        <p:nvGrpSpPr>
          <p:cNvPr id="15" name="组合 3"/>
          <p:cNvGrpSpPr/>
          <p:nvPr>
            <p:custDataLst>
              <p:tags r:id="rId4"/>
            </p:custDataLst>
          </p:nvPr>
        </p:nvGrpSpPr>
        <p:grpSpPr>
          <a:xfrm>
            <a:off x="11201490" y="604520"/>
            <a:ext cx="203583" cy="74612"/>
            <a:chOff x="9839643" y="910585"/>
            <a:chExt cx="203545" cy="74612"/>
          </a:xfrm>
        </p:grpSpPr>
        <p:cxnSp>
          <p:nvCxnSpPr>
            <p:cNvPr id="16" name="直接连接符 8"/>
            <p:cNvCxnSpPr/>
            <p:nvPr>
              <p:custDataLst>
                <p:tags r:id="rId8"/>
              </p:custDataLst>
            </p:nvPr>
          </p:nvCxnSpPr>
          <p:spPr>
            <a:xfrm>
              <a:off x="9839643" y="910585"/>
              <a:ext cx="20354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1"/>
            <p:cNvCxnSpPr/>
            <p:nvPr>
              <p:custDataLst>
                <p:tags r:id="rId9"/>
              </p:custDataLst>
            </p:nvPr>
          </p:nvCxnSpPr>
          <p:spPr>
            <a:xfrm>
              <a:off x="9839643" y="985197"/>
              <a:ext cx="15557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3" name="直接连接符 12"/>
          <p:cNvCxnSpPr/>
          <p:nvPr>
            <p:custDataLst>
              <p:tags r:id="rId5"/>
            </p:custDataLst>
          </p:nvPr>
        </p:nvCxnSpPr>
        <p:spPr>
          <a:xfrm rot="5400000">
            <a:off x="1162325" y="5760385"/>
            <a:ext cx="0" cy="838207"/>
          </a:xfrm>
          <a:prstGeom prst="line">
            <a:avLst/>
          </a:prstGeom>
          <a:ln w="762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6"/>
            </p:custDataLst>
          </p:nvPr>
        </p:nvCxnSpPr>
        <p:spPr>
          <a:xfrm>
            <a:off x="2895600" y="2197700"/>
            <a:ext cx="6400800" cy="0"/>
          </a:xfrm>
          <a:prstGeom prst="line">
            <a:avLst/>
          </a:prstGeom>
          <a:ln>
            <a:solidFill>
              <a:schemeClr val="dk1"/>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7AF016A1-9F15-429F-9EFD-84004B73C732}" type="slidenum">
              <a:rPr lang="en-US" altLang="zh-CN" smtClean="0"/>
              <a:t>80</a:t>
            </a:fld>
            <a:endParaRPr lang="en-US" altLang="zh-CN" dirty="0"/>
          </a:p>
        </p:txBody>
      </p:sp>
      <p:sp>
        <p:nvSpPr>
          <p:cNvPr id="4" name="TextBox 3"/>
          <p:cNvSpPr txBox="1"/>
          <p:nvPr>
            <p:custDataLst>
              <p:tags r:id="rId7"/>
            </p:custDataLst>
          </p:nvPr>
        </p:nvSpPr>
        <p:spPr>
          <a:xfrm>
            <a:off x="1559560" y="2816860"/>
            <a:ext cx="7337425" cy="2569845"/>
          </a:xfrm>
          <a:prstGeom prst="rect">
            <a:avLst/>
          </a:prstGeom>
          <a:no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display(self):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输出线性表</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self.head.next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while p is not None:</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print(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p.data,end</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print()</a:t>
            </a:r>
          </a:p>
        </p:txBody>
      </p:sp>
      <p:sp>
        <p:nvSpPr>
          <p:cNvPr id="6" name="TextBox 2"/>
          <p:cNvSpPr txBox="1"/>
          <p:nvPr/>
        </p:nvSpPr>
        <p:spPr>
          <a:xfrm>
            <a:off x="3431357" y="1484863"/>
            <a:ext cx="4714908" cy="398780"/>
          </a:xfrm>
          <a:prstGeom prst="rect">
            <a:avLst/>
          </a:prstGeom>
          <a:noFill/>
        </p:spPr>
        <p:txBody>
          <a:bodyPr wrap="square" rtlCol="0">
            <a:spAutoFit/>
          </a:bodyPr>
          <a:lstStyle/>
          <a:p>
            <a:pPr algn="l">
              <a:lnSpc>
                <a:spcPct val="100000"/>
              </a:lnSpc>
            </a:pPr>
            <a:r>
              <a:rPr lang="zh-CN" altLang="en-US" sz="2000" b="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b="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8</a:t>
            </a:r>
            <a:r>
              <a:rPr lang="zh-CN" altLang="zh-CN" sz="2000" b="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zh-CN" sz="2000" b="0" dirty="0">
                <a:solidFill>
                  <a:schemeClr val="accent1"/>
                </a:solidFill>
                <a:latin typeface="微软雅黑" panose="020B0503020204020204" charset="-122"/>
                <a:ea typeface="微软雅黑" panose="020B0503020204020204" charset="-122"/>
                <a:sym typeface="Arial" panose="020B0604020202020204" pitchFamily="34" charset="0"/>
              </a:rPr>
              <a:t>输出线性表所有元素</a:t>
            </a:r>
            <a:r>
              <a:rPr lang="en-US" altLang="zh-CN" sz="2000" b="0" dirty="0">
                <a:solidFill>
                  <a:schemeClr val="accent1"/>
                </a:solidFill>
                <a:latin typeface="微软雅黑" panose="020B0503020204020204" charset="-122"/>
                <a:ea typeface="微软雅黑" panose="020B0503020204020204" charset="-122"/>
                <a:sym typeface="Arial" panose="020B0604020202020204" pitchFamily="34" charset="0"/>
              </a:rPr>
              <a:t>display()</a:t>
            </a:r>
            <a:endParaRPr lang="en-US" altLang="zh-CN" sz="2000" b="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p:txBody>
      </p:sp>
    </p:spTree>
    <p:custDataLst>
      <p:tags r:id="rId1"/>
    </p:custDataLst>
    <p:extLst>
      <p:ext uri="{BB962C8B-B14F-4D97-AF65-F5344CB8AC3E}">
        <p14:creationId xmlns:p14="http://schemas.microsoft.com/office/powerpoint/2010/main" val="363988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Box 2"/>
          <p:cNvSpPr txBox="1">
            <a:spLocks noChangeArrowheads="1"/>
          </p:cNvSpPr>
          <p:nvPr>
            <p:custDataLst>
              <p:tags r:id="rId2"/>
            </p:custDataLst>
          </p:nvPr>
        </p:nvSpPr>
        <p:spPr bwMode="auto">
          <a:xfrm>
            <a:off x="1219200" y="635001"/>
            <a:ext cx="97536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l" eaLnBrk="1" hangingPunct="1">
              <a:lnSpc>
                <a:spcPct val="100000"/>
              </a:lnSpc>
              <a:spcBef>
                <a:spcPct val="0"/>
              </a:spcBef>
              <a:buClrTx/>
              <a:buSzPct val="100000"/>
              <a:buFont typeface="Times New Roman" pitchFamily="18" charset="0"/>
              <a:buNone/>
            </a:pPr>
            <a:r>
              <a:rPr lang="zh-CN" altLang="en-US" sz="2600" dirty="0">
                <a:solidFill>
                  <a:srgbClr val="000000"/>
                </a:solidFill>
                <a:latin typeface="Microsoft Yahei" pitchFamily="34" charset="-122"/>
                <a:ea typeface="Microsoft Yahei" pitchFamily="34" charset="-122"/>
                <a:sym typeface="Microsoft Yahei" pitchFamily="34" charset="-122"/>
              </a:rPr>
              <a:t>在单链表中，要将</a:t>
            </a:r>
            <a:r>
              <a:rPr lang="en-US" altLang="zh-CN" sz="2600" dirty="0">
                <a:solidFill>
                  <a:srgbClr val="000000"/>
                </a:solidFill>
                <a:latin typeface="Microsoft Yahei" pitchFamily="34" charset="-122"/>
                <a:ea typeface="Microsoft Yahei" pitchFamily="34" charset="-122"/>
                <a:sym typeface="Microsoft Yahei" pitchFamily="34" charset="-122"/>
              </a:rPr>
              <a:t>s</a:t>
            </a:r>
            <a:r>
              <a:rPr lang="zh-CN" altLang="en-US" sz="2600" dirty="0">
                <a:solidFill>
                  <a:srgbClr val="000000"/>
                </a:solidFill>
                <a:latin typeface="Microsoft Yahei" pitchFamily="34" charset="-122"/>
                <a:ea typeface="Microsoft Yahei" pitchFamily="34" charset="-122"/>
                <a:sym typeface="Microsoft Yahei" pitchFamily="34" charset="-122"/>
              </a:rPr>
              <a:t>所指结点插入到</a:t>
            </a:r>
            <a:r>
              <a:rPr lang="en-US" altLang="zh-CN" sz="2600" dirty="0">
                <a:solidFill>
                  <a:srgbClr val="000000"/>
                </a:solidFill>
                <a:latin typeface="Microsoft Yahei" pitchFamily="34" charset="-122"/>
                <a:ea typeface="Microsoft Yahei" pitchFamily="34" charset="-122"/>
                <a:sym typeface="Microsoft Yahei" pitchFamily="34" charset="-122"/>
              </a:rPr>
              <a:t>p</a:t>
            </a:r>
            <a:r>
              <a:rPr lang="zh-CN" altLang="en-US" sz="2600" dirty="0">
                <a:solidFill>
                  <a:srgbClr val="000000"/>
                </a:solidFill>
                <a:latin typeface="Microsoft Yahei" pitchFamily="34" charset="-122"/>
                <a:ea typeface="Microsoft Yahei" pitchFamily="34" charset="-122"/>
                <a:sym typeface="Microsoft Yahei" pitchFamily="34" charset="-122"/>
              </a:rPr>
              <a:t>所指结点之后，其语句应为</a:t>
            </a:r>
            <a:r>
              <a:rPr lang="zh-CN" altLang="en-US" sz="2600" dirty="0">
                <a:solidFill>
                  <a:srgbClr val="000000"/>
                </a:solidFill>
                <a:latin typeface="Microsoft Yahei" pitchFamily="34" charset="-122"/>
                <a:ea typeface="Microsoft Yahei" pitchFamily="34" charset="-122"/>
                <a:sym typeface="Wingdings" pitchFamily="2" charset="2"/>
              </a:rPr>
              <a:t>（     ）</a:t>
            </a:r>
            <a:endParaRPr lang="zh-CN" altLang="en-US" sz="2600" dirty="0">
              <a:solidFill>
                <a:srgbClr val="000000"/>
              </a:solidFill>
              <a:latin typeface="Microsoft Yahei" pitchFamily="34" charset="-122"/>
              <a:ea typeface="Microsoft Yahei" pitchFamily="34" charset="-122"/>
              <a:sym typeface="Microsoft Yahei" pitchFamily="34" charset="-122"/>
            </a:endParaRPr>
          </a:p>
        </p:txBody>
      </p:sp>
      <p:sp>
        <p:nvSpPr>
          <p:cNvPr id="117763" name="TextBox 3"/>
          <p:cNvSpPr txBox="1">
            <a:spLocks noChangeArrowheads="1"/>
          </p:cNvSpPr>
          <p:nvPr>
            <p:custDataLst>
              <p:tags r:id="rId3"/>
            </p:custDataLst>
          </p:nvPr>
        </p:nvSpPr>
        <p:spPr bwMode="auto">
          <a:xfrm>
            <a:off x="2169584" y="2108200"/>
            <a:ext cx="85344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l" eaLnBrk="1" hangingPunct="1">
              <a:lnSpc>
                <a:spcPct val="100000"/>
              </a:lnSpc>
              <a:spcBef>
                <a:spcPct val="0"/>
              </a:spcBef>
              <a:buClrTx/>
              <a:buSzPct val="100000"/>
              <a:buFont typeface="Times New Roman" pitchFamily="18" charset="0"/>
              <a:buNone/>
            </a:pPr>
            <a:r>
              <a:rPr lang="en-US" altLang="zh-CN" sz="2600" dirty="0" err="1" smtClean="0">
                <a:solidFill>
                  <a:srgbClr val="000000"/>
                </a:solidFill>
                <a:latin typeface="Microsoft Yahei" pitchFamily="34" charset="-122"/>
                <a:ea typeface="Microsoft Yahei" pitchFamily="34" charset="-122"/>
                <a:sym typeface="Microsoft Yahei" pitchFamily="34" charset="-122"/>
              </a:rPr>
              <a:t>p.next</a:t>
            </a:r>
            <a:r>
              <a:rPr lang="en-US" altLang="zh-CN" sz="2600" dirty="0" smtClean="0">
                <a:solidFill>
                  <a:srgbClr val="000000"/>
                </a:solidFill>
                <a:latin typeface="Microsoft Yahei" pitchFamily="34" charset="-122"/>
                <a:ea typeface="Microsoft Yahei" pitchFamily="34" charset="-122"/>
                <a:sym typeface="Microsoft Yahei" pitchFamily="34" charset="-122"/>
              </a:rPr>
              <a:t>=s</a:t>
            </a:r>
            <a:r>
              <a:rPr lang="en-US" altLang="zh-CN" sz="2600" dirty="0">
                <a:solidFill>
                  <a:srgbClr val="000000"/>
                </a:solidFill>
                <a:latin typeface="Microsoft Yahei" pitchFamily="34" charset="-122"/>
                <a:ea typeface="Microsoft Yahei" pitchFamily="34" charset="-122"/>
                <a:sym typeface="Microsoft Yahei" pitchFamily="34" charset="-122"/>
              </a:rPr>
              <a:t>;  </a:t>
            </a:r>
            <a:r>
              <a:rPr lang="en-US" altLang="zh-CN" sz="2600" dirty="0" err="1" smtClean="0">
                <a:solidFill>
                  <a:srgbClr val="000000"/>
                </a:solidFill>
                <a:latin typeface="Microsoft Yahei" pitchFamily="34" charset="-122"/>
                <a:ea typeface="Microsoft Yahei" pitchFamily="34" charset="-122"/>
                <a:sym typeface="Microsoft Yahei" pitchFamily="34" charset="-122"/>
              </a:rPr>
              <a:t>s.next</a:t>
            </a:r>
            <a:r>
              <a:rPr lang="en-US" altLang="zh-CN" sz="2600" dirty="0" smtClean="0">
                <a:solidFill>
                  <a:srgbClr val="000000"/>
                </a:solidFill>
                <a:latin typeface="Microsoft Yahei" pitchFamily="34" charset="-122"/>
                <a:ea typeface="Microsoft Yahei" pitchFamily="34" charset="-122"/>
                <a:sym typeface="Microsoft Yahei" pitchFamily="34" charset="-122"/>
              </a:rPr>
              <a:t>=</a:t>
            </a:r>
            <a:r>
              <a:rPr lang="en-US" altLang="zh-CN" sz="2600" dirty="0" err="1" smtClean="0">
                <a:solidFill>
                  <a:srgbClr val="000000"/>
                </a:solidFill>
                <a:latin typeface="Microsoft Yahei" pitchFamily="34" charset="-122"/>
                <a:ea typeface="Microsoft Yahei" pitchFamily="34" charset="-122"/>
                <a:sym typeface="Microsoft Yahei" pitchFamily="34" charset="-122"/>
              </a:rPr>
              <a:t>p.next</a:t>
            </a:r>
            <a:r>
              <a:rPr lang="en-US" altLang="zh-CN" sz="2600" dirty="0">
                <a:solidFill>
                  <a:srgbClr val="000000"/>
                </a:solidFill>
                <a:latin typeface="Microsoft Yahei" pitchFamily="34" charset="-122"/>
                <a:ea typeface="Microsoft Yahei" pitchFamily="34" charset="-122"/>
                <a:sym typeface="Microsoft Yahei" pitchFamily="34" charset="-122"/>
              </a:rPr>
              <a:t>;</a:t>
            </a:r>
            <a:endParaRPr lang="zh-CN" altLang="en-US" sz="2600" dirty="0">
              <a:solidFill>
                <a:srgbClr val="000000"/>
              </a:solidFill>
              <a:latin typeface="Microsoft Yahei" pitchFamily="34" charset="-122"/>
              <a:ea typeface="Microsoft Yahei" pitchFamily="34" charset="-122"/>
              <a:sym typeface="Microsoft Yahei" pitchFamily="34" charset="-122"/>
            </a:endParaRPr>
          </a:p>
        </p:txBody>
      </p:sp>
      <p:sp>
        <p:nvSpPr>
          <p:cNvPr id="117764" name="TextBox 4"/>
          <p:cNvSpPr txBox="1">
            <a:spLocks noChangeArrowheads="1"/>
          </p:cNvSpPr>
          <p:nvPr>
            <p:custDataLst>
              <p:tags r:id="rId4"/>
            </p:custDataLst>
          </p:nvPr>
        </p:nvSpPr>
        <p:spPr bwMode="auto">
          <a:xfrm>
            <a:off x="2169584" y="2965450"/>
            <a:ext cx="85344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l" eaLnBrk="1" hangingPunct="1">
              <a:lnSpc>
                <a:spcPct val="100000"/>
              </a:lnSpc>
              <a:spcBef>
                <a:spcPct val="0"/>
              </a:spcBef>
              <a:buClrTx/>
              <a:buSzPct val="100000"/>
              <a:buFont typeface="Times New Roman" pitchFamily="18" charset="0"/>
              <a:buNone/>
            </a:pPr>
            <a:r>
              <a:rPr lang="en-US" altLang="zh-CN" sz="2600" dirty="0" err="1" smtClean="0">
                <a:solidFill>
                  <a:srgbClr val="000000"/>
                </a:solidFill>
                <a:latin typeface="Microsoft Yahei" pitchFamily="34" charset="-122"/>
                <a:ea typeface="Microsoft Yahei" pitchFamily="34" charset="-122"/>
                <a:sym typeface="Microsoft Yahei" pitchFamily="34" charset="-122"/>
              </a:rPr>
              <a:t>p.next</a:t>
            </a:r>
            <a:r>
              <a:rPr lang="en-US" altLang="zh-CN" sz="2600" dirty="0" smtClean="0">
                <a:solidFill>
                  <a:srgbClr val="000000"/>
                </a:solidFill>
                <a:latin typeface="Microsoft Yahei" pitchFamily="34" charset="-122"/>
                <a:ea typeface="Microsoft Yahei" pitchFamily="34" charset="-122"/>
                <a:sym typeface="Microsoft Yahei" pitchFamily="34" charset="-122"/>
              </a:rPr>
              <a:t>=</a:t>
            </a:r>
            <a:r>
              <a:rPr lang="en-US" altLang="zh-CN" sz="2600" dirty="0" err="1" smtClean="0">
                <a:solidFill>
                  <a:srgbClr val="000000"/>
                </a:solidFill>
                <a:latin typeface="Microsoft Yahei" pitchFamily="34" charset="-122"/>
                <a:ea typeface="Microsoft Yahei" pitchFamily="34" charset="-122"/>
                <a:sym typeface="Microsoft Yahei" pitchFamily="34" charset="-122"/>
              </a:rPr>
              <a:t>s.next</a:t>
            </a:r>
            <a:r>
              <a:rPr lang="en-US" altLang="zh-CN" sz="2600" dirty="0" smtClean="0">
                <a:solidFill>
                  <a:srgbClr val="000000"/>
                </a:solidFill>
                <a:latin typeface="Microsoft Yahei" pitchFamily="34" charset="-122"/>
                <a:ea typeface="Microsoft Yahei" pitchFamily="34" charset="-122"/>
                <a:sym typeface="Microsoft Yahei" pitchFamily="34" charset="-122"/>
              </a:rPr>
              <a:t>;  </a:t>
            </a:r>
            <a:r>
              <a:rPr lang="en-US" altLang="zh-CN" sz="2600" dirty="0" err="1" smtClean="0">
                <a:solidFill>
                  <a:srgbClr val="000000"/>
                </a:solidFill>
                <a:latin typeface="Microsoft Yahei" pitchFamily="34" charset="-122"/>
                <a:ea typeface="Microsoft Yahei" pitchFamily="34" charset="-122"/>
                <a:sym typeface="Microsoft Yahei" pitchFamily="34" charset="-122"/>
              </a:rPr>
              <a:t>s.next</a:t>
            </a:r>
            <a:r>
              <a:rPr lang="en-US" altLang="zh-CN" sz="2600" dirty="0" smtClean="0">
                <a:solidFill>
                  <a:srgbClr val="000000"/>
                </a:solidFill>
                <a:latin typeface="Microsoft Yahei" pitchFamily="34" charset="-122"/>
                <a:ea typeface="Microsoft Yahei" pitchFamily="34" charset="-122"/>
                <a:sym typeface="Microsoft Yahei" pitchFamily="34" charset="-122"/>
              </a:rPr>
              <a:t>=</a:t>
            </a:r>
            <a:r>
              <a:rPr lang="en-US" altLang="zh-CN" sz="2600" dirty="0" err="1" smtClean="0">
                <a:solidFill>
                  <a:srgbClr val="000000"/>
                </a:solidFill>
                <a:latin typeface="Microsoft Yahei" pitchFamily="34" charset="-122"/>
                <a:ea typeface="Microsoft Yahei" pitchFamily="34" charset="-122"/>
                <a:sym typeface="Microsoft Yahei" pitchFamily="34" charset="-122"/>
              </a:rPr>
              <a:t>p.next</a:t>
            </a:r>
            <a:r>
              <a:rPr lang="en-US" altLang="zh-CN" sz="2600" dirty="0">
                <a:solidFill>
                  <a:srgbClr val="000000"/>
                </a:solidFill>
                <a:latin typeface="Microsoft Yahei" pitchFamily="34" charset="-122"/>
                <a:ea typeface="Microsoft Yahei" pitchFamily="34" charset="-122"/>
                <a:sym typeface="Microsoft Yahei" pitchFamily="34" charset="-122"/>
              </a:rPr>
              <a:t>;</a:t>
            </a:r>
            <a:endParaRPr lang="zh-CN" altLang="en-US" sz="2600" dirty="0">
              <a:solidFill>
                <a:srgbClr val="000000"/>
              </a:solidFill>
              <a:latin typeface="Microsoft Yahei" pitchFamily="34" charset="-122"/>
              <a:ea typeface="Microsoft Yahei" pitchFamily="34" charset="-122"/>
              <a:sym typeface="Microsoft Yahei" pitchFamily="34" charset="-122"/>
            </a:endParaRPr>
          </a:p>
        </p:txBody>
      </p:sp>
      <p:sp>
        <p:nvSpPr>
          <p:cNvPr id="117765" name="TextBox 5"/>
          <p:cNvSpPr txBox="1">
            <a:spLocks noChangeArrowheads="1"/>
          </p:cNvSpPr>
          <p:nvPr>
            <p:custDataLst>
              <p:tags r:id="rId5"/>
            </p:custDataLst>
          </p:nvPr>
        </p:nvSpPr>
        <p:spPr bwMode="auto">
          <a:xfrm>
            <a:off x="2169584" y="3822700"/>
            <a:ext cx="85344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l" eaLnBrk="1" hangingPunct="1">
              <a:lnSpc>
                <a:spcPct val="100000"/>
              </a:lnSpc>
              <a:spcBef>
                <a:spcPct val="0"/>
              </a:spcBef>
              <a:buClrTx/>
              <a:buSzPct val="100000"/>
              <a:buFont typeface="Times New Roman" pitchFamily="18" charset="0"/>
              <a:buNone/>
            </a:pPr>
            <a:r>
              <a:rPr lang="en-US" altLang="zh-CN" sz="2600" dirty="0" err="1" smtClean="0">
                <a:solidFill>
                  <a:srgbClr val="000000"/>
                </a:solidFill>
                <a:latin typeface="Microsoft Yahei" pitchFamily="34" charset="-122"/>
                <a:ea typeface="Microsoft Yahei" pitchFamily="34" charset="-122"/>
                <a:sym typeface="Microsoft Yahei" pitchFamily="34" charset="-122"/>
              </a:rPr>
              <a:t>s.next</a:t>
            </a:r>
            <a:r>
              <a:rPr lang="en-US" altLang="zh-CN" sz="2600" dirty="0" smtClean="0">
                <a:solidFill>
                  <a:srgbClr val="000000"/>
                </a:solidFill>
                <a:latin typeface="Microsoft Yahei" pitchFamily="34" charset="-122"/>
                <a:ea typeface="Microsoft Yahei" pitchFamily="34" charset="-122"/>
                <a:sym typeface="Microsoft Yahei" pitchFamily="34" charset="-122"/>
              </a:rPr>
              <a:t>=</a:t>
            </a:r>
            <a:r>
              <a:rPr lang="en-US" altLang="zh-CN" sz="2600" dirty="0" err="1" smtClean="0">
                <a:solidFill>
                  <a:srgbClr val="000000"/>
                </a:solidFill>
                <a:latin typeface="Microsoft Yahei" pitchFamily="34" charset="-122"/>
                <a:ea typeface="Microsoft Yahei" pitchFamily="34" charset="-122"/>
                <a:sym typeface="Microsoft Yahei" pitchFamily="34" charset="-122"/>
              </a:rPr>
              <a:t>p.next</a:t>
            </a:r>
            <a:r>
              <a:rPr lang="en-US" altLang="zh-CN" sz="2600" dirty="0">
                <a:solidFill>
                  <a:srgbClr val="000000"/>
                </a:solidFill>
                <a:latin typeface="Microsoft Yahei" pitchFamily="34" charset="-122"/>
                <a:ea typeface="Microsoft Yahei" pitchFamily="34" charset="-122"/>
                <a:sym typeface="Microsoft Yahei" pitchFamily="34" charset="-122"/>
              </a:rPr>
              <a:t>;  </a:t>
            </a:r>
            <a:r>
              <a:rPr lang="en-US" altLang="zh-CN" sz="2600" dirty="0" err="1" smtClean="0">
                <a:solidFill>
                  <a:srgbClr val="000000"/>
                </a:solidFill>
                <a:latin typeface="Microsoft Yahei" pitchFamily="34" charset="-122"/>
                <a:ea typeface="Microsoft Yahei" pitchFamily="34" charset="-122"/>
                <a:sym typeface="Microsoft Yahei" pitchFamily="34" charset="-122"/>
              </a:rPr>
              <a:t>p.next</a:t>
            </a:r>
            <a:r>
              <a:rPr lang="en-US" altLang="zh-CN" sz="2600" dirty="0" smtClean="0">
                <a:solidFill>
                  <a:srgbClr val="000000"/>
                </a:solidFill>
                <a:latin typeface="Microsoft Yahei" pitchFamily="34" charset="-122"/>
                <a:ea typeface="Microsoft Yahei" pitchFamily="34" charset="-122"/>
                <a:sym typeface="Microsoft Yahei" pitchFamily="34" charset="-122"/>
              </a:rPr>
              <a:t>=</a:t>
            </a:r>
            <a:r>
              <a:rPr lang="en-US" altLang="zh-CN" sz="2600" dirty="0" err="1" smtClean="0">
                <a:solidFill>
                  <a:srgbClr val="000000"/>
                </a:solidFill>
                <a:latin typeface="Microsoft Yahei" pitchFamily="34" charset="-122"/>
                <a:ea typeface="Microsoft Yahei" pitchFamily="34" charset="-122"/>
                <a:sym typeface="Microsoft Yahei" pitchFamily="34" charset="-122"/>
              </a:rPr>
              <a:t>s.next</a:t>
            </a:r>
            <a:r>
              <a:rPr lang="en-US" altLang="zh-CN" sz="2600" dirty="0">
                <a:solidFill>
                  <a:srgbClr val="000000"/>
                </a:solidFill>
                <a:latin typeface="Microsoft Yahei" pitchFamily="34" charset="-122"/>
                <a:ea typeface="Microsoft Yahei" pitchFamily="34" charset="-122"/>
                <a:sym typeface="Microsoft Yahei" pitchFamily="34" charset="-122"/>
              </a:rPr>
              <a:t>;</a:t>
            </a:r>
            <a:endParaRPr lang="zh-CN" altLang="en-US" sz="2600" dirty="0">
              <a:solidFill>
                <a:srgbClr val="000000"/>
              </a:solidFill>
              <a:latin typeface="Microsoft Yahei" pitchFamily="34" charset="-122"/>
              <a:ea typeface="Microsoft Yahei" pitchFamily="34" charset="-122"/>
              <a:sym typeface="Microsoft Yahei" pitchFamily="34" charset="-122"/>
            </a:endParaRPr>
          </a:p>
        </p:txBody>
      </p:sp>
      <p:sp>
        <p:nvSpPr>
          <p:cNvPr id="117766" name="TextBox 6"/>
          <p:cNvSpPr txBox="1">
            <a:spLocks noChangeArrowheads="1"/>
          </p:cNvSpPr>
          <p:nvPr>
            <p:custDataLst>
              <p:tags r:id="rId6"/>
            </p:custDataLst>
          </p:nvPr>
        </p:nvSpPr>
        <p:spPr bwMode="auto">
          <a:xfrm>
            <a:off x="2169584" y="4679950"/>
            <a:ext cx="85344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algn="l" eaLnBrk="1" hangingPunct="1">
              <a:lnSpc>
                <a:spcPct val="100000"/>
              </a:lnSpc>
              <a:spcBef>
                <a:spcPct val="0"/>
              </a:spcBef>
              <a:buClrTx/>
              <a:buSzPct val="100000"/>
              <a:buFont typeface="Times New Roman" pitchFamily="18" charset="0"/>
              <a:buNone/>
            </a:pPr>
            <a:r>
              <a:rPr lang="en-US" altLang="zh-CN" sz="2600" dirty="0" err="1" smtClean="0">
                <a:solidFill>
                  <a:srgbClr val="000000"/>
                </a:solidFill>
                <a:latin typeface="Microsoft Yahei" pitchFamily="34" charset="-122"/>
                <a:ea typeface="Microsoft Yahei" pitchFamily="34" charset="-122"/>
                <a:sym typeface="Microsoft Yahei" pitchFamily="34" charset="-122"/>
              </a:rPr>
              <a:t>s.next</a:t>
            </a:r>
            <a:r>
              <a:rPr lang="en-US" altLang="zh-CN" sz="2600" dirty="0" smtClean="0">
                <a:solidFill>
                  <a:srgbClr val="000000"/>
                </a:solidFill>
                <a:latin typeface="Microsoft Yahei" pitchFamily="34" charset="-122"/>
                <a:ea typeface="Microsoft Yahei" pitchFamily="34" charset="-122"/>
                <a:sym typeface="Microsoft Yahei" pitchFamily="34" charset="-122"/>
              </a:rPr>
              <a:t>=</a:t>
            </a:r>
            <a:r>
              <a:rPr lang="en-US" altLang="zh-CN" sz="2600" dirty="0" err="1" smtClean="0">
                <a:solidFill>
                  <a:srgbClr val="000000"/>
                </a:solidFill>
                <a:latin typeface="Microsoft Yahei" pitchFamily="34" charset="-122"/>
                <a:ea typeface="Microsoft Yahei" pitchFamily="34" charset="-122"/>
                <a:sym typeface="Microsoft Yahei" pitchFamily="34" charset="-122"/>
              </a:rPr>
              <a:t>p.next</a:t>
            </a:r>
            <a:r>
              <a:rPr lang="en-US" altLang="zh-CN" sz="2600" dirty="0">
                <a:solidFill>
                  <a:srgbClr val="000000"/>
                </a:solidFill>
                <a:latin typeface="Microsoft Yahei" pitchFamily="34" charset="-122"/>
                <a:ea typeface="Microsoft Yahei" pitchFamily="34" charset="-122"/>
                <a:sym typeface="Microsoft Yahei" pitchFamily="34" charset="-122"/>
              </a:rPr>
              <a:t>;  </a:t>
            </a:r>
            <a:r>
              <a:rPr lang="en-US" altLang="zh-CN" sz="2600" dirty="0" err="1" smtClean="0">
                <a:solidFill>
                  <a:srgbClr val="000000"/>
                </a:solidFill>
                <a:latin typeface="Microsoft Yahei" pitchFamily="34" charset="-122"/>
                <a:ea typeface="Microsoft Yahei" pitchFamily="34" charset="-122"/>
                <a:sym typeface="Microsoft Yahei" pitchFamily="34" charset="-122"/>
              </a:rPr>
              <a:t>p.next</a:t>
            </a:r>
            <a:r>
              <a:rPr lang="en-US" altLang="zh-CN" sz="2600" dirty="0" smtClean="0">
                <a:solidFill>
                  <a:srgbClr val="000000"/>
                </a:solidFill>
                <a:latin typeface="Microsoft Yahei" pitchFamily="34" charset="-122"/>
                <a:ea typeface="Microsoft Yahei" pitchFamily="34" charset="-122"/>
                <a:sym typeface="Microsoft Yahei" pitchFamily="34" charset="-122"/>
              </a:rPr>
              <a:t>=s</a:t>
            </a:r>
            <a:r>
              <a:rPr lang="en-US" altLang="zh-CN" sz="2600" dirty="0">
                <a:solidFill>
                  <a:srgbClr val="000000"/>
                </a:solidFill>
                <a:latin typeface="Microsoft Yahei" pitchFamily="34" charset="-122"/>
                <a:ea typeface="Microsoft Yahei" pitchFamily="34" charset="-122"/>
                <a:sym typeface="Microsoft Yahei" pitchFamily="34" charset="-122"/>
              </a:rPr>
              <a:t>;</a:t>
            </a:r>
            <a:endParaRPr lang="zh-CN" altLang="en-US" sz="2600" dirty="0">
              <a:solidFill>
                <a:srgbClr val="000000"/>
              </a:solidFill>
              <a:latin typeface="Microsoft Yahei" pitchFamily="34" charset="-122"/>
              <a:ea typeface="Microsoft Yahei" pitchFamily="34" charset="-122"/>
              <a:sym typeface="Microsoft Yahei" pitchFamily="34" charset="-122"/>
            </a:endParaRPr>
          </a:p>
        </p:txBody>
      </p:sp>
      <p:sp>
        <p:nvSpPr>
          <p:cNvPr id="117767" name="椭圆 7"/>
          <p:cNvSpPr>
            <a:spLocks noChangeAspect="1"/>
          </p:cNvSpPr>
          <p:nvPr>
            <p:custDataLst>
              <p:tags r:id="rId7"/>
            </p:custDataLst>
          </p:nvPr>
        </p:nvSpPr>
        <p:spPr bwMode="auto">
          <a:xfrm>
            <a:off x="1217084" y="2173288"/>
            <a:ext cx="68580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eaLnBrk="1" hangingPunct="1">
              <a:lnSpc>
                <a:spcPct val="100000"/>
              </a:lnSpc>
              <a:spcBef>
                <a:spcPct val="0"/>
              </a:spcBef>
              <a:buClrTx/>
              <a:buSzPct val="100000"/>
              <a:buFont typeface="Times New Roman" pitchFamily="18" charset="0"/>
              <a:buNone/>
            </a:pPr>
            <a:r>
              <a:rPr lang="en-US" altLang="zh-CN" sz="1600">
                <a:solidFill>
                  <a:srgbClr val="FFFFFF"/>
                </a:solidFill>
                <a:latin typeface="Microsoft Yahei" pitchFamily="34" charset="-122"/>
                <a:ea typeface="Microsoft Yahei" pitchFamily="34" charset="-122"/>
                <a:sym typeface="Microsoft Yahei" pitchFamily="34" charset="-122"/>
              </a:rPr>
              <a:t>A</a:t>
            </a:r>
            <a:endParaRPr lang="zh-CN" altLang="en-US" sz="1600">
              <a:solidFill>
                <a:srgbClr val="FFFFFF"/>
              </a:solidFill>
              <a:latin typeface="Microsoft Yahei" pitchFamily="34" charset="-122"/>
              <a:ea typeface="Microsoft Yahei" pitchFamily="34" charset="-122"/>
              <a:sym typeface="Microsoft Yahei" pitchFamily="34" charset="-122"/>
            </a:endParaRPr>
          </a:p>
        </p:txBody>
      </p:sp>
      <p:sp>
        <p:nvSpPr>
          <p:cNvPr id="117768" name="椭圆 8"/>
          <p:cNvSpPr>
            <a:spLocks noChangeAspect="1"/>
          </p:cNvSpPr>
          <p:nvPr>
            <p:custDataLst>
              <p:tags r:id="rId8"/>
            </p:custDataLst>
          </p:nvPr>
        </p:nvSpPr>
        <p:spPr bwMode="auto">
          <a:xfrm>
            <a:off x="1217084" y="3030538"/>
            <a:ext cx="68580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eaLnBrk="1" hangingPunct="1">
              <a:lnSpc>
                <a:spcPct val="100000"/>
              </a:lnSpc>
              <a:spcBef>
                <a:spcPct val="0"/>
              </a:spcBef>
              <a:buClrTx/>
              <a:buSzPct val="100000"/>
              <a:buFont typeface="Times New Roman" pitchFamily="18" charset="0"/>
              <a:buNone/>
            </a:pPr>
            <a:r>
              <a:rPr lang="en-US" altLang="zh-CN" sz="1600">
                <a:solidFill>
                  <a:srgbClr val="FFFFFF"/>
                </a:solidFill>
                <a:latin typeface="Microsoft Yahei" pitchFamily="34" charset="-122"/>
                <a:ea typeface="Microsoft Yahei" pitchFamily="34" charset="-122"/>
                <a:sym typeface="Microsoft Yahei" pitchFamily="34" charset="-122"/>
              </a:rPr>
              <a:t>B</a:t>
            </a:r>
            <a:endParaRPr lang="zh-CN" altLang="en-US" sz="1600">
              <a:solidFill>
                <a:srgbClr val="FFFFFF"/>
              </a:solidFill>
              <a:latin typeface="Microsoft Yahei" pitchFamily="34" charset="-122"/>
              <a:ea typeface="Microsoft Yahei" pitchFamily="34" charset="-122"/>
              <a:sym typeface="Microsoft Yahei" pitchFamily="34" charset="-122"/>
            </a:endParaRPr>
          </a:p>
        </p:txBody>
      </p:sp>
      <p:sp>
        <p:nvSpPr>
          <p:cNvPr id="117769" name="椭圆 9"/>
          <p:cNvSpPr>
            <a:spLocks noChangeAspect="1"/>
          </p:cNvSpPr>
          <p:nvPr>
            <p:custDataLst>
              <p:tags r:id="rId9"/>
            </p:custDataLst>
          </p:nvPr>
        </p:nvSpPr>
        <p:spPr bwMode="auto">
          <a:xfrm>
            <a:off x="1217084" y="3887788"/>
            <a:ext cx="68580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eaLnBrk="1" hangingPunct="1">
              <a:lnSpc>
                <a:spcPct val="100000"/>
              </a:lnSpc>
              <a:spcBef>
                <a:spcPct val="0"/>
              </a:spcBef>
              <a:buClrTx/>
              <a:buSzPct val="100000"/>
              <a:buFont typeface="Times New Roman" pitchFamily="18" charset="0"/>
              <a:buNone/>
            </a:pPr>
            <a:r>
              <a:rPr lang="en-US" altLang="zh-CN" sz="1600">
                <a:solidFill>
                  <a:srgbClr val="FFFFFF"/>
                </a:solidFill>
                <a:latin typeface="Microsoft Yahei" pitchFamily="34" charset="-122"/>
                <a:ea typeface="Microsoft Yahei" pitchFamily="34" charset="-122"/>
                <a:sym typeface="Microsoft Yahei" pitchFamily="34" charset="-122"/>
              </a:rPr>
              <a:t>C</a:t>
            </a:r>
            <a:endParaRPr lang="zh-CN" altLang="en-US" sz="1600">
              <a:solidFill>
                <a:srgbClr val="FFFFFF"/>
              </a:solidFill>
              <a:latin typeface="Microsoft Yahei" pitchFamily="34" charset="-122"/>
              <a:ea typeface="Microsoft Yahei" pitchFamily="34" charset="-122"/>
              <a:sym typeface="Microsoft Yahei" pitchFamily="34" charset="-122"/>
            </a:endParaRPr>
          </a:p>
        </p:txBody>
      </p:sp>
      <p:sp>
        <p:nvSpPr>
          <p:cNvPr id="117770" name="椭圆 10"/>
          <p:cNvSpPr>
            <a:spLocks noChangeAspect="1"/>
          </p:cNvSpPr>
          <p:nvPr>
            <p:custDataLst>
              <p:tags r:id="rId10"/>
            </p:custDataLst>
          </p:nvPr>
        </p:nvSpPr>
        <p:spPr bwMode="auto">
          <a:xfrm>
            <a:off x="1217084" y="4745038"/>
            <a:ext cx="685800" cy="514350"/>
          </a:xfrm>
          <a:prstGeom prst="ellipse">
            <a:avLst/>
          </a:prstGeom>
          <a:solidFill>
            <a:srgbClr val="00FF00"/>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eaLnBrk="1" hangingPunct="1">
              <a:lnSpc>
                <a:spcPct val="100000"/>
              </a:lnSpc>
              <a:spcBef>
                <a:spcPct val="0"/>
              </a:spcBef>
              <a:buClrTx/>
              <a:buSzPct val="100000"/>
              <a:buFont typeface="Times New Roman" pitchFamily="18" charset="0"/>
              <a:buNone/>
            </a:pPr>
            <a:r>
              <a:rPr lang="en-US" altLang="zh-CN" sz="1600">
                <a:solidFill>
                  <a:srgbClr val="FFFFFF"/>
                </a:solidFill>
                <a:latin typeface="Microsoft Yahei" pitchFamily="34" charset="-122"/>
                <a:ea typeface="Microsoft Yahei" pitchFamily="34" charset="-122"/>
                <a:sym typeface="Microsoft Yahei" pitchFamily="34" charset="-122"/>
              </a:rPr>
              <a:t>D</a:t>
            </a:r>
            <a:endParaRPr lang="zh-CN" altLang="en-US" sz="1600">
              <a:solidFill>
                <a:srgbClr val="FFFFFF"/>
              </a:solidFill>
              <a:latin typeface="Microsoft Yahei" pitchFamily="34" charset="-122"/>
              <a:ea typeface="Microsoft Yahei" pitchFamily="34" charset="-122"/>
              <a:sym typeface="Microsoft Yahei" pitchFamily="34" charset="-122"/>
            </a:endParaRPr>
          </a:p>
        </p:txBody>
      </p:sp>
      <p:sp>
        <p:nvSpPr>
          <p:cNvPr id="117771" name="圆角矩形 11"/>
          <p:cNvSpPr>
            <a:spLocks noChangeArrowheads="1"/>
          </p:cNvSpPr>
          <p:nvPr>
            <p:custDataLst>
              <p:tags r:id="rId11"/>
            </p:custDataLst>
          </p:nvPr>
        </p:nvSpPr>
        <p:spPr bwMode="auto">
          <a:xfrm>
            <a:off x="7960784" y="5537200"/>
            <a:ext cx="2057400" cy="412750"/>
          </a:xfrm>
          <a:prstGeom prst="roundRect">
            <a:avLst>
              <a:gd name="adj" fmla="val 16667"/>
            </a:avLst>
          </a:prstGeom>
          <a:solidFill>
            <a:srgbClr val="808080"/>
          </a:solidFill>
          <a:ln w="381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eaLnBrk="1" hangingPunct="1">
              <a:lnSpc>
                <a:spcPct val="100000"/>
              </a:lnSpc>
              <a:spcBef>
                <a:spcPct val="0"/>
              </a:spcBef>
              <a:buClrTx/>
              <a:buSzPct val="100000"/>
              <a:buFont typeface="Times New Roman" pitchFamily="18" charset="0"/>
              <a:buNone/>
            </a:pPr>
            <a:r>
              <a:rPr lang="zh-CN" altLang="en-US" sz="1600">
                <a:solidFill>
                  <a:srgbClr val="FFFFFF"/>
                </a:solidFill>
                <a:latin typeface="Microsoft Yahei" pitchFamily="34" charset="-122"/>
                <a:ea typeface="Microsoft Yahei" pitchFamily="34" charset="-122"/>
                <a:sym typeface="Microsoft Yahei" pitchFamily="34" charset="-122"/>
              </a:rPr>
              <a:t>提交</a:t>
            </a:r>
          </a:p>
        </p:txBody>
      </p:sp>
      <p:grpSp>
        <p:nvGrpSpPr>
          <p:cNvPr id="117772" name="组合 16"/>
          <p:cNvGrpSpPr>
            <a:grpSpLocks/>
          </p:cNvGrpSpPr>
          <p:nvPr>
            <p:custDataLst>
              <p:tags r:id="rId12"/>
            </p:custDataLst>
          </p:nvPr>
        </p:nvGrpSpPr>
        <p:grpSpPr bwMode="auto">
          <a:xfrm>
            <a:off x="0" y="0"/>
            <a:ext cx="12192000" cy="635000"/>
            <a:chOff x="0" y="0"/>
            <a:chExt cx="9144000" cy="635000"/>
          </a:xfrm>
        </p:grpSpPr>
        <p:sp>
          <p:nvSpPr>
            <p:cNvPr id="117774" name="TitleBackground"/>
            <p:cNvSpPr>
              <a:spLocks noChangeArrowheads="1"/>
            </p:cNvSpPr>
            <p:nvPr>
              <p:custDataLst>
                <p:tags r:id="rId14"/>
              </p:custDataLst>
            </p:nvPr>
          </p:nvSpPr>
          <p:spPr bwMode="auto">
            <a:xfrm>
              <a:off x="0" y="0"/>
              <a:ext cx="914400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eaLnBrk="1" hangingPunct="1">
                <a:lnSpc>
                  <a:spcPct val="100000"/>
                </a:lnSpc>
                <a:spcBef>
                  <a:spcPct val="0"/>
                </a:spcBef>
                <a:buClrTx/>
                <a:buSzPct val="100000"/>
                <a:buFont typeface="Times New Roman" pitchFamily="18" charset="0"/>
                <a:buNone/>
              </a:pPr>
              <a:endParaRPr lang="zh-CN" altLang="en-US" sz="1800">
                <a:solidFill>
                  <a:schemeClr val="tx1"/>
                </a:solidFill>
                <a:ea typeface="仿宋_GB2312" charset="-122"/>
              </a:endParaRPr>
            </a:p>
          </p:txBody>
        </p:sp>
        <p:sp>
          <p:nvSpPr>
            <p:cNvPr id="117775" name="ColorBlock"/>
            <p:cNvSpPr>
              <a:spLocks noChangeArrowheads="1"/>
            </p:cNvSpPr>
            <p:nvPr>
              <p:custDataLst>
                <p:tags r:id="rId15"/>
              </p:custDataLst>
            </p:nvPr>
          </p:nvSpPr>
          <p:spPr bwMode="auto">
            <a:xfrm>
              <a:off x="0" y="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eaLnBrk="1" hangingPunct="1">
                <a:lnSpc>
                  <a:spcPct val="100000"/>
                </a:lnSpc>
                <a:spcBef>
                  <a:spcPct val="0"/>
                </a:spcBef>
                <a:buClrTx/>
                <a:buSzPct val="100000"/>
                <a:buFont typeface="Times New Roman" pitchFamily="18" charset="0"/>
                <a:buNone/>
              </a:pPr>
              <a:endParaRPr lang="zh-CN" altLang="en-US" sz="1800">
                <a:solidFill>
                  <a:schemeClr val="tx1"/>
                </a:solidFill>
                <a:ea typeface="仿宋_GB2312" charset="-122"/>
              </a:endParaRPr>
            </a:p>
          </p:txBody>
        </p:sp>
        <p:sp>
          <p:nvSpPr>
            <p:cNvPr id="117776" name="TypeText"/>
            <p:cNvSpPr txBox="1">
              <a:spLocks noChangeArrowheads="1"/>
            </p:cNvSpPr>
            <p:nvPr>
              <p:custDataLst>
                <p:tags r:id="rId16"/>
              </p:custDataLst>
            </p:nvPr>
          </p:nvSpPr>
          <p:spPr bwMode="auto">
            <a:xfrm>
              <a:off x="1905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eaLnBrk="1" hangingPunct="1">
                <a:lnSpc>
                  <a:spcPct val="100000"/>
                </a:lnSpc>
                <a:spcBef>
                  <a:spcPct val="0"/>
                </a:spcBef>
                <a:buClrTx/>
                <a:buSzPct val="100000"/>
                <a:buFont typeface="Times New Roman" pitchFamily="18" charset="0"/>
                <a:buNone/>
              </a:pPr>
              <a:r>
                <a:rPr lang="zh-CN" altLang="en-US" sz="2600" dirty="0">
                  <a:solidFill>
                    <a:srgbClr val="000000"/>
                  </a:solidFill>
                  <a:latin typeface="Microsoft Yahei" pitchFamily="34" charset="-122"/>
                  <a:ea typeface="Microsoft Yahei" pitchFamily="34" charset="-122"/>
                  <a:sym typeface="Microsoft Yahei" pitchFamily="34" charset="-122"/>
                </a:rPr>
                <a:t>单选题</a:t>
              </a:r>
            </a:p>
          </p:txBody>
        </p:sp>
        <p:sp>
          <p:nvSpPr>
            <p:cNvPr id="117777" name="TipText"/>
            <p:cNvSpPr txBox="1">
              <a:spLocks noChangeArrowheads="1"/>
            </p:cNvSpPr>
            <p:nvPr>
              <p:custDataLst>
                <p:tags r:id="rId17"/>
              </p:custDataLst>
            </p:nvPr>
          </p:nvSpPr>
          <p:spPr bwMode="auto">
            <a:xfrm>
              <a:off x="1656874"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anchor="ctr" anchorCtr="0">
              <a:noAutofit/>
            </a:bodyPr>
            <a:lstStyle>
              <a:lvl1pPr eaLnBrk="0" hangingPunct="0">
                <a:lnSpc>
                  <a:spcPct val="90000"/>
                </a:lnSpc>
                <a:spcBef>
                  <a:spcPts val="1350"/>
                </a:spcBef>
                <a:buClr>
                  <a:schemeClr val="accent1"/>
                </a:buClr>
                <a:buSzPct val="60000"/>
                <a:buFont typeface="Wingdings 2" pitchFamily="18" charset="2"/>
                <a:buChar char=""/>
                <a:defRPr sz="2400">
                  <a:solidFill>
                    <a:srgbClr val="B88723"/>
                  </a:solidFill>
                  <a:latin typeface="Times New Roman" pitchFamily="18" charset="0"/>
                  <a:ea typeface="幼圆" pitchFamily="49" charset="-122"/>
                </a:defRPr>
              </a:lvl1pPr>
              <a:lvl2pPr marL="742950" indent="-285750" eaLnBrk="0" hangingPunct="0">
                <a:lnSpc>
                  <a:spcPct val="130000"/>
                </a:lnSpc>
                <a:buFont typeface="Calibri" pitchFamily="34" charset="0"/>
                <a:buChar char=" "/>
                <a:defRPr sz="1600">
                  <a:solidFill>
                    <a:schemeClr val="tx1"/>
                  </a:solidFill>
                  <a:latin typeface="Times New Roman" pitchFamily="18" charset="0"/>
                  <a:ea typeface="幼圆" pitchFamily="49" charset="-122"/>
                </a:defRPr>
              </a:lvl2pPr>
              <a:lvl3pPr marL="1143000" indent="-228600" eaLnBrk="0" hangingPunct="0">
                <a:lnSpc>
                  <a:spcPct val="90000"/>
                </a:lnSpc>
                <a:spcBef>
                  <a:spcPts val="375"/>
                </a:spcBef>
                <a:buFont typeface="Calibri" pitchFamily="34" charset="0"/>
                <a:buChar char="•"/>
                <a:defRPr sz="1500">
                  <a:solidFill>
                    <a:srgbClr val="7F7F7F"/>
                  </a:solidFill>
                  <a:latin typeface="Times New Roman" pitchFamily="18" charset="0"/>
                  <a:ea typeface="幼圆" pitchFamily="49" charset="-122"/>
                </a:defRPr>
              </a:lvl3pPr>
              <a:lvl4pPr marL="16002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4pPr>
              <a:lvl5pPr marL="2057400" indent="-228600" eaLnBrk="0" hangingPunct="0">
                <a:lnSpc>
                  <a:spcPct val="90000"/>
                </a:lnSpc>
                <a:spcBef>
                  <a:spcPts val="375"/>
                </a:spcBef>
                <a:buFont typeface="Calibri" pitchFamily="34" charset="0"/>
                <a:buChar char="•"/>
                <a:defRPr sz="1300">
                  <a:solidFill>
                    <a:srgbClr val="7F7F7F"/>
                  </a:solidFill>
                  <a:latin typeface="Times New Roman" pitchFamily="18" charset="0"/>
                  <a:ea typeface="幼圆" pitchFamily="49" charset="-122"/>
                </a:defRPr>
              </a:lvl5pPr>
              <a:lvl6pPr marL="25146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6pPr>
              <a:lvl7pPr marL="29718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7pPr>
              <a:lvl8pPr marL="34290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8pPr>
              <a:lvl9pPr marL="3886200" indent="-228600" eaLnBrk="0" fontAlgn="base" hangingPunct="0">
                <a:lnSpc>
                  <a:spcPct val="90000"/>
                </a:lnSpc>
                <a:spcBef>
                  <a:spcPts val="375"/>
                </a:spcBef>
                <a:spcAft>
                  <a:spcPct val="0"/>
                </a:spcAft>
                <a:buFont typeface="Calibri" pitchFamily="34" charset="0"/>
                <a:buChar char="•"/>
                <a:defRPr sz="1300">
                  <a:solidFill>
                    <a:srgbClr val="7F7F7F"/>
                  </a:solidFill>
                  <a:latin typeface="Times New Roman" pitchFamily="18" charset="0"/>
                  <a:ea typeface="幼圆" pitchFamily="49" charset="-122"/>
                </a:defRPr>
              </a:lvl9pPr>
            </a:lstStyle>
            <a:p>
              <a:pPr eaLnBrk="1" hangingPunct="1">
                <a:lnSpc>
                  <a:spcPct val="100000"/>
                </a:lnSpc>
                <a:spcBef>
                  <a:spcPct val="0"/>
                </a:spcBef>
                <a:buClrTx/>
                <a:buSzPct val="100000"/>
                <a:buNone/>
              </a:pPr>
              <a:r>
                <a:rPr lang="en-US" altLang="zh-CN" sz="2000" smtClean="0">
                  <a:solidFill>
                    <a:srgbClr val="808080"/>
                  </a:solidFill>
                  <a:latin typeface="Microsoft Yahei"/>
                  <a:ea typeface="Microsoft Yahei"/>
                  <a:sym typeface="Microsoft Yahei"/>
                </a:rPr>
                <a:t>20</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969638531"/>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extBox 2"/>
          <p:cNvSpPr txBox="1">
            <a:spLocks noChangeArrowheads="1"/>
          </p:cNvSpPr>
          <p:nvPr>
            <p:custDataLst>
              <p:tags r:id="rId2"/>
            </p:custDataLst>
          </p:nvPr>
        </p:nvSpPr>
        <p:spPr bwMode="auto">
          <a:xfrm>
            <a:off x="829122" y="933994"/>
            <a:ext cx="6939061" cy="340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l"/>
            <a:r>
              <a:rPr lang="en-US" altLang="zh-CN" dirty="0"/>
              <a:t>L</a:t>
            </a:r>
            <a:r>
              <a:rPr lang="zh-CN" altLang="en-US" dirty="0"/>
              <a:t>为带头结点的单链表，下面算法的功能是</a:t>
            </a:r>
            <a:r>
              <a:rPr lang="zh-CN" altLang="en-US" dirty="0" smtClean="0"/>
              <a:t>：</a:t>
            </a:r>
            <a:endParaRPr lang="en-US" altLang="zh-CN" dirty="0" smtClean="0"/>
          </a:p>
          <a:p>
            <a:pPr algn="l"/>
            <a:r>
              <a:rPr lang="en-US" altLang="zh-CN" dirty="0" err="1" smtClean="0"/>
              <a:t>def</a:t>
            </a:r>
            <a:r>
              <a:rPr lang="en-US" altLang="zh-CN" dirty="0" smtClean="0"/>
              <a:t> Function(L):</a:t>
            </a:r>
          </a:p>
          <a:p>
            <a:pPr algn="l"/>
            <a:r>
              <a:rPr lang="en-US" altLang="zh-CN" dirty="0"/>
              <a:t>	</a:t>
            </a:r>
            <a:r>
              <a:rPr lang="en-US" altLang="zh-CN" dirty="0" smtClean="0"/>
              <a:t>k=0</a:t>
            </a:r>
            <a:r>
              <a:rPr lang="en-US" altLang="zh-CN" dirty="0"/>
              <a:t/>
            </a:r>
            <a:br>
              <a:rPr lang="en-US" altLang="zh-CN" dirty="0"/>
            </a:br>
            <a:r>
              <a:rPr lang="en-US" altLang="zh-CN" dirty="0" smtClean="0"/>
              <a:t>	p=L</a:t>
            </a:r>
          </a:p>
          <a:p>
            <a:pPr algn="l"/>
            <a:r>
              <a:rPr lang="en-US" altLang="zh-CN" dirty="0"/>
              <a:t>	</a:t>
            </a:r>
            <a:r>
              <a:rPr lang="en-US" altLang="zh-CN" dirty="0" smtClean="0"/>
              <a:t>while </a:t>
            </a:r>
            <a:r>
              <a:rPr lang="en-US" altLang="zh-CN" dirty="0" err="1" smtClean="0"/>
              <a:t>p.next</a:t>
            </a:r>
            <a:r>
              <a:rPr lang="en-US" altLang="zh-CN" dirty="0" smtClean="0"/>
              <a:t>!=None:</a:t>
            </a:r>
          </a:p>
          <a:p>
            <a:pPr algn="l"/>
            <a:r>
              <a:rPr lang="en-US" altLang="zh-CN" dirty="0"/>
              <a:t>	</a:t>
            </a:r>
            <a:r>
              <a:rPr lang="en-US" altLang="zh-CN" dirty="0" smtClean="0"/>
              <a:t>	p=</a:t>
            </a:r>
            <a:r>
              <a:rPr lang="en-US" altLang="zh-CN" dirty="0" err="1" smtClean="0"/>
              <a:t>p.next</a:t>
            </a:r>
            <a:endParaRPr lang="en-US" altLang="zh-CN" dirty="0" smtClean="0"/>
          </a:p>
          <a:p>
            <a:pPr algn="l"/>
            <a:r>
              <a:rPr lang="en-US" altLang="zh-CN" dirty="0"/>
              <a:t>	</a:t>
            </a:r>
            <a:r>
              <a:rPr lang="en-US" altLang="zh-CN" dirty="0" smtClean="0"/>
              <a:t>	k=k+1</a:t>
            </a:r>
            <a:r>
              <a:rPr lang="en-US" altLang="zh-CN" dirty="0"/>
              <a:t/>
            </a:r>
            <a:br>
              <a:rPr lang="en-US" altLang="zh-CN" dirty="0"/>
            </a:br>
            <a:r>
              <a:rPr lang="en-US" altLang="zh-CN" dirty="0"/>
              <a:t>  </a:t>
            </a:r>
            <a:r>
              <a:rPr lang="en-US" altLang="zh-CN" dirty="0" smtClean="0"/>
              <a:t>	return k</a:t>
            </a:r>
            <a:endParaRPr lang="zh-CN" altLang="zh-CN" dirty="0"/>
          </a:p>
        </p:txBody>
      </p:sp>
      <p:sp>
        <p:nvSpPr>
          <p:cNvPr id="180227" name="TextBox 3"/>
          <p:cNvSpPr txBox="1">
            <a:spLocks noChangeArrowheads="1"/>
          </p:cNvSpPr>
          <p:nvPr>
            <p:custDataLst>
              <p:tags r:id="rId3"/>
            </p:custDataLst>
          </p:nvPr>
        </p:nvSpPr>
        <p:spPr bwMode="auto">
          <a:xfrm>
            <a:off x="2495600" y="4581128"/>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找到尾结点</a:t>
            </a:r>
          </a:p>
        </p:txBody>
      </p:sp>
      <p:sp>
        <p:nvSpPr>
          <p:cNvPr id="180228" name="TextBox 4"/>
          <p:cNvSpPr txBox="1">
            <a:spLocks noChangeArrowheads="1"/>
          </p:cNvSpPr>
          <p:nvPr>
            <p:custDataLst>
              <p:tags r:id="rId4"/>
            </p:custDataLst>
          </p:nvPr>
        </p:nvSpPr>
        <p:spPr bwMode="auto">
          <a:xfrm>
            <a:off x="8040216" y="4653879"/>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l"/>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找到首结点</a:t>
            </a:r>
          </a:p>
        </p:txBody>
      </p:sp>
      <p:sp>
        <p:nvSpPr>
          <p:cNvPr id="180229" name="TextBox 5"/>
          <p:cNvSpPr txBox="1">
            <a:spLocks noChangeArrowheads="1"/>
          </p:cNvSpPr>
          <p:nvPr>
            <p:custDataLst>
              <p:tags r:id="rId5"/>
            </p:custDataLst>
          </p:nvPr>
        </p:nvSpPr>
        <p:spPr bwMode="auto">
          <a:xfrm>
            <a:off x="2474657" y="5412251"/>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l"/>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找到表长度</a:t>
            </a:r>
          </a:p>
        </p:txBody>
      </p:sp>
      <p:sp>
        <p:nvSpPr>
          <p:cNvPr id="180230" name="TextBox 6"/>
          <p:cNvSpPr txBox="1">
            <a:spLocks noChangeArrowheads="1"/>
          </p:cNvSpPr>
          <p:nvPr>
            <p:custDataLst>
              <p:tags r:id="rId6"/>
            </p:custDataLst>
          </p:nvPr>
        </p:nvSpPr>
        <p:spPr bwMode="auto">
          <a:xfrm>
            <a:off x="7968208" y="5356415"/>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l"/>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找到第</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k</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个结点</a:t>
            </a:r>
          </a:p>
        </p:txBody>
      </p:sp>
      <p:sp>
        <p:nvSpPr>
          <p:cNvPr id="180231" name="椭圆 7"/>
          <p:cNvSpPr>
            <a:spLocks noChangeAspect="1"/>
          </p:cNvSpPr>
          <p:nvPr>
            <p:custDataLst>
              <p:tags r:id="rId7"/>
            </p:custDataLst>
          </p:nvPr>
        </p:nvSpPr>
        <p:spPr bwMode="auto">
          <a:xfrm>
            <a:off x="1781225" y="4653879"/>
            <a:ext cx="514350" cy="514350"/>
          </a:xfrm>
          <a:prstGeom prst="ellipse">
            <a:avLst/>
          </a:prstGeom>
          <a:solidFill>
            <a:srgbClr val="808080"/>
          </a:solidFill>
          <a:ln w="12700" algn="ctr">
            <a:solidFill>
              <a:srgbClr val="000000"/>
            </a:solidFill>
            <a:round/>
            <a:headEnd/>
            <a:tailEnd/>
          </a:ln>
        </p:spPr>
        <p:txBody>
          <a:bodyPr anchor="ctr" anchorCtr="1"/>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eaLnBrk="1" hangingPunct="1">
              <a:buSzPct val="100000"/>
              <a:buFont typeface="Times New Roman" panose="02020603050405020304" pitchFamily="18"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0232" name="椭圆 8"/>
          <p:cNvSpPr>
            <a:spLocks noChangeAspect="1"/>
          </p:cNvSpPr>
          <p:nvPr>
            <p:custDataLst>
              <p:tags r:id="rId8"/>
            </p:custDataLst>
          </p:nvPr>
        </p:nvSpPr>
        <p:spPr bwMode="auto">
          <a:xfrm>
            <a:off x="7325841" y="4726630"/>
            <a:ext cx="514350" cy="514350"/>
          </a:xfrm>
          <a:prstGeom prst="ellipse">
            <a:avLst/>
          </a:prstGeom>
          <a:solidFill>
            <a:srgbClr val="808080"/>
          </a:solidFill>
          <a:ln w="12700" algn="ctr">
            <a:solidFill>
              <a:srgbClr val="000000"/>
            </a:solidFill>
            <a:round/>
            <a:headEnd/>
            <a:tailEnd/>
          </a:ln>
        </p:spPr>
        <p:txBody>
          <a:bodyPr anchor="ctr" anchorCtr="1"/>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eaLnBrk="1" hangingPunct="1">
              <a:buSzPct val="100000"/>
              <a:buFont typeface="Times New Roman" panose="02020603050405020304" pitchFamily="18"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0233" name="椭圆 9"/>
          <p:cNvSpPr>
            <a:spLocks noChangeAspect="1"/>
          </p:cNvSpPr>
          <p:nvPr>
            <p:custDataLst>
              <p:tags r:id="rId9"/>
            </p:custDataLst>
          </p:nvPr>
        </p:nvSpPr>
        <p:spPr bwMode="auto">
          <a:xfrm>
            <a:off x="1760282" y="5485002"/>
            <a:ext cx="514350" cy="514350"/>
          </a:xfrm>
          <a:prstGeom prst="ellipse">
            <a:avLst/>
          </a:prstGeom>
          <a:solidFill>
            <a:srgbClr val="00FF00"/>
          </a:solidFill>
          <a:ln w="25400" algn="ctr">
            <a:solidFill>
              <a:srgbClr val="000000"/>
            </a:solidFill>
            <a:round/>
            <a:headEnd/>
            <a:tailEnd/>
          </a:ln>
        </p:spPr>
        <p:txBody>
          <a:bodyPr anchor="ctr" anchorCtr="1"/>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eaLnBrk="1" hangingPunct="1">
              <a:buSzPct val="100000"/>
              <a:buFont typeface="Times New Roman" panose="02020603050405020304" pitchFamily="18"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0234" name="椭圆 10"/>
          <p:cNvSpPr>
            <a:spLocks noChangeAspect="1"/>
          </p:cNvSpPr>
          <p:nvPr>
            <p:custDataLst>
              <p:tags r:id="rId10"/>
            </p:custDataLst>
          </p:nvPr>
        </p:nvSpPr>
        <p:spPr bwMode="auto">
          <a:xfrm>
            <a:off x="7253833" y="5429166"/>
            <a:ext cx="514350" cy="514350"/>
          </a:xfrm>
          <a:prstGeom prst="ellipse">
            <a:avLst/>
          </a:prstGeom>
          <a:solidFill>
            <a:srgbClr val="808080"/>
          </a:solidFill>
          <a:ln w="12700" algn="ctr">
            <a:solidFill>
              <a:srgbClr val="000000"/>
            </a:solidFill>
            <a:round/>
            <a:headEnd/>
            <a:tailEnd/>
          </a:ln>
        </p:spPr>
        <p:txBody>
          <a:bodyPr anchor="ctr" anchorCtr="1"/>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eaLnBrk="1" hangingPunct="1">
              <a:buSzPct val="100000"/>
              <a:buFont typeface="Times New Roman" panose="02020603050405020304" pitchFamily="18"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0235" name="圆角矩形 11"/>
          <p:cNvSpPr>
            <a:spLocks noChangeArrowheads="1"/>
          </p:cNvSpPr>
          <p:nvPr>
            <p:custDataLst>
              <p:tags r:id="rId11"/>
            </p:custDataLst>
          </p:nvPr>
        </p:nvSpPr>
        <p:spPr bwMode="auto">
          <a:xfrm>
            <a:off x="7696200" y="6215063"/>
            <a:ext cx="1543050" cy="411162"/>
          </a:xfrm>
          <a:prstGeom prst="roundRect">
            <a:avLst>
              <a:gd name="adj" fmla="val 16667"/>
            </a:avLst>
          </a:prstGeom>
          <a:solidFill>
            <a:srgbClr val="808080"/>
          </a:solidFill>
          <a:ln w="38100" algn="ctr">
            <a:solidFill>
              <a:srgbClr val="000000"/>
            </a:solidFill>
            <a:round/>
            <a:headEnd/>
            <a:tailEnd/>
          </a:ln>
        </p:spPr>
        <p:txBody>
          <a:bodyPr anchor="ctr" anchorCtr="1"/>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eaLnBrk="1" hangingPunct="1">
              <a:buSzPct val="100000"/>
              <a:buFont typeface="Times New Roman" panose="02020603050405020304" pitchFamily="18" charset="0"/>
              <a:buNone/>
            </a:pP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0236" name="组合 16"/>
          <p:cNvGrpSpPr>
            <a:grpSpLocks/>
          </p:cNvGrpSpPr>
          <p:nvPr>
            <p:custDataLst>
              <p:tags r:id="rId12"/>
            </p:custDataLst>
          </p:nvPr>
        </p:nvGrpSpPr>
        <p:grpSpPr bwMode="auto">
          <a:xfrm>
            <a:off x="0" y="0"/>
            <a:ext cx="9144000" cy="635000"/>
            <a:chOff x="-1524000" y="0"/>
            <a:chExt cx="9144000" cy="635000"/>
          </a:xfrm>
        </p:grpSpPr>
        <p:sp>
          <p:nvSpPr>
            <p:cNvPr id="180238" name="TitleBackground"/>
            <p:cNvSpPr>
              <a:spLocks noChangeArrowheads="1"/>
            </p:cNvSpPr>
            <p:nvPr>
              <p:custDataLst>
                <p:tags r:id="rId14"/>
              </p:custDataLst>
            </p:nvPr>
          </p:nvSpPr>
          <p:spPr bwMode="auto">
            <a:xfrm>
              <a:off x="-1524000" y="0"/>
              <a:ext cx="9144000" cy="635000"/>
            </a:xfrm>
            <a:prstGeom prst="rect">
              <a:avLst/>
            </a:prstGeom>
            <a:solidFill>
              <a:srgbClr val="F6F7F8"/>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eaLnBrk="1" hangingPunct="1">
                <a:buSzPct val="100000"/>
                <a:buFont typeface="Times New Roman" panose="02020603050405020304" pitchFamily="18" charset="0"/>
                <a:buNone/>
              </a:pPr>
              <a:endParaRPr lang="zh-CN" altLang="en-US"/>
            </a:p>
          </p:txBody>
        </p:sp>
        <p:sp>
          <p:nvSpPr>
            <p:cNvPr id="180239" name="ColorBlock"/>
            <p:cNvSpPr>
              <a:spLocks noChangeArrowheads="1"/>
            </p:cNvSpPr>
            <p:nvPr>
              <p:custDataLst>
                <p:tags r:id="rId15"/>
              </p:custDataLst>
            </p:nvPr>
          </p:nvSpPr>
          <p:spPr bwMode="auto">
            <a:xfrm>
              <a:off x="-1524000" y="0"/>
              <a:ext cx="190500" cy="635000"/>
            </a:xfrm>
            <a:prstGeom prst="rect">
              <a:avLst/>
            </a:prstGeom>
            <a:solidFill>
              <a:srgbClr val="639EF4"/>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eaLnBrk="1" hangingPunct="1">
                <a:buSzPct val="100000"/>
                <a:buFont typeface="Times New Roman" panose="02020603050405020304" pitchFamily="18" charset="0"/>
                <a:buNone/>
              </a:pPr>
              <a:endParaRPr lang="zh-CN" altLang="en-US"/>
            </a:p>
          </p:txBody>
        </p:sp>
        <p:sp>
          <p:nvSpPr>
            <p:cNvPr id="180240" name="TypeText"/>
            <p:cNvSpPr txBox="1">
              <a:spLocks noChangeArrowheads="1"/>
            </p:cNvSpPr>
            <p:nvPr>
              <p:custDataLst>
                <p:tags r:id="rId16"/>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80241" name="TipText"/>
            <p:cNvSpPr txBox="1">
              <a:spLocks noChangeArrowheads="1"/>
            </p:cNvSpPr>
            <p:nvPr>
              <p:custDataLst>
                <p:tags r:id="rId17"/>
              </p:custDataLst>
            </p:nvPr>
          </p:nvSpPr>
          <p:spPr bwMode="auto">
            <a:xfrm>
              <a:off x="36766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180237" name="图片 1"/>
          <p:cNvPicPr>
            <a:picLocks/>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6720974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Rectangle 4"/>
          <p:cNvSpPr>
            <a:spLocks noChangeArrowheads="1"/>
          </p:cNvSpPr>
          <p:nvPr/>
        </p:nvSpPr>
        <p:spPr bwMode="auto">
          <a:xfrm>
            <a:off x="508000" y="1049338"/>
            <a:ext cx="10678584"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Times New Roman" pitchFamily="18" charset="0"/>
                <a:ea typeface="仿宋_GB2312" pitchFamily="49" charset="-122"/>
              </a:defRPr>
            </a:lvl1pPr>
            <a:lvl2pPr marL="742950" indent="-285750">
              <a:defRPr>
                <a:solidFill>
                  <a:schemeClr val="tx1"/>
                </a:solidFill>
                <a:latin typeface="Times New Roman" pitchFamily="18" charset="0"/>
                <a:ea typeface="仿宋_GB2312" pitchFamily="49" charset="-122"/>
              </a:defRPr>
            </a:lvl2pPr>
            <a:lvl3pPr marL="1143000" indent="-228600">
              <a:defRPr>
                <a:solidFill>
                  <a:schemeClr val="tx1"/>
                </a:solidFill>
                <a:latin typeface="Times New Roman" pitchFamily="18" charset="0"/>
                <a:ea typeface="仿宋_GB2312" pitchFamily="49" charset="-122"/>
              </a:defRPr>
            </a:lvl3pPr>
            <a:lvl4pPr marL="1600200" indent="-228600">
              <a:defRPr>
                <a:solidFill>
                  <a:schemeClr val="tx1"/>
                </a:solidFill>
                <a:latin typeface="Times New Roman" pitchFamily="18" charset="0"/>
                <a:ea typeface="仿宋_GB2312" pitchFamily="49" charset="-122"/>
              </a:defRPr>
            </a:lvl4pPr>
            <a:lvl5pPr marL="2057400" indent="-228600">
              <a:defRPr>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仿宋_GB2312" pitchFamily="49" charset="-122"/>
              </a:defRPr>
            </a:lvl9pPr>
          </a:lstStyle>
          <a:p>
            <a:pPr algn="l">
              <a:lnSpc>
                <a:spcPct val="90000"/>
              </a:lnSpc>
              <a:buSzPct val="100000"/>
              <a:buFont typeface="Times New Roman" pitchFamily="18" charset="0"/>
              <a:buNone/>
            </a:pPr>
            <a:r>
              <a:rPr lang="zh-CN" altLang="zh-CN" sz="2800" b="1" dirty="0">
                <a:solidFill>
                  <a:schemeClr val="tx2"/>
                </a:solidFill>
                <a:ea typeface="楷体_GB2312" pitchFamily="49" charset="-122"/>
              </a:rPr>
              <a:t>1. </a:t>
            </a:r>
            <a:r>
              <a:rPr lang="zh-CN" altLang="zh-CN" sz="2800" b="1" dirty="0">
                <a:solidFill>
                  <a:schemeClr val="accent2"/>
                </a:solidFill>
                <a:ea typeface="楷体_GB2312" pitchFamily="49" charset="-122"/>
              </a:rPr>
              <a:t>查找:</a:t>
            </a:r>
            <a:r>
              <a:rPr lang="zh-CN" altLang="zh-CN" sz="2800" b="1" dirty="0">
                <a:ea typeface="楷体_GB2312" pitchFamily="49" charset="-122"/>
              </a:rPr>
              <a:t>  因线性链表只能顺序存取，即在查找时要从头指针找起，查找的时间复杂度为</a:t>
            </a:r>
            <a:r>
              <a:rPr lang="zh-CN" altLang="zh-CN" sz="2800" b="1" dirty="0">
                <a:solidFill>
                  <a:schemeClr val="accent1"/>
                </a:solidFill>
                <a:ea typeface="楷体_GB2312" pitchFamily="49" charset="-122"/>
              </a:rPr>
              <a:t> </a:t>
            </a:r>
            <a:r>
              <a:rPr lang="zh-CN" altLang="zh-CN" sz="3200" b="1" dirty="0">
                <a:solidFill>
                  <a:srgbClr val="FF0000"/>
                </a:solidFill>
                <a:ea typeface="楷体_GB2312" pitchFamily="49" charset="-122"/>
              </a:rPr>
              <a:t>O(n)</a:t>
            </a:r>
            <a:r>
              <a:rPr lang="zh-CN" altLang="zh-CN" sz="3200" b="1" dirty="0">
                <a:ea typeface="楷体_GB2312" pitchFamily="49" charset="-122"/>
              </a:rPr>
              <a:t>。</a:t>
            </a:r>
          </a:p>
        </p:txBody>
      </p:sp>
      <p:sp>
        <p:nvSpPr>
          <p:cNvPr id="117765" name="Rectangle 5"/>
          <p:cNvSpPr>
            <a:spLocks noChangeArrowheads="1"/>
          </p:cNvSpPr>
          <p:nvPr/>
        </p:nvSpPr>
        <p:spPr bwMode="auto">
          <a:xfrm>
            <a:off x="508000" y="2492375"/>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仿宋_GB2312" pitchFamily="49" charset="-122"/>
              </a:defRPr>
            </a:lvl1pPr>
            <a:lvl2pPr marL="742950" indent="-285750">
              <a:defRPr>
                <a:solidFill>
                  <a:schemeClr val="tx1"/>
                </a:solidFill>
                <a:latin typeface="Times New Roman" pitchFamily="18" charset="0"/>
                <a:ea typeface="仿宋_GB2312" pitchFamily="49" charset="-122"/>
              </a:defRPr>
            </a:lvl2pPr>
            <a:lvl3pPr marL="1143000" indent="-228600">
              <a:defRPr>
                <a:solidFill>
                  <a:schemeClr val="tx1"/>
                </a:solidFill>
                <a:latin typeface="Times New Roman" pitchFamily="18" charset="0"/>
                <a:ea typeface="仿宋_GB2312" pitchFamily="49" charset="-122"/>
              </a:defRPr>
            </a:lvl3pPr>
            <a:lvl4pPr marL="1600200" indent="-228600">
              <a:defRPr>
                <a:solidFill>
                  <a:schemeClr val="tx1"/>
                </a:solidFill>
                <a:latin typeface="Times New Roman" pitchFamily="18" charset="0"/>
                <a:ea typeface="仿宋_GB2312" pitchFamily="49" charset="-122"/>
              </a:defRPr>
            </a:lvl4pPr>
            <a:lvl5pPr marL="2057400" indent="-228600">
              <a:defRPr>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仿宋_GB2312" pitchFamily="49" charset="-122"/>
              </a:defRPr>
            </a:lvl9pPr>
          </a:lstStyle>
          <a:p>
            <a:pPr algn="l" eaLnBrk="1" hangingPunct="1">
              <a:lnSpc>
                <a:spcPct val="90000"/>
              </a:lnSpc>
              <a:buSzPct val="100000"/>
              <a:buFont typeface="Times New Roman" pitchFamily="18" charset="0"/>
              <a:buNone/>
            </a:pPr>
            <a:r>
              <a:rPr lang="zh-CN" altLang="zh-CN" sz="2800" b="1" dirty="0">
                <a:solidFill>
                  <a:schemeClr val="tx2"/>
                </a:solidFill>
                <a:ea typeface="楷体_GB2312" pitchFamily="49" charset="-122"/>
              </a:rPr>
              <a:t>2. </a:t>
            </a:r>
            <a:r>
              <a:rPr lang="zh-CN" altLang="zh-CN" sz="2800" b="1" dirty="0">
                <a:solidFill>
                  <a:schemeClr val="accent2"/>
                </a:solidFill>
                <a:ea typeface="楷体_GB2312" pitchFamily="49" charset="-122"/>
              </a:rPr>
              <a:t>插入和删除:</a:t>
            </a:r>
            <a:r>
              <a:rPr lang="zh-CN" altLang="zh-CN" sz="2800" b="1" dirty="0">
                <a:ea typeface="楷体_GB2312" pitchFamily="49" charset="-122"/>
              </a:rPr>
              <a:t>  因线性链表不需要移动元素，只要修改指针，一般情况下时间复杂度为</a:t>
            </a:r>
            <a:r>
              <a:rPr lang="zh-CN" altLang="zh-CN" sz="2800" b="1" dirty="0">
                <a:solidFill>
                  <a:schemeClr val="accent1"/>
                </a:solidFill>
                <a:ea typeface="楷体_GB2312" pitchFamily="49" charset="-122"/>
              </a:rPr>
              <a:t> </a:t>
            </a:r>
            <a:r>
              <a:rPr lang="zh-CN" altLang="zh-CN" sz="3200" b="1" dirty="0">
                <a:solidFill>
                  <a:srgbClr val="FF0000"/>
                </a:solidFill>
                <a:ea typeface="楷体_GB2312" pitchFamily="49" charset="-122"/>
              </a:rPr>
              <a:t>O(1)。</a:t>
            </a:r>
          </a:p>
          <a:p>
            <a:pPr algn="l" eaLnBrk="1" hangingPunct="1">
              <a:lnSpc>
                <a:spcPct val="90000"/>
              </a:lnSpc>
              <a:buSzPct val="100000"/>
              <a:buFont typeface="Times New Roman" pitchFamily="18" charset="0"/>
              <a:buNone/>
            </a:pPr>
            <a:r>
              <a:rPr lang="zh-CN" altLang="zh-CN" sz="2800" b="1" dirty="0">
                <a:ea typeface="楷体_GB2312" pitchFamily="49" charset="-122"/>
              </a:rPr>
              <a:t>   </a:t>
            </a:r>
          </a:p>
        </p:txBody>
      </p:sp>
      <p:sp>
        <p:nvSpPr>
          <p:cNvPr id="117766" name="Rectangle 6"/>
          <p:cNvSpPr>
            <a:spLocks noChangeArrowheads="1"/>
          </p:cNvSpPr>
          <p:nvPr/>
        </p:nvSpPr>
        <p:spPr bwMode="auto">
          <a:xfrm>
            <a:off x="609601" y="3962401"/>
            <a:ext cx="10598151"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ea typeface="仿宋_GB2312" pitchFamily="49" charset="-122"/>
              </a:defRPr>
            </a:lvl1pPr>
            <a:lvl2pPr marL="742950" indent="-285750">
              <a:defRPr>
                <a:solidFill>
                  <a:schemeClr val="tx1"/>
                </a:solidFill>
                <a:latin typeface="Times New Roman" pitchFamily="18" charset="0"/>
                <a:ea typeface="仿宋_GB2312" pitchFamily="49" charset="-122"/>
              </a:defRPr>
            </a:lvl2pPr>
            <a:lvl3pPr marL="1143000" indent="-228600">
              <a:defRPr>
                <a:solidFill>
                  <a:schemeClr val="tx1"/>
                </a:solidFill>
                <a:latin typeface="Times New Roman" pitchFamily="18" charset="0"/>
                <a:ea typeface="仿宋_GB2312" pitchFamily="49" charset="-122"/>
              </a:defRPr>
            </a:lvl3pPr>
            <a:lvl4pPr marL="1600200" indent="-228600">
              <a:defRPr>
                <a:solidFill>
                  <a:schemeClr val="tx1"/>
                </a:solidFill>
                <a:latin typeface="Times New Roman" pitchFamily="18" charset="0"/>
                <a:ea typeface="仿宋_GB2312" pitchFamily="49" charset="-122"/>
              </a:defRPr>
            </a:lvl4pPr>
            <a:lvl5pPr marL="2057400" indent="-228600">
              <a:defRPr>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仿宋_GB2312" pitchFamily="49" charset="-122"/>
              </a:defRPr>
            </a:lvl9pPr>
          </a:lstStyle>
          <a:p>
            <a:pPr algn="l" eaLnBrk="1" hangingPunct="1">
              <a:lnSpc>
                <a:spcPct val="90000"/>
              </a:lnSpc>
              <a:buSzPct val="100000"/>
              <a:buFont typeface="Times New Roman" pitchFamily="18" charset="0"/>
              <a:buNone/>
            </a:pPr>
            <a:r>
              <a:rPr lang="zh-CN" altLang="zh-CN" sz="2800" b="1">
                <a:solidFill>
                  <a:srgbClr val="00FF00"/>
                </a:solidFill>
                <a:ea typeface="楷体_GB2312" pitchFamily="49" charset="-122"/>
              </a:rPr>
              <a:t>    </a:t>
            </a:r>
            <a:r>
              <a:rPr lang="zh-CN" altLang="zh-CN" sz="2800" b="1">
                <a:solidFill>
                  <a:schemeClr val="hlink"/>
                </a:solidFill>
                <a:ea typeface="楷体_GB2312" pitchFamily="49" charset="-122"/>
              </a:rPr>
              <a:t>但是，如果要在单链表中进行前插或删除操作，由于要从头查找前驱结点，所耗时间复杂度为 </a:t>
            </a:r>
            <a:r>
              <a:rPr lang="zh-CN" altLang="zh-CN" sz="2800" b="1">
                <a:solidFill>
                  <a:srgbClr val="FF0000"/>
                </a:solidFill>
              </a:rPr>
              <a:t>O(n)</a:t>
            </a:r>
            <a:r>
              <a:rPr lang="zh-CN" altLang="zh-CN" sz="2800"/>
              <a:t> </a:t>
            </a:r>
            <a:r>
              <a:rPr lang="zh-CN" altLang="zh-CN" sz="2400" b="1">
                <a:solidFill>
                  <a:schemeClr val="hlink"/>
                </a:solidFill>
                <a:ea typeface="楷体_GB2312" pitchFamily="49" charset="-122"/>
              </a:rPr>
              <a:t>。</a:t>
            </a:r>
          </a:p>
        </p:txBody>
      </p:sp>
      <p:sp>
        <p:nvSpPr>
          <p:cNvPr id="122887" name="Rectangle 7"/>
          <p:cNvSpPr>
            <a:spLocks noChangeArrowheads="1"/>
          </p:cNvSpPr>
          <p:nvPr/>
        </p:nvSpPr>
        <p:spPr bwMode="auto">
          <a:xfrm>
            <a:off x="1055440" y="44624"/>
            <a:ext cx="6336704" cy="51593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itchFamily="18" charset="0"/>
                <a:ea typeface="仿宋_GB2312" pitchFamily="49" charset="-122"/>
              </a:defRPr>
            </a:lvl1pPr>
            <a:lvl2pPr marL="742950" indent="-285750">
              <a:defRPr>
                <a:solidFill>
                  <a:schemeClr val="tx1"/>
                </a:solidFill>
                <a:latin typeface="Times New Roman" pitchFamily="18" charset="0"/>
                <a:ea typeface="仿宋_GB2312" pitchFamily="49" charset="-122"/>
              </a:defRPr>
            </a:lvl2pPr>
            <a:lvl3pPr marL="1143000" indent="-228600">
              <a:defRPr>
                <a:solidFill>
                  <a:schemeClr val="tx1"/>
                </a:solidFill>
                <a:latin typeface="Times New Roman" pitchFamily="18" charset="0"/>
                <a:ea typeface="仿宋_GB2312" pitchFamily="49" charset="-122"/>
              </a:defRPr>
            </a:lvl3pPr>
            <a:lvl4pPr marL="1600200" indent="-228600">
              <a:defRPr>
                <a:solidFill>
                  <a:schemeClr val="tx1"/>
                </a:solidFill>
                <a:latin typeface="Times New Roman" pitchFamily="18" charset="0"/>
                <a:ea typeface="仿宋_GB2312" pitchFamily="49" charset="-122"/>
              </a:defRPr>
            </a:lvl4pPr>
            <a:lvl5pPr marL="2057400" indent="-228600">
              <a:defRPr>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仿宋_GB2312" pitchFamily="49" charset="-122"/>
              </a:defRPr>
            </a:lvl9pPr>
          </a:lstStyle>
          <a:p>
            <a:pPr>
              <a:buSzPct val="100000"/>
              <a:buFont typeface="Times New Roman" pitchFamily="18" charset="0"/>
              <a:buNone/>
            </a:pPr>
            <a:r>
              <a:rPr lang="zh-CN" altLang="zh-CN" sz="3200" b="1" dirty="0">
                <a:latin typeface="楷体_GB2312" pitchFamily="49" charset="-122"/>
                <a:ea typeface="楷体_GB2312" pitchFamily="49" charset="-122"/>
              </a:rPr>
              <a:t>链表的运算时间效率分析</a:t>
            </a:r>
          </a:p>
        </p:txBody>
      </p:sp>
    </p:spTree>
    <p:extLst>
      <p:ext uri="{BB962C8B-B14F-4D97-AF65-F5344CB8AC3E}">
        <p14:creationId xmlns:p14="http://schemas.microsoft.com/office/powerpoint/2010/main" val="38345703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7764">
                                            <p:txEl>
                                              <p:pRg st="0" end="0"/>
                                            </p:txEl>
                                          </p:spTgt>
                                        </p:tgtEl>
                                        <p:attrNameLst>
                                          <p:attrName>style.visibility</p:attrName>
                                        </p:attrNameLst>
                                      </p:cBhvr>
                                      <p:to>
                                        <p:strVal val="visible"/>
                                      </p:to>
                                    </p:set>
                                    <p:animEffect transition="in" filter="strips(downRight)">
                                      <p:cBhvr>
                                        <p:cTn id="7" dur="500"/>
                                        <p:tgtEl>
                                          <p:spTgt spid="11776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17765"/>
                                        </p:tgtEl>
                                        <p:attrNameLst>
                                          <p:attrName>style.visibility</p:attrName>
                                        </p:attrNameLst>
                                      </p:cBhvr>
                                      <p:to>
                                        <p:strVal val="visible"/>
                                      </p:to>
                                    </p:set>
                                    <p:animEffect transition="in" filter="strips(downRight)">
                                      <p:cBhvr>
                                        <p:cTn id="12" dur="500"/>
                                        <p:tgtEl>
                                          <p:spTgt spid="117765"/>
                                        </p:tgtEl>
                                      </p:cBhvr>
                                    </p:animEffect>
                                  </p:childTnLst>
                                </p:cTn>
                              </p:par>
                            </p:childTnLst>
                          </p:cTn>
                        </p:par>
                        <p:par>
                          <p:cTn id="13" fill="hold" nodeType="afterGroup">
                            <p:stCondLst>
                              <p:cond delay="500"/>
                            </p:stCondLst>
                            <p:childTnLst>
                              <p:par>
                                <p:cTn id="14" presetID="1" presetClass="entr" presetSubtype="0" fill="hold" grpId="0" nodeType="afterEffect">
                                  <p:stCondLst>
                                    <p:cond delay="1000"/>
                                  </p:stCondLst>
                                  <p:iterate type="wd">
                                    <p:tmPct val="300000000"/>
                                  </p:iterate>
                                  <p:childTnLst>
                                    <p:set>
                                      <p:cBhvr>
                                        <p:cTn id="15" dur="1" fill="hold">
                                          <p:stCondLst>
                                            <p:cond delay="0"/>
                                          </p:stCondLst>
                                        </p:cTn>
                                        <p:tgtEl>
                                          <p:spTgt spid="1177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4" grpId="0" build="p" animBg="1" autoUpdateAnimBg="0"/>
      <p:bldP spid="117765" grpId="0" animBg="1" autoUpdateAnimBg="0"/>
      <p:bldP spid="117766" grpId="0" animBg="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99456" y="96371"/>
            <a:ext cx="5072098" cy="512445"/>
          </a:xfrm>
          <a:prstGeom prst="rect">
            <a:avLst/>
          </a:prstGeom>
        </p:spPr>
        <p:style>
          <a:lnRef idx="1">
            <a:schemeClr val="accent5"/>
          </a:lnRef>
          <a:fillRef idx="3">
            <a:schemeClr val="accent5"/>
          </a:fillRef>
          <a:effectRef idx="2">
            <a:schemeClr val="accent5"/>
          </a:effectRef>
          <a:fontRef idx="minor">
            <a:schemeClr val="lt1"/>
          </a:fontRef>
        </p:style>
        <p:txBody>
          <a:bodyPr wrap="square" tIns="72000" bIns="72000"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nSpc>
                <a:spcPct val="100000"/>
              </a:lnSpc>
            </a:pPr>
            <a:r>
              <a:rPr lang="en-US" altLang="zh-CN" sz="2400">
                <a:ln w="11430"/>
                <a:solidFill>
                  <a:schemeClr val="lt1"/>
                </a:solidFill>
                <a:effectLst>
                  <a:outerShdw blurRad="50800" dist="39000" dir="5460000" algn="tl">
                    <a:srgbClr val="000000">
                      <a:alpha val="38000"/>
                    </a:srgbClr>
                  </a:outerShdw>
                </a:effectLst>
                <a:latin typeface="微软雅黑" panose="020B0503020204020204" charset="-122"/>
                <a:ea typeface="微软雅黑" panose="020B0503020204020204" charset="-122"/>
                <a:cs typeface="Consolas" panose="020B0609020204030204" pitchFamily="49" charset="0"/>
                <a:sym typeface="Arial" panose="020B0604020202020204" pitchFamily="34" charset="0"/>
              </a:rPr>
              <a:t>2.3.3 </a:t>
            </a:r>
            <a:r>
              <a:rPr lang="zh-CN" altLang="zh-CN" sz="2400">
                <a:ln w="11430"/>
                <a:solidFill>
                  <a:schemeClr val="lt1"/>
                </a:solidFill>
                <a:effectLst>
                  <a:outerShdw blurRad="50800" dist="39000" dir="5460000" algn="tl">
                    <a:srgbClr val="000000">
                      <a:alpha val="38000"/>
                    </a:srgbClr>
                  </a:outerShdw>
                </a:effectLst>
                <a:latin typeface="微软雅黑" panose="020B0503020204020204" charset="-122"/>
                <a:ea typeface="微软雅黑" panose="020B0503020204020204" charset="-122"/>
                <a:cs typeface="Consolas" panose="020B0609020204030204" pitchFamily="49" charset="0"/>
                <a:sym typeface="Arial" panose="020B0604020202020204" pitchFamily="34" charset="0"/>
              </a:rPr>
              <a:t>单链表的应用算法设计示例</a:t>
            </a:r>
          </a:p>
        </p:txBody>
      </p:sp>
      <p:sp>
        <p:nvSpPr>
          <p:cNvPr id="5" name="TextBox 4"/>
          <p:cNvSpPr txBox="1"/>
          <p:nvPr/>
        </p:nvSpPr>
        <p:spPr>
          <a:xfrm>
            <a:off x="966191" y="2836483"/>
            <a:ext cx="5305363" cy="1886585"/>
          </a:xfrm>
          <a:prstGeom prst="rect">
            <a:avLst/>
          </a:prstGeom>
          <a:noFill/>
        </p:spPr>
        <p:txBody>
          <a:bodyPr wrap="square" rtlCol="0">
            <a:spAutoFit/>
          </a:bodyPr>
          <a:lstStyle/>
          <a:p>
            <a:pPr algn="l">
              <a:lnSpc>
                <a:spcPts val="2800"/>
              </a:lnSpc>
              <a:spcBef>
                <a:spcPts val="0"/>
              </a:spcBef>
            </a:pP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【例</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2.6</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】有一个长度大于</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的整数单链表</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，设计一个算法查找</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中</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中间</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位置的元素。</a:t>
            </a:r>
            <a:endPar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800"/>
              </a:lnSpc>
              <a:spcBef>
                <a:spcPts val="0"/>
              </a:spcBef>
            </a:pPr>
            <a:endPar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800"/>
              </a:lnSpc>
              <a:spcBef>
                <a:spcPts val="0"/>
              </a:spcBef>
            </a:pP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例如，</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3</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），返回元素为</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3</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4</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），返回元素为</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7" name="灯片编号占位符 6"/>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84</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6" name="文本框 5"/>
          <p:cNvSpPr txBox="1"/>
          <p:nvPr/>
        </p:nvSpPr>
        <p:spPr>
          <a:xfrm>
            <a:off x="407368" y="1529897"/>
            <a:ext cx="6131858" cy="386080"/>
          </a:xfrm>
          <a:prstGeom prst="rect">
            <a:avLst/>
          </a:prstGeom>
          <a:noFill/>
        </p:spPr>
        <p:txBody>
          <a:bodyPr wrap="square">
            <a:spAutoFit/>
          </a:bodyPr>
          <a:lstStyle/>
          <a:p>
            <a:r>
              <a:rPr lang="en-US" altLang="zh-CN" sz="2400" b="0" dirty="0">
                <a:solidFill>
                  <a:srgbClr val="000000"/>
                </a:solidFill>
                <a:latin typeface="微软雅黑" panose="020B0503020204020204" charset="-122"/>
                <a:ea typeface="微软雅黑" panose="020B0503020204020204" charset="-122"/>
              </a:rPr>
              <a:t>1. </a:t>
            </a:r>
            <a:r>
              <a:rPr lang="zh-CN" altLang="en-US" sz="2400" b="0" dirty="0">
                <a:solidFill>
                  <a:srgbClr val="000000"/>
                </a:solidFill>
                <a:latin typeface="微软雅黑" panose="020B0503020204020204" charset="-122"/>
                <a:ea typeface="微软雅黑" panose="020B0503020204020204" charset="-122"/>
              </a:rPr>
              <a:t>基于单链表基本操作的算法设计</a:t>
            </a:r>
          </a:p>
        </p:txBody>
      </p:sp>
      <p:pic>
        <p:nvPicPr>
          <p:cNvPr id="8" name="图片 7"/>
          <p:cNvPicPr/>
          <p:nvPr/>
        </p:nvPicPr>
        <p:blipFill>
          <a:blip r:embed="rId3" cstate="print">
            <a:extLst>
              <a:ext uri="{28A0092B-C50C-407E-A947-70E740481C1C}">
                <a14:useLocalDpi xmlns:a14="http://schemas.microsoft.com/office/drawing/2010/main" val="0"/>
              </a:ext>
            </a:extLst>
          </a:blip>
          <a:stretch>
            <a:fillRect/>
          </a:stretch>
        </p:blipFill>
        <p:spPr>
          <a:xfrm>
            <a:off x="6888088" y="1529897"/>
            <a:ext cx="3915198" cy="4078047"/>
          </a:xfrm>
          <a:prstGeom prst="rect">
            <a:avLst/>
          </a:prstGeom>
        </p:spPr>
      </p:pic>
    </p:spTree>
    <p:extLst>
      <p:ext uri="{BB962C8B-B14F-4D97-AF65-F5344CB8AC3E}">
        <p14:creationId xmlns:p14="http://schemas.microsoft.com/office/powerpoint/2010/main" val="189563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9416" y="1368636"/>
            <a:ext cx="10441160" cy="1168400"/>
          </a:xfrm>
          <a:prstGeom prst="rect">
            <a:avLst/>
          </a:prstGeom>
          <a:noFill/>
        </p:spPr>
        <p:txBody>
          <a:bodyPr wrap="square" rtlCol="0">
            <a:spAutoFit/>
          </a:bodyPr>
          <a:lstStyle/>
          <a:p>
            <a:pPr algn="l">
              <a:lnSpc>
                <a:spcPts val="2800"/>
              </a:lnSpc>
            </a:pP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计数法：计算出</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的长度</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，假设首结点的编号为</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，则满足题目要求的结点的编号为</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-1)/2+1</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（这里的除法为整除）。置</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j</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，指针</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指向首结点，让其后移</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-1)/2-1</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个结点即可。</a:t>
            </a:r>
          </a:p>
        </p:txBody>
      </p:sp>
      <p:sp>
        <p:nvSpPr>
          <p:cNvPr id="4" name="TextBox 3"/>
          <p:cNvSpPr txBox="1"/>
          <p:nvPr>
            <p:custDataLst>
              <p:tags r:id="rId1"/>
            </p:custDataLst>
          </p:nvPr>
        </p:nvSpPr>
        <p:spPr>
          <a:xfrm>
            <a:off x="1165172" y="2553848"/>
            <a:ext cx="9971388" cy="3401060"/>
          </a:xfrm>
          <a:prstGeom prst="rect">
            <a:avLst/>
          </a:prstGeom>
          <a:no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Middle1(L):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求解算法</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j=1</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n=</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L.getsize</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L.head.next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指向首结点</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while j&lt;=(n-1)//2: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找中间位置的</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a:t>
            </a:r>
          </a:p>
          <a:p>
            <a:pPr algn="l">
              <a:lnSpc>
                <a:spcPct val="100000"/>
              </a:lnSpc>
            </a:pPr>
            <a:r>
              <a:rPr lang="en-US" altLang="zh-CN" sz="18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j</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p=p.next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return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p.data</a:t>
            </a:r>
          </a:p>
        </p:txBody>
      </p:sp>
      <p:sp>
        <p:nvSpPr>
          <p:cNvPr id="5" name="灯片编号占位符 4"/>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85</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spTree>
    <p:extLst>
      <p:ext uri="{BB962C8B-B14F-4D97-AF65-F5344CB8AC3E}">
        <p14:creationId xmlns:p14="http://schemas.microsoft.com/office/powerpoint/2010/main" val="277403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916946" y="3024740"/>
            <a:ext cx="10363630" cy="2985770"/>
          </a:xfrm>
          <a:prstGeom prst="rect">
            <a:avLst/>
          </a:prstGeom>
          <a:solidFill>
            <a:schemeClr val="lt1"/>
          </a:solidFill>
          <a:ln>
            <a:noFill/>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Middle2(L):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求解算法</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slow=</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L.head.next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fast=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L.head.next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均指向首结点</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while fast!=None and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fast.next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 and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fast.next.next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slow=</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slow.next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慢指针每次后移</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个结点</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fast=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fast.next.next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快指针每次后移</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个结点</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return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slow.data</a:t>
            </a:r>
          </a:p>
        </p:txBody>
      </p:sp>
      <p:sp>
        <p:nvSpPr>
          <p:cNvPr id="4" name="TextBox 3"/>
          <p:cNvSpPr txBox="1"/>
          <p:nvPr/>
        </p:nvSpPr>
        <p:spPr>
          <a:xfrm>
            <a:off x="911424" y="1535850"/>
            <a:ext cx="10369152" cy="1168400"/>
          </a:xfrm>
          <a:prstGeom prst="rect">
            <a:avLst/>
          </a:prstGeom>
          <a:noFill/>
        </p:spPr>
        <p:txBody>
          <a:bodyPr wrap="square" rtlCol="0">
            <a:spAutoFit/>
          </a:bodyPr>
          <a:lstStyle/>
          <a:p>
            <a:pPr algn="l">
              <a:lnSpc>
                <a:spcPts val="2800"/>
              </a:lnSpc>
              <a:spcBef>
                <a:spcPts val="0"/>
              </a:spcBef>
            </a:pPr>
            <a:r>
              <a:rPr lang="en-US"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2000" dirty="0">
                <a:solidFill>
                  <a:schemeClr val="accen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快慢指针法</a:t>
            </a:r>
            <a:r>
              <a:rPr lang="zh-CN"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：设置快慢指针</a:t>
            </a:r>
            <a:r>
              <a:rPr lang="en-US"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fast</a:t>
            </a:r>
            <a:r>
              <a:rPr lang="zh-CN"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和</a:t>
            </a:r>
            <a:r>
              <a:rPr lang="en-US"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slow</a:t>
            </a:r>
            <a:r>
              <a:rPr lang="zh-CN"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，首先均指向首结点，当</a:t>
            </a:r>
            <a:r>
              <a:rPr lang="en-US"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fast</a:t>
            </a:r>
            <a:r>
              <a:rPr lang="zh-CN"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结点后面至少存在两个结点时，让慢指针</a:t>
            </a:r>
            <a:r>
              <a:rPr lang="en-US"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slow</a:t>
            </a:r>
            <a:r>
              <a:rPr lang="zh-CN"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每次后移动一个结点，让快指针</a:t>
            </a:r>
            <a:r>
              <a:rPr lang="en-US"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fast</a:t>
            </a:r>
            <a:r>
              <a:rPr lang="zh-CN"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每次后移动两个结点。否则</a:t>
            </a:r>
            <a:r>
              <a:rPr lang="en-US"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slow</a:t>
            </a:r>
            <a:r>
              <a:rPr lang="zh-CN"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指向的结点就是满足题目要求的结点。</a:t>
            </a:r>
          </a:p>
        </p:txBody>
      </p:sp>
      <p:sp>
        <p:nvSpPr>
          <p:cNvPr id="5" name="灯片编号占位符 4"/>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86</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a:blip r:embed="rId4" cstate="print">
            <a:extLst>
              <a:ext uri="{28A0092B-C50C-407E-A947-70E740481C1C}">
                <a14:useLocalDpi xmlns:a14="http://schemas.microsoft.com/office/drawing/2010/main" val="0"/>
              </a:ext>
            </a:extLst>
          </a:blip>
          <a:stretch>
            <a:fillRect/>
          </a:stretch>
        </p:blipFill>
        <p:spPr>
          <a:xfrm>
            <a:off x="8744116" y="3024740"/>
            <a:ext cx="2809844" cy="2926717"/>
          </a:xfrm>
          <a:prstGeom prst="rect">
            <a:avLst/>
          </a:prstGeom>
        </p:spPr>
      </p:pic>
    </p:spTree>
    <p:extLst>
      <p:ext uri="{BB962C8B-B14F-4D97-AF65-F5344CB8AC3E}">
        <p14:creationId xmlns:p14="http://schemas.microsoft.com/office/powerpoint/2010/main" val="285413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27448" y="1484784"/>
            <a:ext cx="10009112" cy="808990"/>
          </a:xfrm>
          <a:prstGeom prst="rect">
            <a:avLst/>
          </a:prstGeom>
          <a:noFill/>
        </p:spPr>
        <p:txBody>
          <a:bodyPr wrap="square" rtlCol="0">
            <a:spAutoFit/>
          </a:bodyPr>
          <a:lstStyle/>
          <a:p>
            <a:pPr algn="l">
              <a:lnSpc>
                <a:spcPts val="2800"/>
              </a:lnSpc>
            </a:pP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【例</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2.7</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】有一个整数单链表</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，其中可能存在多个值相同的结点，设计一个算法查找</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中最大值结点的个数。</a:t>
            </a:r>
          </a:p>
        </p:txBody>
      </p:sp>
      <p:sp>
        <p:nvSpPr>
          <p:cNvPr id="4" name="TextBox 3"/>
          <p:cNvSpPr txBox="1"/>
          <p:nvPr>
            <p:custDataLst>
              <p:tags r:id="rId1"/>
            </p:custDataLst>
          </p:nvPr>
        </p:nvSpPr>
        <p:spPr>
          <a:xfrm>
            <a:off x="1127448" y="2636912"/>
            <a:ext cx="10009112" cy="3108325"/>
          </a:xfrm>
          <a:prstGeom prst="rect">
            <a:avLst/>
          </a:prstGeom>
          <a:solidFill>
            <a:schemeClr val="lt1"/>
          </a:solid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44000" tIns="144000" bIns="144000" rtlCol="0">
            <a:spAutoFit/>
          </a:bodyPr>
          <a:lstStyle/>
          <a:p>
            <a:pPr algn="l">
              <a:lnSpc>
                <a:spcPts val="2800"/>
              </a:lnSpc>
              <a:spcBef>
                <a:spcPts val="600"/>
              </a:spcBef>
            </a:pP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解：</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先让</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指向首结点，用</a:t>
            </a:r>
            <a:r>
              <a:rPr lang="en-US" altLang="zh-CN" sz="20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maxe</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记录首结点值，将其看成是最大值结点，</a:t>
            </a:r>
            <a:r>
              <a:rPr lang="en-US" altLang="zh-CN" sz="20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cnt</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置为</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。按以下方式循环直到</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指向尾结点为止：</a:t>
            </a:r>
          </a:p>
          <a:p>
            <a:pPr algn="l">
              <a:lnSpc>
                <a:spcPts val="2800"/>
              </a:lnSpc>
              <a:spcBef>
                <a:spcPts val="600"/>
              </a:spcBef>
            </a:pP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）若</a:t>
            </a:r>
            <a:r>
              <a:rPr lang="en-US" altLang="zh-CN" sz="20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p.next.data</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&gt;</a:t>
            </a:r>
            <a:r>
              <a:rPr lang="en-US" altLang="zh-CN" sz="20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maxe</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，将</a:t>
            </a:r>
            <a:r>
              <a:rPr lang="en-US" altLang="zh-CN" sz="20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看成新的最大值结点，置</a:t>
            </a:r>
            <a:r>
              <a:rPr lang="en-US" altLang="zh-CN" sz="20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maxe</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p.next.data</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cnt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a:p>
            <a:pPr algn="l">
              <a:lnSpc>
                <a:spcPts val="2800"/>
              </a:lnSpc>
              <a:spcBef>
                <a:spcPts val="600"/>
              </a:spcBef>
            </a:pP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）若</a:t>
            </a:r>
            <a:r>
              <a:rPr lang="en-US" altLang="zh-CN" sz="20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p.next.data</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maxe</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maxe</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仍为最大结点值，置</a:t>
            </a:r>
            <a:r>
              <a:rPr lang="en-US" altLang="zh-CN" sz="20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cnt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a:p>
            <a:pPr algn="l">
              <a:lnSpc>
                <a:spcPts val="2800"/>
              </a:lnSpc>
              <a:spcBef>
                <a:spcPts val="600"/>
              </a:spcBef>
            </a:pP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3</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后移一个结点。</a:t>
            </a:r>
          </a:p>
          <a:p>
            <a:pPr algn="l">
              <a:lnSpc>
                <a:spcPts val="2800"/>
              </a:lnSpc>
              <a:spcBef>
                <a:spcPts val="600"/>
              </a:spcBef>
            </a:pP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最后返回</a:t>
            </a:r>
            <a:r>
              <a:rPr lang="en-US" altLang="zh-CN" sz="20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cnt</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即为最大值结点个数。</a:t>
            </a:r>
          </a:p>
        </p:txBody>
      </p:sp>
      <p:sp>
        <p:nvSpPr>
          <p:cNvPr id="5" name="灯片编号占位符 4"/>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87</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spTree>
    <p:extLst>
      <p:ext uri="{BB962C8B-B14F-4D97-AF65-F5344CB8AC3E}">
        <p14:creationId xmlns:p14="http://schemas.microsoft.com/office/powerpoint/2010/main" val="130611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984572" y="1556792"/>
            <a:ext cx="10222856" cy="4017010"/>
          </a:xfrm>
          <a:prstGeom prst="rect">
            <a:avLst/>
          </a:prstGeom>
          <a:solidFill>
            <a:schemeClr val="lt1"/>
          </a:solid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Maxcount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求解算法</a:t>
            </a: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cnt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L.head.next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指向首结点</a:t>
            </a: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maxe</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p.data</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#maxe</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置为首结点值</a:t>
            </a:r>
          </a:p>
          <a:p>
            <a:pPr algn="l">
              <a:lnSpc>
                <a:spcPct val="1500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while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循环到</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结点为尾结点</a:t>
            </a: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if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p.next.data</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&gt;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maxe</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找到更大的结点</a:t>
            </a: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maxe</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p.next.data</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cnt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elif</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p.next.data</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maxe</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结点为当前最大值结点</a:t>
            </a: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cnt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4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return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cnt</a:t>
            </a:r>
          </a:p>
        </p:txBody>
      </p:sp>
      <p:sp>
        <p:nvSpPr>
          <p:cNvPr id="4" name="灯片编号占位符 3"/>
          <p:cNvSpPr>
            <a:spLocks noGrp="1"/>
          </p:cNvSpPr>
          <p:nvPr>
            <p:ph type="sldNum" sz="quarter" idx="12"/>
          </p:nvPr>
        </p:nvSpPr>
        <p:spPr/>
        <p:txBody>
          <a:bodyPr/>
          <a:lstStyle/>
          <a:p>
            <a:fld id="{7AF016A1-9F15-429F-9EFD-84004B73C732}" type="slidenum">
              <a:rPr lang="en-US" altLang="zh-CN" smtClean="0">
                <a:solidFill>
                  <a:schemeClr val="accent1"/>
                </a:solidFill>
                <a:latin typeface="微软雅黑" panose="020B0503020204020204" charset="-122"/>
                <a:ea typeface="微软雅黑" panose="020B0503020204020204" charset="-122"/>
                <a:sym typeface="Arial" panose="020B0604020202020204" pitchFamily="34" charset="0"/>
              </a:rPr>
              <a:t>88</a:t>
            </a:fld>
            <a:endParaRPr lang="en-US" altLang="zh-CN" dirty="0">
              <a:solidFill>
                <a:schemeClr val="accent1"/>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a:blip r:embed="rId4" cstate="print">
            <a:extLst>
              <a:ext uri="{28A0092B-C50C-407E-A947-70E740481C1C}">
                <a14:useLocalDpi xmlns:a14="http://schemas.microsoft.com/office/drawing/2010/main" val="0"/>
              </a:ext>
            </a:extLst>
          </a:blip>
          <a:stretch>
            <a:fillRect/>
          </a:stretch>
        </p:blipFill>
        <p:spPr>
          <a:xfrm>
            <a:off x="8746167" y="3246036"/>
            <a:ext cx="2772734" cy="2888064"/>
          </a:xfrm>
          <a:prstGeom prst="rect">
            <a:avLst/>
          </a:prstGeom>
        </p:spPr>
      </p:pic>
    </p:spTree>
    <p:extLst>
      <p:ext uri="{BB962C8B-B14F-4D97-AF65-F5344CB8AC3E}">
        <p14:creationId xmlns:p14="http://schemas.microsoft.com/office/powerpoint/2010/main" val="411966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7476" y="1376528"/>
            <a:ext cx="10631423" cy="1014730"/>
          </a:xfrm>
          <a:prstGeom prst="rect">
            <a:avLst/>
          </a:prstGeom>
          <a:noFill/>
        </p:spPr>
        <p:txBody>
          <a:bodyPr wrap="square" rtlCol="0">
            <a:spAutoFit/>
          </a:bodyPr>
          <a:lstStyle/>
          <a:p>
            <a:pPr algn="l">
              <a:lnSpc>
                <a:spcPct val="150000"/>
              </a:lnSpc>
            </a:pP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【例</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2.8</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】有一个整数单链表</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，其中可能存在多个值相同的结点，设计一个算法删除</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中所有最大值的结点。</a:t>
            </a:r>
          </a:p>
        </p:txBody>
      </p:sp>
      <p:sp>
        <p:nvSpPr>
          <p:cNvPr id="4" name="TextBox 3"/>
          <p:cNvSpPr txBox="1"/>
          <p:nvPr>
            <p:custDataLst>
              <p:tags r:id="rId1"/>
            </p:custDataLst>
          </p:nvPr>
        </p:nvSpPr>
        <p:spPr>
          <a:xfrm>
            <a:off x="1127448" y="3137506"/>
            <a:ext cx="9937104" cy="2030730"/>
          </a:xfrm>
          <a:prstGeom prst="rect">
            <a:avLst/>
          </a:prstGeom>
          <a:solidFill>
            <a:schemeClr val="lt1"/>
          </a:solid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800"/>
              </a:lnSpc>
            </a:pPr>
            <a:r>
              <a:rPr lang="zh-CN"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解：</a:t>
            </a:r>
            <a:r>
              <a:rPr lang="zh-CN" altLang="en-US"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过程如下：</a:t>
            </a:r>
            <a:endParaRPr lang="en-US"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marL="342900" indent="-342900" algn="l">
              <a:lnSpc>
                <a:spcPts val="2800"/>
              </a:lnSpc>
              <a:buBlip>
                <a:blip r:embed="rId3"/>
              </a:buBlip>
            </a:pPr>
            <a:r>
              <a:rPr lang="zh-CN"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先遍历</a:t>
            </a:r>
            <a:r>
              <a:rPr lang="en-US"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lang="zh-CN"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的所有结点，求出最大结点值</a:t>
            </a:r>
            <a:r>
              <a:rPr lang="en-US" altLang="zh-CN" sz="2000" b="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maxe</a:t>
            </a:r>
            <a:r>
              <a:rPr lang="zh-CN" altLang="en-US"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endParaRPr lang="en-US"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marL="342900" indent="-342900" algn="l">
              <a:lnSpc>
                <a:spcPts val="2800"/>
              </a:lnSpc>
              <a:buBlip>
                <a:blip r:embed="rId3"/>
              </a:buBlip>
            </a:pPr>
            <a:r>
              <a:rPr lang="zh-CN"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再遍历一次删除所有值为</a:t>
            </a:r>
            <a:r>
              <a:rPr lang="en-US" altLang="zh-CN" sz="2000" b="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maxe</a:t>
            </a:r>
            <a:r>
              <a:rPr lang="zh-CN"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的结点，在删除中，通过（</a:t>
            </a:r>
            <a:r>
              <a:rPr lang="en-US"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pre</a:t>
            </a:r>
            <a:r>
              <a:rPr lang="zh-CN"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b="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）一对指针指向相邻的两个结点，若</a:t>
            </a:r>
            <a:r>
              <a:rPr lang="en-US" altLang="zh-CN" sz="2000" b="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p.data</a:t>
            </a:r>
            <a:r>
              <a:rPr lang="en-US"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b="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maxe</a:t>
            </a:r>
            <a:r>
              <a:rPr lang="zh-CN"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，再通过</a:t>
            </a:r>
            <a:r>
              <a:rPr lang="en-US"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pre</a:t>
            </a:r>
            <a:r>
              <a:rPr lang="zh-CN"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结点删除</a:t>
            </a:r>
            <a:r>
              <a:rPr lang="en-US" altLang="zh-CN" sz="2000" b="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a:t>
            </a:r>
          </a:p>
        </p:txBody>
      </p:sp>
      <p:sp>
        <p:nvSpPr>
          <p:cNvPr id="5" name="灯片编号占位符 4"/>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89</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spTree>
    <p:extLst>
      <p:ext uri="{BB962C8B-B14F-4D97-AF65-F5344CB8AC3E}">
        <p14:creationId xmlns:p14="http://schemas.microsoft.com/office/powerpoint/2010/main" val="316779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pitchFamily="34" charset="-122"/>
                <a:ea typeface="微软雅黑" panose="020B0503020204020204" pitchFamily="34" charset="-122"/>
              </a:rPr>
              <a:t>9</a:t>
            </a:fld>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6" name="Text Box 5"/>
          <p:cNvSpPr txBox="1">
            <a:spLocks noChangeArrowheads="1"/>
          </p:cNvSpPr>
          <p:nvPr/>
        </p:nvSpPr>
        <p:spPr bwMode="auto">
          <a:xfrm>
            <a:off x="635199" y="996243"/>
            <a:ext cx="3634926"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pitchFamily="34" charset="-122"/>
                <a:ea typeface="微软雅黑" panose="020B0503020204020204" pitchFamily="34" charset="-122"/>
              </a:rPr>
              <a:t>2.1.1</a:t>
            </a:r>
            <a:r>
              <a:rPr lang="zh-CN" altLang="en-US" dirty="0">
                <a:solidFill>
                  <a:srgbClr val="000000"/>
                </a:solidFill>
                <a:latin typeface="微软雅黑" panose="020B0503020204020204" pitchFamily="34" charset="-122"/>
                <a:ea typeface="微软雅黑" panose="020B0503020204020204" pitchFamily="34" charset="-122"/>
              </a:rPr>
              <a:t>什么是线性表</a:t>
            </a:r>
          </a:p>
        </p:txBody>
      </p:sp>
      <p:sp>
        <p:nvSpPr>
          <p:cNvPr id="10" name="Text Box 5"/>
          <p:cNvSpPr txBox="1">
            <a:spLocks noChangeArrowheads="1"/>
          </p:cNvSpPr>
          <p:nvPr/>
        </p:nvSpPr>
        <p:spPr bwMode="auto">
          <a:xfrm>
            <a:off x="635199" y="125477"/>
            <a:ext cx="3634926" cy="460375"/>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pPr marL="0" indent="0">
              <a:buNone/>
            </a:pPr>
            <a:r>
              <a:rPr lang="en-US" altLang="zh-CN" sz="2400" dirty="0">
                <a:solidFill>
                  <a:schemeClr val="accent1"/>
                </a:solidFill>
                <a:latin typeface="微软雅黑" panose="020B0503020204020204" pitchFamily="34" charset="-122"/>
                <a:ea typeface="微软雅黑" panose="020B0503020204020204" pitchFamily="34" charset="-122"/>
              </a:rPr>
              <a:t>2.1 </a:t>
            </a:r>
            <a:r>
              <a:rPr lang="zh-CN" altLang="en-US" sz="2400" dirty="0">
                <a:solidFill>
                  <a:schemeClr val="accent1"/>
                </a:solidFill>
                <a:latin typeface="微软雅黑" panose="020B0503020204020204" pitchFamily="34" charset="-122"/>
                <a:ea typeface="微软雅黑" panose="020B0503020204020204" pitchFamily="34" charset="-122"/>
              </a:rPr>
              <a:t>线性表的定义</a:t>
            </a:r>
          </a:p>
        </p:txBody>
      </p:sp>
      <p:grpSp>
        <p:nvGrpSpPr>
          <p:cNvPr id="11" name="组合 10"/>
          <p:cNvGrpSpPr/>
          <p:nvPr/>
        </p:nvGrpSpPr>
        <p:grpSpPr>
          <a:xfrm>
            <a:off x="1199456" y="2048286"/>
            <a:ext cx="8076561" cy="517274"/>
            <a:chOff x="1396240" y="2304668"/>
            <a:chExt cx="2107000" cy="480002"/>
          </a:xfrm>
        </p:grpSpPr>
        <p:sp>
          <p:nvSpPr>
            <p:cNvPr id="12" name="矩形: 圆角 11"/>
            <p:cNvSpPr/>
            <p:nvPr>
              <p:custDataLst>
                <p:tags r:id="rId1"/>
              </p:custDataLst>
            </p:nvPr>
          </p:nvSpPr>
          <p:spPr>
            <a:xfrm>
              <a:off x="1396240" y="2304668"/>
              <a:ext cx="2107000" cy="48000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13" name="文本框 12"/>
            <p:cNvSpPr txBox="1"/>
            <p:nvPr>
              <p:custDataLst>
                <p:tags r:id="rId2"/>
              </p:custDataLst>
            </p:nvPr>
          </p:nvSpPr>
          <p:spPr>
            <a:xfrm>
              <a:off x="1433295" y="2360437"/>
              <a:ext cx="2069945" cy="394205"/>
            </a:xfrm>
            <a:prstGeom prst="rect">
              <a:avLst/>
            </a:prstGeom>
            <a:noFill/>
          </p:spPr>
          <p:txBody>
            <a:bodyPr wrap="square" rtlCol="0">
              <a:spAutoFit/>
            </a:bodyPr>
            <a:lstStyle/>
            <a:p>
              <a:pPr algn="l">
                <a:lnSpc>
                  <a:spcPts val="2600"/>
                </a:lnSpc>
              </a:pPr>
              <a:r>
                <a:rPr lang="zh-CN" altLang="zh-CN" sz="24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线性表是具有相同特性的数据元素的一个有限序列</a:t>
              </a:r>
              <a:r>
                <a:rPr lang="zh-CN" altLang="en-US" sz="24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a:t>
              </a:r>
            </a:p>
          </p:txBody>
        </p:sp>
      </p:grpSp>
      <p:sp>
        <p:nvSpPr>
          <p:cNvPr id="14" name="TextBox 4"/>
          <p:cNvSpPr txBox="1"/>
          <p:nvPr/>
        </p:nvSpPr>
        <p:spPr>
          <a:xfrm>
            <a:off x="1316478" y="2824834"/>
            <a:ext cx="5670026" cy="3601085"/>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252095" indent="-252095" algn="l">
              <a:lnSpc>
                <a:spcPct val="150000"/>
              </a:lnSpc>
              <a:buFont typeface="Arial" panose="020B0604020202020204" pitchFamily="34" charset="0"/>
              <a:buChar char="•"/>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所有数据元素类型相同</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252095" indent="-252095" algn="l">
              <a:lnSpc>
                <a:spcPct val="150000"/>
              </a:lnSpc>
              <a:buFont typeface="Arial" panose="020B0604020202020204" pitchFamily="34" charset="0"/>
              <a:buChar char="•"/>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线性表是有限个数据元素构成的</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252095" indent="-252095" algn="l">
              <a:lnSpc>
                <a:spcPct val="150000"/>
              </a:lnSpc>
              <a:buFont typeface="Arial" panose="020B0604020202020204" pitchFamily="34" charset="0"/>
              <a:buChar char="•"/>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线性表中数据元素与位置相关，即每个数据元素有唯一的序号</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gn="l">
              <a:lnSpc>
                <a:spcPct val="150000"/>
              </a:lnSpc>
            </a:pP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252095" indent="-252095" algn="l">
              <a:lnSpc>
                <a:spcPct val="150000"/>
              </a:lnSpc>
              <a:buFont typeface="Arial" panose="020B0604020202020204" pitchFamily="34" charset="0"/>
              <a:buChar char="•"/>
            </a:pPr>
            <a:endParaRPr lang="en-US" altLang="zh-CN" sz="2000" b="1"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4" grpId="0" bldLvl="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660400" y="1196752"/>
            <a:ext cx="10832353" cy="5001895"/>
          </a:xfrm>
          <a:prstGeom prst="rect">
            <a:avLst/>
          </a:prstGeom>
          <a:solidFill>
            <a:schemeClr val="lt1"/>
          </a:solid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Delmaxnodes</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求解算法</a:t>
            </a: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L.head.next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指向首结点</a:t>
            </a: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maxe</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p.data</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#maxe</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置为首结点值</a:t>
            </a: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while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查找最大结点值</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maxe</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if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p.next.data</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&gt;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maxe</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maxe</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p.next.data</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2000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pre=</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L.head</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#pre</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指向头结点</a:t>
            </a: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pre.next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指向</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pre</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的后继结点</a:t>
            </a: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while p!=None:			#p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遍历所有结点</a:t>
            </a: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if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p.data</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maxe</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结点为最大值结点</a:t>
            </a: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pre.next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删除</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a:t>
            </a: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pre.next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让</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指向</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pre</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的后继结点</a:t>
            </a: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else:</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pre=</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pre.next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#pre</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后移一个结点</a:t>
            </a: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pre.next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让</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指向</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pre</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的后继结点</a:t>
            </a:r>
          </a:p>
        </p:txBody>
      </p:sp>
      <p:sp>
        <p:nvSpPr>
          <p:cNvPr id="4" name="灯片编号占位符 3"/>
          <p:cNvSpPr>
            <a:spLocks noGrp="1"/>
          </p:cNvSpPr>
          <p:nvPr>
            <p:ph type="sldNum" sz="quarter" idx="12"/>
          </p:nvPr>
        </p:nvSpPr>
        <p:spPr/>
        <p:txBody>
          <a:bodyPr/>
          <a:lstStyle/>
          <a:p>
            <a:fld id="{7AF016A1-9F15-429F-9EFD-84004B73C732}" type="slidenum">
              <a:rPr lang="en-US" altLang="zh-CN" smtClean="0">
                <a:solidFill>
                  <a:schemeClr val="accent1"/>
                </a:solidFill>
                <a:latin typeface="微软雅黑" panose="020B0503020204020204" charset="-122"/>
                <a:ea typeface="微软雅黑" panose="020B0503020204020204" charset="-122"/>
                <a:sym typeface="Arial" panose="020B0604020202020204" pitchFamily="34" charset="0"/>
              </a:rPr>
              <a:t>90</a:t>
            </a:fld>
            <a:endParaRPr lang="en-US" altLang="zh-CN" dirty="0">
              <a:solidFill>
                <a:schemeClr val="accent1"/>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a:blip r:embed="rId3" cstate="print">
            <a:extLst>
              <a:ext uri="{28A0092B-C50C-407E-A947-70E740481C1C}">
                <a14:useLocalDpi xmlns:a14="http://schemas.microsoft.com/office/drawing/2010/main" val="0"/>
              </a:ext>
            </a:extLst>
          </a:blip>
          <a:stretch>
            <a:fillRect/>
          </a:stretch>
        </p:blipFill>
        <p:spPr>
          <a:xfrm>
            <a:off x="8239746" y="2272935"/>
            <a:ext cx="3253007" cy="3388313"/>
          </a:xfrm>
          <a:prstGeom prst="rect">
            <a:avLst/>
          </a:prstGeom>
        </p:spPr>
      </p:pic>
    </p:spTree>
    <p:extLst>
      <p:ext uri="{BB962C8B-B14F-4D97-AF65-F5344CB8AC3E}">
        <p14:creationId xmlns:p14="http://schemas.microsoft.com/office/powerpoint/2010/main" val="77386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27448" y="136728"/>
            <a:ext cx="5000660" cy="481965"/>
          </a:xfrm>
          <a:prstGeom prst="rect">
            <a:avLst/>
          </a:prstGeom>
        </p:spPr>
        <p:style>
          <a:lnRef idx="1">
            <a:schemeClr val="dk1"/>
          </a:lnRef>
          <a:fillRef idx="3">
            <a:schemeClr val="dk1"/>
          </a:fillRef>
          <a:effectRef idx="2">
            <a:schemeClr val="dk1"/>
          </a:effectRef>
          <a:fontRef idx="minor">
            <a:schemeClr val="lt1"/>
          </a:fontRef>
        </p:style>
        <p:txBody>
          <a:bodyPr wrap="square" tIns="72000" bIns="72000" rtlCol="0">
            <a:spAutoFit/>
          </a:bodyPr>
          <a:lstStyle/>
          <a:p>
            <a:pPr>
              <a:lnSpc>
                <a:spcPct val="100000"/>
              </a:lnSpc>
            </a:pPr>
            <a:r>
              <a:rPr lang="en-US" altLang="zh-CN" sz="2200" dirty="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 </a:t>
            </a:r>
            <a:r>
              <a:rPr lang="zh-CN" altLang="zh-CN" sz="2200" dirty="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基于整体建立单链表的算法设计</a:t>
            </a:r>
          </a:p>
        </p:txBody>
      </p:sp>
      <p:sp>
        <p:nvSpPr>
          <p:cNvPr id="4" name="TextBox 3"/>
          <p:cNvSpPr txBox="1"/>
          <p:nvPr/>
        </p:nvSpPr>
        <p:spPr>
          <a:xfrm>
            <a:off x="1055440" y="1338570"/>
            <a:ext cx="10009682" cy="808990"/>
          </a:xfrm>
          <a:prstGeom prst="rect">
            <a:avLst/>
          </a:prstGeom>
          <a:noFill/>
        </p:spPr>
        <p:txBody>
          <a:bodyPr wrap="square" rtlCol="0">
            <a:spAutoFit/>
          </a:bodyPr>
          <a:lstStyle/>
          <a:p>
            <a:pPr algn="l">
              <a:lnSpc>
                <a:spcPts val="2800"/>
              </a:lnSpc>
              <a:spcBef>
                <a:spcPts val="0"/>
              </a:spcBef>
            </a:pP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【例</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2.9</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】有一个整数单链表</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，设计一个算法逆置</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中的所有结点。例如</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L=(1</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3</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4</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5)</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，逆置后</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L=(5</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4</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3</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5" name="TextBox 4"/>
          <p:cNvSpPr txBox="1"/>
          <p:nvPr>
            <p:custDataLst>
              <p:tags r:id="rId1"/>
            </p:custDataLst>
          </p:nvPr>
        </p:nvSpPr>
        <p:spPr>
          <a:xfrm>
            <a:off x="1055438" y="2481651"/>
            <a:ext cx="10009683" cy="3539490"/>
          </a:xfrm>
          <a:prstGeom prst="rect">
            <a:avLst/>
          </a:prstGeom>
          <a:solidFill>
            <a:schemeClr val="lt1"/>
          </a:solidFill>
          <a:ln>
            <a:noFill/>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Reverse(L):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求解算法</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L.head.next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指向首结点</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L.head.next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	</a:t>
            </a:r>
            <a:r>
              <a:rPr lang="en-US" altLang="zh-CN" sz="1800"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将</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置为一个空表</a:t>
            </a:r>
          </a:p>
          <a:p>
            <a:pPr algn="l">
              <a:lnSpc>
                <a:spcPct val="15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while p!=None:</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q=</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临时保存</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结点的后继结点</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L.head.next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将</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结点插入到表头</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L.head.next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p=q</a:t>
            </a:r>
          </a:p>
        </p:txBody>
      </p:sp>
      <p:sp>
        <p:nvSpPr>
          <p:cNvPr id="7" name="灯片编号占位符 6"/>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91</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8" name="文本框 1"/>
          <p:cNvSpPr txBox="1">
            <a:spLocks noChangeArrowheads="1"/>
          </p:cNvSpPr>
          <p:nvPr/>
        </p:nvSpPr>
        <p:spPr bwMode="auto">
          <a:xfrm>
            <a:off x="7497476" y="1926424"/>
            <a:ext cx="3743325" cy="998537"/>
          </a:xfrm>
          <a:prstGeom prst="rect">
            <a:avLst/>
          </a:prstGeom>
          <a:ln/>
        </p:spPr>
        <p:style>
          <a:lnRef idx="1">
            <a:schemeClr val="dk1"/>
          </a:lnRef>
          <a:fillRef idx="2">
            <a:schemeClr val="dk1"/>
          </a:fillRef>
          <a:effectRef idx="1">
            <a:schemeClr val="dk1"/>
          </a:effectRef>
          <a:fontRef idx="minor">
            <a:schemeClr val="dk1"/>
          </a:fontRef>
        </p:style>
        <p:txBody>
          <a:bodyPr>
            <a:spAutoFit/>
          </a:bodyPr>
          <a:lstStyle>
            <a:lvl1pPr>
              <a:defRPr kumimoji="1" sz="2800" b="1">
                <a:solidFill>
                  <a:srgbClr val="0000FF"/>
                </a:solidFill>
                <a:latin typeface="Times New Roman" pitchFamily="18" charset="0"/>
                <a:ea typeface="宋体" pitchFamily="2" charset="-122"/>
              </a:defRPr>
            </a:lvl1pPr>
            <a:lvl2pPr marL="742950" indent="-285750">
              <a:defRPr kumimoji="1" sz="2800" b="1">
                <a:solidFill>
                  <a:srgbClr val="0000FF"/>
                </a:solidFill>
                <a:latin typeface="Times New Roman" pitchFamily="18" charset="0"/>
                <a:ea typeface="宋体" pitchFamily="2" charset="-122"/>
              </a:defRPr>
            </a:lvl2pPr>
            <a:lvl3pPr marL="1143000" indent="-228600">
              <a:defRPr kumimoji="1" sz="2800" b="1">
                <a:solidFill>
                  <a:srgbClr val="0000FF"/>
                </a:solidFill>
                <a:latin typeface="Times New Roman" pitchFamily="18" charset="0"/>
                <a:ea typeface="宋体" pitchFamily="2" charset="-122"/>
              </a:defRPr>
            </a:lvl3pPr>
            <a:lvl4pPr marL="1600200" indent="-228600">
              <a:defRPr kumimoji="1" sz="2800" b="1">
                <a:solidFill>
                  <a:srgbClr val="0000FF"/>
                </a:solidFill>
                <a:latin typeface="Times New Roman" pitchFamily="18" charset="0"/>
                <a:ea typeface="宋体" pitchFamily="2" charset="-122"/>
              </a:defRPr>
            </a:lvl4pPr>
            <a:lvl5pPr marL="2057400" indent="-228600">
              <a:defRPr kumimoji="1" sz="28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9pPr>
          </a:lstStyle>
          <a:p>
            <a:pPr>
              <a:defRPr/>
            </a:pPr>
            <a:r>
              <a:rPr lang="zh-CN" altLang="en-US" dirty="0"/>
              <a:t>思考：</a:t>
            </a:r>
            <a:endParaRPr lang="en-US" altLang="zh-CN" dirty="0"/>
          </a:p>
          <a:p>
            <a:pPr>
              <a:defRPr/>
            </a:pPr>
            <a:r>
              <a:rPr lang="zh-CN" altLang="en-US" dirty="0" smtClean="0"/>
              <a:t>如何用递归</a:t>
            </a:r>
            <a:r>
              <a:rPr lang="zh-CN" altLang="en-US" dirty="0"/>
              <a:t>实现？</a:t>
            </a:r>
          </a:p>
        </p:txBody>
      </p:sp>
      <p:grpSp>
        <p:nvGrpSpPr>
          <p:cNvPr id="9" name="组合 26"/>
          <p:cNvGrpSpPr/>
          <p:nvPr/>
        </p:nvGrpSpPr>
        <p:grpSpPr>
          <a:xfrm>
            <a:off x="5303912" y="4617712"/>
            <a:ext cx="6338924" cy="1922476"/>
            <a:chOff x="857224" y="3000372"/>
            <a:chExt cx="6338924" cy="1922476"/>
          </a:xfrm>
        </p:grpSpPr>
        <p:sp>
          <p:nvSpPr>
            <p:cNvPr id="10" name="Rectangle 32"/>
            <p:cNvSpPr>
              <a:spLocks noChangeArrowheads="1"/>
            </p:cNvSpPr>
            <p:nvPr/>
          </p:nvSpPr>
          <p:spPr bwMode="auto">
            <a:xfrm>
              <a:off x="1484287" y="4562486"/>
              <a:ext cx="360362" cy="36036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zh-CN" altLang="zh-CN" sz="2000" b="0">
                <a:solidFill>
                  <a:schemeClr val="tx1"/>
                </a:solidFill>
                <a:latin typeface="Consolas" pitchFamily="49" charset="0"/>
                <a:ea typeface="宋体" pitchFamily="2" charset="-122"/>
                <a:cs typeface="Consolas" pitchFamily="49" charset="0"/>
              </a:endParaRPr>
            </a:p>
          </p:txBody>
        </p:sp>
        <p:sp>
          <p:nvSpPr>
            <p:cNvPr id="11" name="Rectangle 33"/>
            <p:cNvSpPr>
              <a:spLocks noChangeArrowheads="1"/>
            </p:cNvSpPr>
            <p:nvPr/>
          </p:nvSpPr>
          <p:spPr bwMode="auto">
            <a:xfrm>
              <a:off x="1844649" y="4562486"/>
              <a:ext cx="360363" cy="36036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r>
                <a:rPr lang="zh-CN" altLang="en-US" sz="2000" dirty="0">
                  <a:solidFill>
                    <a:schemeClr val="tx1"/>
                  </a:solidFill>
                  <a:latin typeface="Consolas" pitchFamily="49" charset="0"/>
                  <a:ea typeface="宋体" pitchFamily="2" charset="-122"/>
                  <a:cs typeface="Consolas" pitchFamily="49" charset="0"/>
                </a:rPr>
                <a:t>∧</a:t>
              </a:r>
              <a:endParaRPr lang="zh-CN" altLang="zh-CN" sz="2000" dirty="0">
                <a:solidFill>
                  <a:schemeClr val="tx1"/>
                </a:solidFill>
                <a:latin typeface="Consolas" pitchFamily="49" charset="0"/>
                <a:ea typeface="宋体" pitchFamily="2" charset="-122"/>
                <a:cs typeface="Consolas" pitchFamily="49" charset="0"/>
              </a:endParaRPr>
            </a:p>
          </p:txBody>
        </p:sp>
        <p:sp>
          <p:nvSpPr>
            <p:cNvPr id="12" name="Line 34"/>
            <p:cNvSpPr>
              <a:spLocks noChangeShapeType="1"/>
            </p:cNvSpPr>
            <p:nvPr/>
          </p:nvSpPr>
          <p:spPr bwMode="auto">
            <a:xfrm>
              <a:off x="1136624" y="4741873"/>
              <a:ext cx="360363" cy="0"/>
            </a:xfrm>
            <a:prstGeom prst="line">
              <a:avLst/>
            </a:prstGeom>
            <a:noFill/>
            <a:ln w="19050">
              <a:solidFill>
                <a:srgbClr val="7030A0"/>
              </a:solidFill>
              <a:miter lim="800000"/>
              <a:headEnd/>
              <a:tailEnd type="arrow" w="med" len="med"/>
            </a:ln>
            <a:effectLst/>
          </p:spPr>
          <p:txBody>
            <a:bodyPr wrap="none"/>
            <a:lstStyle/>
            <a:p>
              <a:endParaRPr lang="zh-CN" altLang="en-US" sz="2800">
                <a:solidFill>
                  <a:schemeClr val="tx1"/>
                </a:solidFill>
                <a:latin typeface="Consolas" pitchFamily="49" charset="0"/>
                <a:cs typeface="Consolas" pitchFamily="49" charset="0"/>
              </a:endParaRPr>
            </a:p>
          </p:txBody>
        </p:sp>
        <p:sp>
          <p:nvSpPr>
            <p:cNvPr id="13" name="Text Box 35"/>
            <p:cNvSpPr txBox="1">
              <a:spLocks noChangeArrowheads="1"/>
            </p:cNvSpPr>
            <p:nvPr/>
          </p:nvSpPr>
          <p:spPr bwMode="auto">
            <a:xfrm>
              <a:off x="857224" y="4562486"/>
              <a:ext cx="268288" cy="342979"/>
            </a:xfrm>
            <a:prstGeom prst="rect">
              <a:avLst/>
            </a:prstGeom>
            <a:noFill/>
            <a:ln w="9525">
              <a:noFill/>
              <a:miter lim="800000"/>
              <a:headEnd/>
              <a:tailEnd/>
            </a:ln>
            <a:effectLst/>
          </p:spPr>
          <p:txBody>
            <a:bodyPr>
              <a:spAutoFit/>
            </a:bodyPr>
            <a:lstStyle/>
            <a:p>
              <a:pPr algn="l">
                <a:spcBef>
                  <a:spcPct val="50000"/>
                </a:spcBef>
              </a:pPr>
              <a:r>
                <a:rPr lang="en-US" altLang="zh-CN" sz="2000" dirty="0">
                  <a:solidFill>
                    <a:schemeClr val="tx1"/>
                  </a:solidFill>
                  <a:latin typeface="Consolas" pitchFamily="49" charset="0"/>
                  <a:ea typeface="宋体" pitchFamily="2" charset="-122"/>
                  <a:cs typeface="Consolas" pitchFamily="49" charset="0"/>
                </a:rPr>
                <a:t>L</a:t>
              </a:r>
            </a:p>
          </p:txBody>
        </p:sp>
        <p:sp>
          <p:nvSpPr>
            <p:cNvPr id="14" name="Rectangle 36"/>
            <p:cNvSpPr>
              <a:spLocks noChangeArrowheads="1"/>
            </p:cNvSpPr>
            <p:nvPr/>
          </p:nvSpPr>
          <p:spPr bwMode="auto">
            <a:xfrm>
              <a:off x="3081390" y="3554421"/>
              <a:ext cx="360363" cy="36036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i="1" dirty="0" err="1">
                  <a:solidFill>
                    <a:schemeClr val="tx1"/>
                  </a:solidFill>
                  <a:latin typeface="Consolas" pitchFamily="49" charset="0"/>
                  <a:ea typeface="宋体" pitchFamily="2" charset="-122"/>
                  <a:cs typeface="Consolas" pitchFamily="49" charset="0"/>
                </a:rPr>
                <a:t>a</a:t>
              </a:r>
              <a:r>
                <a:rPr lang="en-US" altLang="zh-CN" sz="2000" baseline="-25000" dirty="0" err="1">
                  <a:solidFill>
                    <a:schemeClr val="tx1"/>
                  </a:solidFill>
                  <a:latin typeface="Consolas" pitchFamily="49" charset="0"/>
                  <a:ea typeface="宋体" pitchFamily="2" charset="-122"/>
                  <a:cs typeface="Consolas" pitchFamily="49" charset="0"/>
                </a:rPr>
                <a:t>1</a:t>
              </a:r>
              <a:endParaRPr lang="zh-CN" altLang="zh-CN" sz="2000" baseline="-25000" dirty="0">
                <a:solidFill>
                  <a:schemeClr val="tx1"/>
                </a:solidFill>
                <a:latin typeface="Consolas" pitchFamily="49" charset="0"/>
                <a:ea typeface="宋体" pitchFamily="2" charset="-122"/>
                <a:cs typeface="Consolas" pitchFamily="49" charset="0"/>
              </a:endParaRPr>
            </a:p>
          </p:txBody>
        </p:sp>
        <p:sp>
          <p:nvSpPr>
            <p:cNvPr id="15" name="Rectangle 37"/>
            <p:cNvSpPr>
              <a:spLocks noChangeArrowheads="1"/>
            </p:cNvSpPr>
            <p:nvPr/>
          </p:nvSpPr>
          <p:spPr bwMode="auto">
            <a:xfrm>
              <a:off x="3441753" y="3554421"/>
              <a:ext cx="360362" cy="36036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000">
                <a:solidFill>
                  <a:schemeClr val="tx1"/>
                </a:solidFill>
                <a:latin typeface="Consolas" pitchFamily="49" charset="0"/>
                <a:ea typeface="宋体" pitchFamily="2" charset="-122"/>
                <a:cs typeface="Consolas" pitchFamily="49" charset="0"/>
              </a:endParaRPr>
            </a:p>
          </p:txBody>
        </p:sp>
        <p:sp>
          <p:nvSpPr>
            <p:cNvPr id="16" name="Rectangle 39"/>
            <p:cNvSpPr>
              <a:spLocks noChangeArrowheads="1"/>
            </p:cNvSpPr>
            <p:nvPr/>
          </p:nvSpPr>
          <p:spPr bwMode="auto">
            <a:xfrm>
              <a:off x="4149778" y="3554421"/>
              <a:ext cx="360362" cy="36036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i="1" dirty="0" err="1">
                  <a:solidFill>
                    <a:schemeClr val="tx1"/>
                  </a:solidFill>
                  <a:latin typeface="Consolas" pitchFamily="49" charset="0"/>
                  <a:ea typeface="宋体" pitchFamily="2" charset="-122"/>
                  <a:cs typeface="Consolas" pitchFamily="49" charset="0"/>
                </a:rPr>
                <a:t>a</a:t>
              </a:r>
              <a:r>
                <a:rPr lang="en-US" altLang="zh-CN" sz="2000" baseline="-25000" dirty="0" err="1">
                  <a:solidFill>
                    <a:schemeClr val="tx1"/>
                  </a:solidFill>
                  <a:latin typeface="Consolas" pitchFamily="49" charset="0"/>
                  <a:ea typeface="宋体" pitchFamily="2" charset="-122"/>
                  <a:cs typeface="Consolas" pitchFamily="49" charset="0"/>
                </a:rPr>
                <a:t>2</a:t>
              </a:r>
              <a:endParaRPr lang="en-US" altLang="zh-CN" sz="2000" baseline="-25000" dirty="0">
                <a:solidFill>
                  <a:schemeClr val="tx1"/>
                </a:solidFill>
                <a:latin typeface="Consolas" pitchFamily="49" charset="0"/>
                <a:ea typeface="宋体" pitchFamily="2" charset="-122"/>
                <a:cs typeface="Consolas" pitchFamily="49" charset="0"/>
              </a:endParaRPr>
            </a:p>
          </p:txBody>
        </p:sp>
        <p:sp>
          <p:nvSpPr>
            <p:cNvPr id="17" name="Rectangle 40"/>
            <p:cNvSpPr>
              <a:spLocks noChangeArrowheads="1"/>
            </p:cNvSpPr>
            <p:nvPr/>
          </p:nvSpPr>
          <p:spPr bwMode="auto">
            <a:xfrm>
              <a:off x="4510140" y="3554421"/>
              <a:ext cx="360363" cy="36036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000">
                <a:solidFill>
                  <a:schemeClr val="tx1"/>
                </a:solidFill>
                <a:latin typeface="Consolas" pitchFamily="49" charset="0"/>
                <a:ea typeface="宋体" pitchFamily="2" charset="-122"/>
                <a:cs typeface="Consolas" pitchFamily="49" charset="0"/>
              </a:endParaRPr>
            </a:p>
          </p:txBody>
        </p:sp>
        <p:sp>
          <p:nvSpPr>
            <p:cNvPr id="18" name="Line 41"/>
            <p:cNvSpPr>
              <a:spLocks noChangeShapeType="1"/>
            </p:cNvSpPr>
            <p:nvPr/>
          </p:nvSpPr>
          <p:spPr bwMode="auto">
            <a:xfrm>
              <a:off x="3612826" y="3733808"/>
              <a:ext cx="504000" cy="0"/>
            </a:xfrm>
            <a:prstGeom prst="line">
              <a:avLst/>
            </a:prstGeom>
            <a:noFill/>
            <a:ln w="19050">
              <a:solidFill>
                <a:schemeClr val="tx1"/>
              </a:solidFill>
              <a:miter lim="800000"/>
              <a:headEnd/>
              <a:tailEnd type="arrow" w="med" len="med"/>
            </a:ln>
            <a:effectLst/>
          </p:spPr>
          <p:txBody>
            <a:bodyPr wrap="none"/>
            <a:lstStyle/>
            <a:p>
              <a:endParaRPr lang="zh-CN" altLang="en-US" sz="2800">
                <a:solidFill>
                  <a:schemeClr val="tx1"/>
                </a:solidFill>
                <a:latin typeface="Consolas" pitchFamily="49" charset="0"/>
                <a:cs typeface="Consolas" pitchFamily="49" charset="0"/>
              </a:endParaRPr>
            </a:p>
          </p:txBody>
        </p:sp>
        <p:sp>
          <p:nvSpPr>
            <p:cNvPr id="19" name="Rectangle 42"/>
            <p:cNvSpPr>
              <a:spLocks noChangeArrowheads="1"/>
            </p:cNvSpPr>
            <p:nvPr/>
          </p:nvSpPr>
          <p:spPr bwMode="auto">
            <a:xfrm>
              <a:off x="6475423" y="3554421"/>
              <a:ext cx="360362" cy="36036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i="1" dirty="0">
                  <a:solidFill>
                    <a:schemeClr val="tx1"/>
                  </a:solidFill>
                  <a:latin typeface="Consolas" pitchFamily="49" charset="0"/>
                  <a:ea typeface="宋体" pitchFamily="2" charset="-122"/>
                  <a:cs typeface="Consolas" pitchFamily="49" charset="0"/>
                </a:rPr>
                <a:t>a</a:t>
              </a:r>
              <a:r>
                <a:rPr lang="en-US" altLang="zh-CN" sz="2000" i="1" baseline="-25000" dirty="0">
                  <a:solidFill>
                    <a:schemeClr val="tx1"/>
                  </a:solidFill>
                  <a:latin typeface="Consolas" pitchFamily="49" charset="0"/>
                  <a:ea typeface="宋体" pitchFamily="2" charset="-122"/>
                  <a:cs typeface="Consolas" pitchFamily="49" charset="0"/>
                </a:rPr>
                <a:t>n</a:t>
              </a:r>
              <a:endParaRPr lang="zh-CN" altLang="zh-CN" sz="2000" i="1" baseline="-25000" dirty="0">
                <a:solidFill>
                  <a:schemeClr val="tx1"/>
                </a:solidFill>
                <a:latin typeface="Consolas" pitchFamily="49" charset="0"/>
                <a:ea typeface="宋体" pitchFamily="2" charset="-122"/>
                <a:cs typeface="Consolas" pitchFamily="49" charset="0"/>
              </a:endParaRPr>
            </a:p>
          </p:txBody>
        </p:sp>
        <p:sp>
          <p:nvSpPr>
            <p:cNvPr id="20" name="Rectangle 43"/>
            <p:cNvSpPr>
              <a:spLocks noChangeArrowheads="1"/>
            </p:cNvSpPr>
            <p:nvPr/>
          </p:nvSpPr>
          <p:spPr bwMode="auto">
            <a:xfrm>
              <a:off x="6835785" y="3554421"/>
              <a:ext cx="360363" cy="36036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dirty="0">
                  <a:solidFill>
                    <a:schemeClr val="tx1"/>
                  </a:solidFill>
                  <a:latin typeface="Consolas" pitchFamily="49" charset="0"/>
                  <a:ea typeface="宋体" pitchFamily="2" charset="-122"/>
                  <a:cs typeface="Consolas" pitchFamily="49" charset="0"/>
                </a:rPr>
                <a:t>∧</a:t>
              </a:r>
            </a:p>
          </p:txBody>
        </p:sp>
        <p:sp>
          <p:nvSpPr>
            <p:cNvPr id="21" name="Freeform 49"/>
            <p:cNvSpPr>
              <a:spLocks/>
            </p:cNvSpPr>
            <p:nvPr/>
          </p:nvSpPr>
          <p:spPr bwMode="auto">
            <a:xfrm>
              <a:off x="4619678" y="3733808"/>
              <a:ext cx="487362" cy="3175"/>
            </a:xfrm>
            <a:custGeom>
              <a:avLst/>
              <a:gdLst/>
              <a:ahLst/>
              <a:cxnLst>
                <a:cxn ang="0">
                  <a:pos x="0" y="0"/>
                </a:cxn>
                <a:cxn ang="0">
                  <a:pos x="307" y="2"/>
                </a:cxn>
              </a:cxnLst>
              <a:rect l="0" t="0" r="r" b="b"/>
              <a:pathLst>
                <a:path w="307" h="2">
                  <a:moveTo>
                    <a:pt x="0" y="0"/>
                  </a:moveTo>
                  <a:lnTo>
                    <a:pt x="307" y="2"/>
                  </a:lnTo>
                </a:path>
              </a:pathLst>
            </a:custGeom>
            <a:noFill/>
            <a:ln w="19050" cap="flat" cmpd="sng">
              <a:solidFill>
                <a:schemeClr val="tx1"/>
              </a:solidFill>
              <a:prstDash val="solid"/>
              <a:miter lim="800000"/>
              <a:headEnd type="none" w="med" len="med"/>
              <a:tailEnd type="arrow" w="med" len="med"/>
            </a:ln>
            <a:effectLst/>
          </p:spPr>
          <p:txBody>
            <a:bodyPr wrap="none"/>
            <a:lstStyle/>
            <a:p>
              <a:endParaRPr lang="zh-CN" altLang="en-US" sz="2800">
                <a:solidFill>
                  <a:schemeClr val="tx1"/>
                </a:solidFill>
                <a:latin typeface="Consolas" pitchFamily="49" charset="0"/>
                <a:cs typeface="Consolas" pitchFamily="49" charset="0"/>
              </a:endParaRPr>
            </a:p>
          </p:txBody>
        </p:sp>
        <p:sp>
          <p:nvSpPr>
            <p:cNvPr id="22" name="Freeform 44"/>
            <p:cNvSpPr>
              <a:spLocks/>
            </p:cNvSpPr>
            <p:nvPr/>
          </p:nvSpPr>
          <p:spPr bwMode="auto">
            <a:xfrm>
              <a:off x="6000760" y="3732221"/>
              <a:ext cx="487363" cy="3175"/>
            </a:xfrm>
            <a:custGeom>
              <a:avLst/>
              <a:gdLst/>
              <a:ahLst/>
              <a:cxnLst>
                <a:cxn ang="0">
                  <a:pos x="0" y="0"/>
                </a:cxn>
                <a:cxn ang="0">
                  <a:pos x="307" y="2"/>
                </a:cxn>
              </a:cxnLst>
              <a:rect l="0" t="0" r="r" b="b"/>
              <a:pathLst>
                <a:path w="307" h="2">
                  <a:moveTo>
                    <a:pt x="0" y="0"/>
                  </a:moveTo>
                  <a:lnTo>
                    <a:pt x="307" y="2"/>
                  </a:lnTo>
                </a:path>
              </a:pathLst>
            </a:custGeom>
            <a:noFill/>
            <a:ln w="19050" cap="flat" cmpd="sng">
              <a:solidFill>
                <a:schemeClr val="tx1"/>
              </a:solidFill>
              <a:prstDash val="solid"/>
              <a:miter lim="800000"/>
              <a:headEnd type="none" w="med" len="med"/>
              <a:tailEnd type="arrow" w="med" len="med"/>
            </a:ln>
            <a:effectLst/>
          </p:spPr>
          <p:txBody>
            <a:bodyPr wrap="none"/>
            <a:lstStyle/>
            <a:p>
              <a:endParaRPr lang="zh-CN" altLang="en-US" sz="2800">
                <a:solidFill>
                  <a:schemeClr val="tx1"/>
                </a:solidFill>
                <a:latin typeface="Consolas" pitchFamily="49" charset="0"/>
                <a:cs typeface="Consolas" pitchFamily="49" charset="0"/>
              </a:endParaRPr>
            </a:p>
          </p:txBody>
        </p:sp>
        <p:sp>
          <p:nvSpPr>
            <p:cNvPr id="23" name="Text Box 50"/>
            <p:cNvSpPr txBox="1">
              <a:spLocks noChangeArrowheads="1"/>
            </p:cNvSpPr>
            <p:nvPr/>
          </p:nvSpPr>
          <p:spPr bwMode="auto">
            <a:xfrm>
              <a:off x="5321354" y="3349629"/>
              <a:ext cx="720725" cy="543482"/>
            </a:xfrm>
            <a:prstGeom prst="rect">
              <a:avLst/>
            </a:prstGeom>
            <a:noFill/>
            <a:ln w="9525">
              <a:noFill/>
              <a:miter lim="800000"/>
              <a:headEnd/>
              <a:tailEnd/>
            </a:ln>
            <a:effectLst/>
          </p:spPr>
          <p:txBody>
            <a:bodyPr>
              <a:spAutoFit/>
            </a:bodyPr>
            <a:lstStyle/>
            <a:p>
              <a:pPr algn="l">
                <a:spcBef>
                  <a:spcPct val="50000"/>
                </a:spcBef>
              </a:pPr>
              <a:r>
                <a:rPr lang="en-US" altLang="zh-CN" sz="3600" b="0" dirty="0">
                  <a:solidFill>
                    <a:schemeClr val="tx1"/>
                  </a:solidFill>
                  <a:latin typeface="Consolas" pitchFamily="49" charset="0"/>
                  <a:ea typeface="宋体" pitchFamily="2" charset="-122"/>
                  <a:cs typeface="Consolas" pitchFamily="49" charset="0"/>
                </a:rPr>
                <a:t>…</a:t>
              </a:r>
            </a:p>
          </p:txBody>
        </p:sp>
        <p:cxnSp>
          <p:nvCxnSpPr>
            <p:cNvPr id="24" name="直接箭头连接符 23"/>
            <p:cNvCxnSpPr>
              <a:endCxn id="14" idx="0"/>
            </p:cNvCxnSpPr>
            <p:nvPr/>
          </p:nvCxnSpPr>
          <p:spPr>
            <a:xfrm rot="5400000">
              <a:off x="3121464" y="3354794"/>
              <a:ext cx="339735" cy="5951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3"/>
            <p:cNvSpPr txBox="1"/>
            <p:nvPr/>
          </p:nvSpPr>
          <p:spPr>
            <a:xfrm>
              <a:off x="3249652" y="3000372"/>
              <a:ext cx="500066" cy="393121"/>
            </a:xfrm>
            <a:prstGeom prst="rect">
              <a:avLst/>
            </a:prstGeom>
            <a:noFill/>
          </p:spPr>
          <p:txBody>
            <a:bodyPr wrap="square" rtlCol="0">
              <a:spAutoFit/>
            </a:bodyPr>
            <a:lstStyle/>
            <a:p>
              <a:r>
                <a:rPr lang="en-US" altLang="zh-CN" dirty="0">
                  <a:solidFill>
                    <a:schemeClr val="tx1"/>
                  </a:solidFill>
                  <a:latin typeface="Consolas" pitchFamily="49" charset="0"/>
                  <a:cs typeface="Consolas" pitchFamily="49" charset="0"/>
                </a:rPr>
                <a:t>p</a:t>
              </a:r>
              <a:endParaRPr lang="zh-CN" altLang="en-US" dirty="0">
                <a:solidFill>
                  <a:schemeClr val="tx1"/>
                </a:solidFill>
                <a:latin typeface="Consolas" pitchFamily="49" charset="0"/>
                <a:cs typeface="Consolas" pitchFamily="49" charset="0"/>
              </a:endParaRPr>
            </a:p>
          </p:txBody>
        </p:sp>
        <p:sp>
          <p:nvSpPr>
            <p:cNvPr id="26" name="任意多边形 25"/>
            <p:cNvSpPr/>
            <p:nvPr/>
          </p:nvSpPr>
          <p:spPr>
            <a:xfrm>
              <a:off x="2324100" y="3786717"/>
              <a:ext cx="660400" cy="658283"/>
            </a:xfrm>
            <a:custGeom>
              <a:avLst/>
              <a:gdLst>
                <a:gd name="connsiteX0" fmla="*/ 660400 w 660400"/>
                <a:gd name="connsiteY0" fmla="*/ 10583 h 658283"/>
                <a:gd name="connsiteX1" fmla="*/ 482600 w 660400"/>
                <a:gd name="connsiteY1" fmla="*/ 35983 h 658283"/>
                <a:gd name="connsiteX2" fmla="*/ 203200 w 660400"/>
                <a:gd name="connsiteY2" fmla="*/ 226483 h 658283"/>
                <a:gd name="connsiteX3" fmla="*/ 0 w 660400"/>
                <a:gd name="connsiteY3" fmla="*/ 658283 h 658283"/>
              </a:gdLst>
              <a:ahLst/>
              <a:cxnLst>
                <a:cxn ang="0">
                  <a:pos x="connsiteX0" y="connsiteY0"/>
                </a:cxn>
                <a:cxn ang="0">
                  <a:pos x="connsiteX1" y="connsiteY1"/>
                </a:cxn>
                <a:cxn ang="0">
                  <a:pos x="connsiteX2" y="connsiteY2"/>
                </a:cxn>
                <a:cxn ang="0">
                  <a:pos x="connsiteX3" y="connsiteY3"/>
                </a:cxn>
              </a:cxnLst>
              <a:rect l="l" t="t" r="r" b="b"/>
              <a:pathLst>
                <a:path w="660400" h="658283">
                  <a:moveTo>
                    <a:pt x="660400" y="10583"/>
                  </a:moveTo>
                  <a:cubicBezTo>
                    <a:pt x="609600" y="5291"/>
                    <a:pt x="558800" y="0"/>
                    <a:pt x="482600" y="35983"/>
                  </a:cubicBezTo>
                  <a:cubicBezTo>
                    <a:pt x="406400" y="71966"/>
                    <a:pt x="283633" y="122766"/>
                    <a:pt x="203200" y="226483"/>
                  </a:cubicBezTo>
                  <a:cubicBezTo>
                    <a:pt x="122767" y="330200"/>
                    <a:pt x="61383" y="494241"/>
                    <a:pt x="0" y="658283"/>
                  </a:cubicBezTo>
                </a:path>
              </a:pathLst>
            </a:cu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latin typeface="Consolas" pitchFamily="49" charset="0"/>
                <a:cs typeface="Consolas" pitchFamily="49" charset="0"/>
              </a:endParaRPr>
            </a:p>
          </p:txBody>
        </p:sp>
        <p:sp>
          <p:nvSpPr>
            <p:cNvPr id="27" name="Text Box 29"/>
            <p:cNvSpPr txBox="1">
              <a:spLocks noChangeArrowheads="1"/>
            </p:cNvSpPr>
            <p:nvPr/>
          </p:nvSpPr>
          <p:spPr bwMode="auto">
            <a:xfrm>
              <a:off x="2571736" y="4143380"/>
              <a:ext cx="1871663" cy="387798"/>
            </a:xfrm>
            <a:prstGeom prst="rect">
              <a:avLst/>
            </a:prstGeom>
            <a:noFill/>
            <a:ln w="9525">
              <a:noFill/>
              <a:miter lim="800000"/>
              <a:headEnd/>
              <a:tailEnd/>
            </a:ln>
            <a:effectLst/>
          </p:spPr>
          <p:txBody>
            <a:bodyPr>
              <a:spAutoFit/>
            </a:bodyPr>
            <a:lstStyle/>
            <a:p>
              <a:pPr algn="l">
                <a:spcBef>
                  <a:spcPct val="50000"/>
                </a:spcBef>
              </a:pPr>
              <a:r>
                <a:rPr lang="zh-CN" altLang="en-US" dirty="0">
                  <a:solidFill>
                    <a:srgbClr val="CE3B37"/>
                  </a:solidFill>
                  <a:latin typeface="楷体" panose="02010609060101010101" pitchFamily="49" charset="-122"/>
                  <a:ea typeface="楷体" panose="02010609060101010101" pitchFamily="49" charset="-122"/>
                  <a:cs typeface="Consolas" pitchFamily="49" charset="0"/>
                </a:rPr>
                <a:t>头插法建表</a:t>
              </a:r>
            </a:p>
          </p:txBody>
        </p:sp>
      </p:grpSp>
    </p:spTree>
    <p:extLst>
      <p:ext uri="{BB962C8B-B14F-4D97-AF65-F5344CB8AC3E}">
        <p14:creationId xmlns:p14="http://schemas.microsoft.com/office/powerpoint/2010/main" val="385068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5" grpId="0" bldLvl="0" animBg="1"/>
      <p:bldP spid="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4083" y="1557922"/>
            <a:ext cx="2143140" cy="387798"/>
          </a:xfrm>
          <a:prstGeom prst="rect">
            <a:avLst/>
          </a:prstGeom>
          <a:noFill/>
        </p:spPr>
        <p:txBody>
          <a:bodyPr wrap="square" rtlCol="0">
            <a:spAutoFit/>
          </a:bodyPr>
          <a:lstStyle/>
          <a:p>
            <a:pPr algn="l"/>
            <a:r>
              <a:rPr lang="zh-CN" altLang="en-US" dirty="0">
                <a:solidFill>
                  <a:srgbClr val="CE3B37"/>
                </a:solidFill>
                <a:latin typeface="楷体" panose="02010609060101010101" pitchFamily="49" charset="-122"/>
                <a:ea typeface="楷体" panose="02010609060101010101" pitchFamily="49" charset="-122"/>
                <a:cs typeface="Consolas" pitchFamily="49" charset="0"/>
              </a:rPr>
              <a:t>另一种解法</a:t>
            </a:r>
          </a:p>
        </p:txBody>
      </p:sp>
      <p:sp>
        <p:nvSpPr>
          <p:cNvPr id="3" name="Rectangle 32"/>
          <p:cNvSpPr>
            <a:spLocks noChangeArrowheads="1"/>
          </p:cNvSpPr>
          <p:nvPr/>
        </p:nvSpPr>
        <p:spPr bwMode="auto">
          <a:xfrm>
            <a:off x="3266679" y="2538514"/>
            <a:ext cx="360362" cy="36036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1800" b="0">
              <a:solidFill>
                <a:schemeClr val="tx1"/>
              </a:solidFill>
              <a:latin typeface="Consolas" pitchFamily="49" charset="0"/>
              <a:ea typeface="宋体" pitchFamily="2" charset="-122"/>
              <a:cs typeface="Consolas" pitchFamily="49" charset="0"/>
            </a:endParaRPr>
          </a:p>
        </p:txBody>
      </p:sp>
      <p:sp>
        <p:nvSpPr>
          <p:cNvPr id="4" name="Rectangle 33"/>
          <p:cNvSpPr>
            <a:spLocks noChangeArrowheads="1"/>
          </p:cNvSpPr>
          <p:nvPr/>
        </p:nvSpPr>
        <p:spPr bwMode="auto">
          <a:xfrm>
            <a:off x="3627042" y="2538514"/>
            <a:ext cx="360363" cy="36036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1800" dirty="0">
              <a:solidFill>
                <a:schemeClr val="tx1"/>
              </a:solidFill>
              <a:latin typeface="Consolas" pitchFamily="49" charset="0"/>
              <a:ea typeface="宋体" pitchFamily="2" charset="-122"/>
              <a:cs typeface="Consolas" pitchFamily="49" charset="0"/>
            </a:endParaRPr>
          </a:p>
        </p:txBody>
      </p:sp>
      <p:sp>
        <p:nvSpPr>
          <p:cNvPr id="5" name="Line 34"/>
          <p:cNvSpPr>
            <a:spLocks noChangeShapeType="1"/>
          </p:cNvSpPr>
          <p:nvPr/>
        </p:nvSpPr>
        <p:spPr bwMode="auto">
          <a:xfrm>
            <a:off x="2919017" y="2717901"/>
            <a:ext cx="360363" cy="0"/>
          </a:xfrm>
          <a:prstGeom prst="line">
            <a:avLst/>
          </a:prstGeom>
          <a:noFill/>
          <a:ln w="19050">
            <a:solidFill>
              <a:srgbClr val="7030A0"/>
            </a:solidFill>
            <a:miter lim="800000"/>
            <a:headEnd/>
            <a:tailEnd type="arrow" w="med" len="med"/>
          </a:ln>
          <a:effectLst/>
        </p:spPr>
        <p:txBody>
          <a:bodyPr wrap="none"/>
          <a:lstStyle/>
          <a:p>
            <a:endParaRPr lang="zh-CN" altLang="en-US">
              <a:solidFill>
                <a:schemeClr val="tx1"/>
              </a:solidFill>
              <a:latin typeface="Consolas" pitchFamily="49" charset="0"/>
              <a:cs typeface="Consolas" pitchFamily="49" charset="0"/>
            </a:endParaRPr>
          </a:p>
        </p:txBody>
      </p:sp>
      <p:sp>
        <p:nvSpPr>
          <p:cNvPr id="6" name="Text Box 35"/>
          <p:cNvSpPr txBox="1">
            <a:spLocks noChangeArrowheads="1"/>
          </p:cNvSpPr>
          <p:nvPr/>
        </p:nvSpPr>
        <p:spPr bwMode="auto">
          <a:xfrm>
            <a:off x="2639616" y="2538514"/>
            <a:ext cx="268288" cy="317908"/>
          </a:xfrm>
          <a:prstGeom prst="rect">
            <a:avLst/>
          </a:prstGeom>
          <a:noFill/>
          <a:ln w="9525">
            <a:noFill/>
            <a:miter lim="800000"/>
            <a:headEnd/>
            <a:tailEnd/>
          </a:ln>
          <a:effectLst/>
        </p:spPr>
        <p:txBody>
          <a:bodyPr>
            <a:spAutoFit/>
          </a:bodyPr>
          <a:lstStyle/>
          <a:p>
            <a:pPr algn="l">
              <a:spcBef>
                <a:spcPct val="50000"/>
              </a:spcBef>
            </a:pPr>
            <a:r>
              <a:rPr lang="en-US" altLang="zh-CN" sz="1800" dirty="0">
                <a:solidFill>
                  <a:schemeClr val="tx1"/>
                </a:solidFill>
                <a:latin typeface="Consolas" pitchFamily="49" charset="0"/>
                <a:ea typeface="宋体" pitchFamily="2" charset="-122"/>
                <a:cs typeface="Consolas" pitchFamily="49" charset="0"/>
              </a:rPr>
              <a:t>L</a:t>
            </a:r>
          </a:p>
        </p:txBody>
      </p:sp>
      <p:sp>
        <p:nvSpPr>
          <p:cNvPr id="7" name="Rectangle 36"/>
          <p:cNvSpPr>
            <a:spLocks noChangeArrowheads="1"/>
          </p:cNvSpPr>
          <p:nvPr/>
        </p:nvSpPr>
        <p:spPr bwMode="auto">
          <a:xfrm>
            <a:off x="5516249" y="2521059"/>
            <a:ext cx="360363" cy="36036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800" i="1" dirty="0" err="1">
                <a:solidFill>
                  <a:schemeClr val="tx1"/>
                </a:solidFill>
                <a:latin typeface="Consolas" pitchFamily="49" charset="0"/>
                <a:ea typeface="宋体" pitchFamily="2" charset="-122"/>
                <a:cs typeface="Consolas" pitchFamily="49" charset="0"/>
              </a:rPr>
              <a:t>a</a:t>
            </a:r>
            <a:r>
              <a:rPr lang="en-US" altLang="zh-CN" sz="1800" baseline="-25000" dirty="0" err="1">
                <a:solidFill>
                  <a:schemeClr val="tx1"/>
                </a:solidFill>
                <a:latin typeface="Consolas" pitchFamily="49" charset="0"/>
                <a:ea typeface="宋体" pitchFamily="2" charset="-122"/>
                <a:cs typeface="Consolas" pitchFamily="49" charset="0"/>
              </a:rPr>
              <a:t>2</a:t>
            </a:r>
            <a:endParaRPr lang="zh-CN" altLang="zh-CN" sz="1800" baseline="-25000" dirty="0">
              <a:solidFill>
                <a:schemeClr val="tx1"/>
              </a:solidFill>
              <a:latin typeface="Consolas" pitchFamily="49" charset="0"/>
              <a:ea typeface="宋体" pitchFamily="2" charset="-122"/>
              <a:cs typeface="Consolas" pitchFamily="49" charset="0"/>
            </a:endParaRPr>
          </a:p>
        </p:txBody>
      </p:sp>
      <p:sp>
        <p:nvSpPr>
          <p:cNvPr id="8" name="Rectangle 37"/>
          <p:cNvSpPr>
            <a:spLocks noChangeArrowheads="1"/>
          </p:cNvSpPr>
          <p:nvPr/>
        </p:nvSpPr>
        <p:spPr bwMode="auto">
          <a:xfrm>
            <a:off x="5876611" y="2521059"/>
            <a:ext cx="360362" cy="36036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1800">
              <a:solidFill>
                <a:schemeClr val="tx1"/>
              </a:solidFill>
              <a:latin typeface="Consolas" pitchFamily="49" charset="0"/>
              <a:ea typeface="宋体" pitchFamily="2" charset="-122"/>
              <a:cs typeface="Consolas" pitchFamily="49" charset="0"/>
            </a:endParaRPr>
          </a:p>
        </p:txBody>
      </p:sp>
      <p:sp>
        <p:nvSpPr>
          <p:cNvPr id="9" name="Rectangle 39"/>
          <p:cNvSpPr>
            <a:spLocks noChangeArrowheads="1"/>
          </p:cNvSpPr>
          <p:nvPr/>
        </p:nvSpPr>
        <p:spPr bwMode="auto">
          <a:xfrm>
            <a:off x="6584636" y="2521059"/>
            <a:ext cx="360362" cy="36036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800" i="1" dirty="0" err="1">
                <a:solidFill>
                  <a:schemeClr val="tx1"/>
                </a:solidFill>
                <a:latin typeface="Consolas" pitchFamily="49" charset="0"/>
                <a:ea typeface="宋体" pitchFamily="2" charset="-122"/>
                <a:cs typeface="Consolas" pitchFamily="49" charset="0"/>
              </a:rPr>
              <a:t>a</a:t>
            </a:r>
            <a:r>
              <a:rPr lang="en-US" altLang="zh-CN" sz="1800" baseline="-25000" dirty="0" err="1">
                <a:solidFill>
                  <a:schemeClr val="tx1"/>
                </a:solidFill>
                <a:latin typeface="Consolas" pitchFamily="49" charset="0"/>
                <a:ea typeface="宋体" pitchFamily="2" charset="-122"/>
                <a:cs typeface="Consolas" pitchFamily="49" charset="0"/>
              </a:rPr>
              <a:t>3</a:t>
            </a:r>
            <a:endParaRPr lang="en-US" altLang="zh-CN" sz="1800" baseline="-25000" dirty="0">
              <a:solidFill>
                <a:schemeClr val="tx1"/>
              </a:solidFill>
              <a:latin typeface="Consolas" pitchFamily="49" charset="0"/>
              <a:ea typeface="宋体" pitchFamily="2" charset="-122"/>
              <a:cs typeface="Consolas" pitchFamily="49" charset="0"/>
            </a:endParaRPr>
          </a:p>
        </p:txBody>
      </p:sp>
      <p:sp>
        <p:nvSpPr>
          <p:cNvPr id="10" name="Rectangle 40"/>
          <p:cNvSpPr>
            <a:spLocks noChangeArrowheads="1"/>
          </p:cNvSpPr>
          <p:nvPr/>
        </p:nvSpPr>
        <p:spPr bwMode="auto">
          <a:xfrm>
            <a:off x="6944999" y="2521059"/>
            <a:ext cx="360363" cy="36036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1800">
              <a:solidFill>
                <a:schemeClr val="tx1"/>
              </a:solidFill>
              <a:latin typeface="Consolas" pitchFamily="49" charset="0"/>
              <a:ea typeface="宋体" pitchFamily="2" charset="-122"/>
              <a:cs typeface="Consolas" pitchFamily="49" charset="0"/>
            </a:endParaRPr>
          </a:p>
        </p:txBody>
      </p:sp>
      <p:sp>
        <p:nvSpPr>
          <p:cNvPr id="11" name="Line 41"/>
          <p:cNvSpPr>
            <a:spLocks noChangeShapeType="1"/>
          </p:cNvSpPr>
          <p:nvPr/>
        </p:nvSpPr>
        <p:spPr bwMode="auto">
          <a:xfrm flipV="1">
            <a:off x="6078165" y="2700446"/>
            <a:ext cx="519172" cy="0"/>
          </a:xfrm>
          <a:prstGeom prst="line">
            <a:avLst/>
          </a:prstGeom>
          <a:noFill/>
          <a:ln w="19050">
            <a:solidFill>
              <a:schemeClr val="tx1"/>
            </a:solidFill>
            <a:miter lim="800000"/>
            <a:headEnd/>
            <a:tailEnd type="arrow" w="med" len="med"/>
          </a:ln>
          <a:effectLst/>
        </p:spPr>
        <p:txBody>
          <a:bodyPr wrap="none"/>
          <a:lstStyle/>
          <a:p>
            <a:endParaRPr lang="zh-CN" altLang="en-US">
              <a:solidFill>
                <a:schemeClr val="tx1"/>
              </a:solidFill>
              <a:latin typeface="Consolas" pitchFamily="49" charset="0"/>
              <a:cs typeface="Consolas" pitchFamily="49" charset="0"/>
            </a:endParaRPr>
          </a:p>
        </p:txBody>
      </p:sp>
      <p:sp>
        <p:nvSpPr>
          <p:cNvPr id="12" name="Rectangle 42"/>
          <p:cNvSpPr>
            <a:spLocks noChangeArrowheads="1"/>
          </p:cNvSpPr>
          <p:nvPr/>
        </p:nvSpPr>
        <p:spPr bwMode="auto">
          <a:xfrm>
            <a:off x="8605471" y="2521059"/>
            <a:ext cx="360362" cy="36036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800" i="1" dirty="0">
                <a:solidFill>
                  <a:schemeClr val="tx1"/>
                </a:solidFill>
                <a:latin typeface="Consolas" pitchFamily="49" charset="0"/>
                <a:ea typeface="宋体" pitchFamily="2" charset="-122"/>
                <a:cs typeface="Consolas" pitchFamily="49" charset="0"/>
              </a:rPr>
              <a:t>a</a:t>
            </a:r>
            <a:r>
              <a:rPr lang="en-US" altLang="zh-CN" sz="1800" i="1" baseline="-25000" dirty="0">
                <a:solidFill>
                  <a:schemeClr val="tx1"/>
                </a:solidFill>
                <a:latin typeface="Consolas" pitchFamily="49" charset="0"/>
                <a:ea typeface="宋体" pitchFamily="2" charset="-122"/>
                <a:cs typeface="Consolas" pitchFamily="49" charset="0"/>
              </a:rPr>
              <a:t>n</a:t>
            </a:r>
            <a:endParaRPr lang="zh-CN" altLang="zh-CN" sz="1800" i="1" baseline="-25000" dirty="0">
              <a:solidFill>
                <a:schemeClr val="tx1"/>
              </a:solidFill>
              <a:latin typeface="Consolas" pitchFamily="49" charset="0"/>
              <a:ea typeface="宋体" pitchFamily="2" charset="-122"/>
              <a:cs typeface="Consolas" pitchFamily="49" charset="0"/>
            </a:endParaRPr>
          </a:p>
        </p:txBody>
      </p:sp>
      <p:sp>
        <p:nvSpPr>
          <p:cNvPr id="13" name="Rectangle 43"/>
          <p:cNvSpPr>
            <a:spLocks noChangeArrowheads="1"/>
          </p:cNvSpPr>
          <p:nvPr/>
        </p:nvSpPr>
        <p:spPr bwMode="auto">
          <a:xfrm>
            <a:off x="8965834" y="2521059"/>
            <a:ext cx="360363" cy="36036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800" dirty="0">
                <a:solidFill>
                  <a:schemeClr val="tx1"/>
                </a:solidFill>
                <a:latin typeface="Consolas" pitchFamily="49" charset="0"/>
                <a:ea typeface="宋体" pitchFamily="2" charset="-122"/>
                <a:cs typeface="Consolas" pitchFamily="49" charset="0"/>
              </a:rPr>
              <a:t>∧</a:t>
            </a:r>
          </a:p>
        </p:txBody>
      </p:sp>
      <p:sp>
        <p:nvSpPr>
          <p:cNvPr id="14" name="Freeform 49"/>
          <p:cNvSpPr>
            <a:spLocks/>
          </p:cNvSpPr>
          <p:nvPr/>
        </p:nvSpPr>
        <p:spPr bwMode="auto">
          <a:xfrm>
            <a:off x="7054536" y="2700447"/>
            <a:ext cx="487362" cy="3175"/>
          </a:xfrm>
          <a:custGeom>
            <a:avLst/>
            <a:gdLst/>
            <a:ahLst/>
            <a:cxnLst>
              <a:cxn ang="0">
                <a:pos x="0" y="0"/>
              </a:cxn>
              <a:cxn ang="0">
                <a:pos x="307" y="2"/>
              </a:cxn>
            </a:cxnLst>
            <a:rect l="0" t="0" r="r" b="b"/>
            <a:pathLst>
              <a:path w="307" h="2">
                <a:moveTo>
                  <a:pt x="0" y="0"/>
                </a:moveTo>
                <a:lnTo>
                  <a:pt x="307" y="2"/>
                </a:lnTo>
              </a:path>
            </a:pathLst>
          </a:custGeom>
          <a:noFill/>
          <a:ln w="19050" cap="flat" cmpd="sng">
            <a:solidFill>
              <a:schemeClr val="tx1"/>
            </a:solidFill>
            <a:prstDash val="solid"/>
            <a:miter lim="800000"/>
            <a:headEnd type="none" w="med" len="med"/>
            <a:tailEnd type="arrow" w="med" len="med"/>
          </a:ln>
          <a:effectLst/>
        </p:spPr>
        <p:txBody>
          <a:bodyPr wrap="none"/>
          <a:lstStyle/>
          <a:p>
            <a:endParaRPr lang="zh-CN" altLang="en-US">
              <a:solidFill>
                <a:schemeClr val="tx1"/>
              </a:solidFill>
              <a:latin typeface="Consolas" pitchFamily="49" charset="0"/>
              <a:cs typeface="Consolas" pitchFamily="49" charset="0"/>
            </a:endParaRPr>
          </a:p>
        </p:txBody>
      </p:sp>
      <p:sp>
        <p:nvSpPr>
          <p:cNvPr id="15" name="Freeform 44"/>
          <p:cNvSpPr>
            <a:spLocks/>
          </p:cNvSpPr>
          <p:nvPr/>
        </p:nvSpPr>
        <p:spPr bwMode="auto">
          <a:xfrm>
            <a:off x="8130809" y="2698860"/>
            <a:ext cx="487363" cy="3175"/>
          </a:xfrm>
          <a:custGeom>
            <a:avLst/>
            <a:gdLst/>
            <a:ahLst/>
            <a:cxnLst>
              <a:cxn ang="0">
                <a:pos x="0" y="0"/>
              </a:cxn>
              <a:cxn ang="0">
                <a:pos x="307" y="2"/>
              </a:cxn>
            </a:cxnLst>
            <a:rect l="0" t="0" r="r" b="b"/>
            <a:pathLst>
              <a:path w="307" h="2">
                <a:moveTo>
                  <a:pt x="0" y="0"/>
                </a:moveTo>
                <a:lnTo>
                  <a:pt x="307" y="2"/>
                </a:lnTo>
              </a:path>
            </a:pathLst>
          </a:custGeom>
          <a:noFill/>
          <a:ln w="19050" cap="flat" cmpd="sng">
            <a:solidFill>
              <a:schemeClr val="tx1"/>
            </a:solidFill>
            <a:prstDash val="solid"/>
            <a:miter lim="800000"/>
            <a:headEnd type="none" w="med" len="med"/>
            <a:tailEnd type="arrow" w="med" len="med"/>
          </a:ln>
          <a:effectLst/>
        </p:spPr>
        <p:txBody>
          <a:bodyPr wrap="none"/>
          <a:lstStyle/>
          <a:p>
            <a:endParaRPr lang="zh-CN" altLang="en-US">
              <a:solidFill>
                <a:schemeClr val="tx1"/>
              </a:solidFill>
              <a:latin typeface="Consolas" pitchFamily="49" charset="0"/>
              <a:cs typeface="Consolas" pitchFamily="49" charset="0"/>
            </a:endParaRPr>
          </a:p>
        </p:txBody>
      </p:sp>
      <p:sp>
        <p:nvSpPr>
          <p:cNvPr id="16" name="Text Box 50"/>
          <p:cNvSpPr txBox="1">
            <a:spLocks noChangeArrowheads="1"/>
          </p:cNvSpPr>
          <p:nvPr/>
        </p:nvSpPr>
        <p:spPr bwMode="auto">
          <a:xfrm>
            <a:off x="7613973" y="2295947"/>
            <a:ext cx="446034" cy="493340"/>
          </a:xfrm>
          <a:prstGeom prst="rect">
            <a:avLst/>
          </a:prstGeom>
          <a:noFill/>
          <a:ln w="9525">
            <a:noFill/>
            <a:miter lim="800000"/>
            <a:headEnd/>
            <a:tailEnd/>
          </a:ln>
          <a:effectLst/>
        </p:spPr>
        <p:txBody>
          <a:bodyPr wrap="square">
            <a:spAutoFit/>
          </a:bodyPr>
          <a:lstStyle/>
          <a:p>
            <a:pPr algn="l">
              <a:spcBef>
                <a:spcPct val="50000"/>
              </a:spcBef>
            </a:pPr>
            <a:r>
              <a:rPr lang="en-US" altLang="zh-CN" sz="3200" b="0" dirty="0">
                <a:solidFill>
                  <a:schemeClr val="tx1"/>
                </a:solidFill>
                <a:latin typeface="Consolas" pitchFamily="49" charset="0"/>
                <a:ea typeface="宋体" pitchFamily="2" charset="-122"/>
                <a:cs typeface="Consolas" pitchFamily="49" charset="0"/>
              </a:rPr>
              <a:t>…</a:t>
            </a:r>
          </a:p>
        </p:txBody>
      </p:sp>
      <p:sp>
        <p:nvSpPr>
          <p:cNvPr id="18" name="TextBox 17"/>
          <p:cNvSpPr txBox="1"/>
          <p:nvPr/>
        </p:nvSpPr>
        <p:spPr>
          <a:xfrm>
            <a:off x="4416032" y="3281471"/>
            <a:ext cx="500066" cy="342979"/>
          </a:xfrm>
          <a:prstGeom prst="rect">
            <a:avLst/>
          </a:prstGeom>
          <a:noFill/>
        </p:spPr>
        <p:txBody>
          <a:bodyPr wrap="square" rtlCol="0">
            <a:spAutoFit/>
          </a:bodyPr>
          <a:lstStyle/>
          <a:p>
            <a:r>
              <a:rPr lang="en-US" altLang="zh-CN" sz="2000" dirty="0">
                <a:solidFill>
                  <a:schemeClr val="tx1"/>
                </a:solidFill>
                <a:latin typeface="Consolas" pitchFamily="49" charset="0"/>
                <a:cs typeface="Consolas" pitchFamily="49" charset="0"/>
              </a:rPr>
              <a:t>p</a:t>
            </a:r>
            <a:endParaRPr lang="zh-CN" altLang="en-US" sz="2000" dirty="0">
              <a:solidFill>
                <a:schemeClr val="tx1"/>
              </a:solidFill>
              <a:latin typeface="Consolas" pitchFamily="49" charset="0"/>
              <a:cs typeface="Consolas" pitchFamily="49" charset="0"/>
            </a:endParaRPr>
          </a:p>
        </p:txBody>
      </p:sp>
      <p:cxnSp>
        <p:nvCxnSpPr>
          <p:cNvPr id="23" name="直接箭头连接符 22"/>
          <p:cNvCxnSpPr/>
          <p:nvPr/>
        </p:nvCxnSpPr>
        <p:spPr>
          <a:xfrm rot="5400000" flipH="1" flipV="1">
            <a:off x="4466832" y="3143356"/>
            <a:ext cx="428628"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506660" y="3272739"/>
            <a:ext cx="500066" cy="342979"/>
          </a:xfrm>
          <a:prstGeom prst="rect">
            <a:avLst/>
          </a:prstGeom>
          <a:noFill/>
        </p:spPr>
        <p:txBody>
          <a:bodyPr wrap="square" rtlCol="0">
            <a:spAutoFit/>
          </a:bodyPr>
          <a:lstStyle/>
          <a:p>
            <a:r>
              <a:rPr lang="en-US" altLang="zh-CN" sz="2000" dirty="0">
                <a:solidFill>
                  <a:schemeClr val="tx1"/>
                </a:solidFill>
                <a:latin typeface="Consolas" pitchFamily="49" charset="0"/>
                <a:cs typeface="Consolas" pitchFamily="49" charset="0"/>
              </a:rPr>
              <a:t>q</a:t>
            </a:r>
            <a:endParaRPr lang="zh-CN" altLang="en-US" sz="2000" dirty="0">
              <a:solidFill>
                <a:schemeClr val="tx1"/>
              </a:solidFill>
              <a:latin typeface="Consolas" pitchFamily="49" charset="0"/>
              <a:cs typeface="Consolas" pitchFamily="49" charset="0"/>
            </a:endParaRPr>
          </a:p>
        </p:txBody>
      </p:sp>
      <p:cxnSp>
        <p:nvCxnSpPr>
          <p:cNvPr id="25" name="直接箭头连接符 24"/>
          <p:cNvCxnSpPr/>
          <p:nvPr/>
        </p:nvCxnSpPr>
        <p:spPr>
          <a:xfrm rot="5400000" flipH="1" flipV="1">
            <a:off x="5557460" y="3134624"/>
            <a:ext cx="428628"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578230" y="3285439"/>
            <a:ext cx="500066" cy="342979"/>
          </a:xfrm>
          <a:prstGeom prst="rect">
            <a:avLst/>
          </a:prstGeom>
          <a:noFill/>
        </p:spPr>
        <p:txBody>
          <a:bodyPr wrap="square" rtlCol="0">
            <a:spAutoFit/>
          </a:bodyPr>
          <a:lstStyle/>
          <a:p>
            <a:r>
              <a:rPr lang="en-US" altLang="zh-CN" sz="2000" dirty="0">
                <a:solidFill>
                  <a:schemeClr val="tx1"/>
                </a:solidFill>
                <a:latin typeface="Consolas" pitchFamily="49" charset="0"/>
                <a:cs typeface="Consolas" pitchFamily="49" charset="0"/>
              </a:rPr>
              <a:t>r</a:t>
            </a:r>
            <a:endParaRPr lang="zh-CN" altLang="en-US" sz="2000" dirty="0">
              <a:solidFill>
                <a:schemeClr val="tx1"/>
              </a:solidFill>
              <a:latin typeface="Consolas" pitchFamily="49" charset="0"/>
              <a:cs typeface="Consolas" pitchFamily="49" charset="0"/>
            </a:endParaRPr>
          </a:p>
        </p:txBody>
      </p:sp>
      <p:cxnSp>
        <p:nvCxnSpPr>
          <p:cNvPr id="27" name="直接箭头连接符 26"/>
          <p:cNvCxnSpPr/>
          <p:nvPr/>
        </p:nvCxnSpPr>
        <p:spPr>
          <a:xfrm rot="5400000" flipH="1" flipV="1">
            <a:off x="6629030" y="3147324"/>
            <a:ext cx="428628"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8" name="Rectangle 36"/>
          <p:cNvSpPr>
            <a:spLocks noChangeArrowheads="1"/>
          </p:cNvSpPr>
          <p:nvPr/>
        </p:nvSpPr>
        <p:spPr bwMode="auto">
          <a:xfrm>
            <a:off x="4409688" y="2538514"/>
            <a:ext cx="360363" cy="36036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800" i="1" dirty="0" err="1">
                <a:solidFill>
                  <a:schemeClr val="tx1"/>
                </a:solidFill>
                <a:latin typeface="Consolas" pitchFamily="49" charset="0"/>
                <a:ea typeface="宋体" pitchFamily="2" charset="-122"/>
                <a:cs typeface="Consolas" pitchFamily="49" charset="0"/>
              </a:rPr>
              <a:t>a</a:t>
            </a:r>
            <a:r>
              <a:rPr lang="en-US" altLang="zh-CN" sz="1800" baseline="-25000" dirty="0" err="1">
                <a:solidFill>
                  <a:schemeClr val="tx1"/>
                </a:solidFill>
                <a:latin typeface="Consolas" pitchFamily="49" charset="0"/>
                <a:ea typeface="宋体" pitchFamily="2" charset="-122"/>
                <a:cs typeface="Consolas" pitchFamily="49" charset="0"/>
              </a:rPr>
              <a:t>1</a:t>
            </a:r>
            <a:endParaRPr lang="zh-CN" altLang="zh-CN" sz="1800" baseline="-25000" dirty="0">
              <a:solidFill>
                <a:schemeClr val="tx1"/>
              </a:solidFill>
              <a:latin typeface="Consolas" pitchFamily="49" charset="0"/>
              <a:ea typeface="宋体" pitchFamily="2" charset="-122"/>
              <a:cs typeface="Consolas" pitchFamily="49" charset="0"/>
            </a:endParaRPr>
          </a:p>
        </p:txBody>
      </p:sp>
      <p:sp>
        <p:nvSpPr>
          <p:cNvPr id="29" name="Rectangle 37"/>
          <p:cNvSpPr>
            <a:spLocks noChangeArrowheads="1"/>
          </p:cNvSpPr>
          <p:nvPr/>
        </p:nvSpPr>
        <p:spPr bwMode="auto">
          <a:xfrm>
            <a:off x="4770050" y="2538514"/>
            <a:ext cx="360362" cy="36036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1800">
              <a:solidFill>
                <a:schemeClr val="tx1"/>
              </a:solidFill>
              <a:latin typeface="Consolas" pitchFamily="49" charset="0"/>
              <a:ea typeface="宋体" pitchFamily="2" charset="-122"/>
              <a:cs typeface="Consolas" pitchFamily="49" charset="0"/>
            </a:endParaRPr>
          </a:p>
        </p:txBody>
      </p:sp>
      <p:sp>
        <p:nvSpPr>
          <p:cNvPr id="30" name="Line 41"/>
          <p:cNvSpPr>
            <a:spLocks noChangeShapeType="1"/>
          </p:cNvSpPr>
          <p:nvPr/>
        </p:nvSpPr>
        <p:spPr bwMode="auto">
          <a:xfrm flipV="1">
            <a:off x="3880927" y="2724245"/>
            <a:ext cx="519172" cy="0"/>
          </a:xfrm>
          <a:prstGeom prst="line">
            <a:avLst/>
          </a:prstGeom>
          <a:noFill/>
          <a:ln w="19050">
            <a:solidFill>
              <a:schemeClr val="tx1"/>
            </a:solidFill>
            <a:miter lim="800000"/>
            <a:headEnd/>
            <a:tailEnd type="arrow" w="med" len="med"/>
          </a:ln>
          <a:effectLst/>
        </p:spPr>
        <p:txBody>
          <a:bodyPr wrap="none"/>
          <a:lstStyle/>
          <a:p>
            <a:endParaRPr lang="zh-CN" altLang="en-US">
              <a:solidFill>
                <a:schemeClr val="tx1"/>
              </a:solidFill>
              <a:latin typeface="Consolas" pitchFamily="49" charset="0"/>
              <a:cs typeface="Consolas" pitchFamily="49" charset="0"/>
            </a:endParaRPr>
          </a:p>
        </p:txBody>
      </p:sp>
      <p:sp>
        <p:nvSpPr>
          <p:cNvPr id="21" name="Line 41"/>
          <p:cNvSpPr>
            <a:spLocks noChangeShapeType="1"/>
          </p:cNvSpPr>
          <p:nvPr/>
        </p:nvSpPr>
        <p:spPr bwMode="auto">
          <a:xfrm flipV="1">
            <a:off x="4987488" y="2706790"/>
            <a:ext cx="519172" cy="0"/>
          </a:xfrm>
          <a:prstGeom prst="line">
            <a:avLst/>
          </a:prstGeom>
          <a:noFill/>
          <a:ln w="19050">
            <a:solidFill>
              <a:schemeClr val="tx1"/>
            </a:solidFill>
            <a:miter lim="800000"/>
            <a:headEnd/>
            <a:tailEnd type="arrow" w="med" len="med"/>
          </a:ln>
          <a:effectLst/>
        </p:spPr>
        <p:txBody>
          <a:bodyPr wrap="none"/>
          <a:lstStyle/>
          <a:p>
            <a:endParaRPr lang="zh-CN" altLang="en-US">
              <a:solidFill>
                <a:schemeClr val="tx1"/>
              </a:solidFill>
              <a:latin typeface="Consolas" pitchFamily="49" charset="0"/>
              <a:cs typeface="Consolas" pitchFamily="49" charset="0"/>
            </a:endParaRPr>
          </a:p>
        </p:txBody>
      </p:sp>
      <p:sp>
        <p:nvSpPr>
          <p:cNvPr id="31" name="任意多边形 30"/>
          <p:cNvSpPr/>
          <p:nvPr/>
        </p:nvSpPr>
        <p:spPr>
          <a:xfrm>
            <a:off x="4884354" y="2110960"/>
            <a:ext cx="1638300" cy="618067"/>
          </a:xfrm>
          <a:custGeom>
            <a:avLst/>
            <a:gdLst>
              <a:gd name="connsiteX0" fmla="*/ 1244600 w 1638300"/>
              <a:gd name="connsiteY0" fmla="*/ 592667 h 618067"/>
              <a:gd name="connsiteX1" fmla="*/ 1511300 w 1638300"/>
              <a:gd name="connsiteY1" fmla="*/ 541867 h 618067"/>
              <a:gd name="connsiteX2" fmla="*/ 1485900 w 1638300"/>
              <a:gd name="connsiteY2" fmla="*/ 135467 h 618067"/>
              <a:gd name="connsiteX3" fmla="*/ 596900 w 1638300"/>
              <a:gd name="connsiteY3" fmla="*/ 46567 h 618067"/>
              <a:gd name="connsiteX4" fmla="*/ 0 w 1638300"/>
              <a:gd name="connsiteY4" fmla="*/ 414867 h 618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0" h="618067">
                <a:moveTo>
                  <a:pt x="1244600" y="592667"/>
                </a:moveTo>
                <a:cubicBezTo>
                  <a:pt x="1357841" y="605367"/>
                  <a:pt x="1471083" y="618067"/>
                  <a:pt x="1511300" y="541867"/>
                </a:cubicBezTo>
                <a:cubicBezTo>
                  <a:pt x="1551517" y="465667"/>
                  <a:pt x="1638300" y="218017"/>
                  <a:pt x="1485900" y="135467"/>
                </a:cubicBezTo>
                <a:cubicBezTo>
                  <a:pt x="1333500" y="52917"/>
                  <a:pt x="844550" y="0"/>
                  <a:pt x="596900" y="46567"/>
                </a:cubicBezTo>
                <a:cubicBezTo>
                  <a:pt x="349250" y="93134"/>
                  <a:pt x="174625" y="254000"/>
                  <a:pt x="0" y="414867"/>
                </a:cubicBezTo>
              </a:path>
            </a:pathLst>
          </a:cu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onsolas" pitchFamily="49" charset="0"/>
              <a:cs typeface="Consolas" pitchFamily="49" charset="0"/>
            </a:endParaRPr>
          </a:p>
        </p:txBody>
      </p:sp>
      <p:grpSp>
        <p:nvGrpSpPr>
          <p:cNvPr id="35" name="组合 34">
            <a:extLst>
              <a:ext uri="{FF2B5EF4-FFF2-40B4-BE49-F238E27FC236}">
                <a16:creationId xmlns:a16="http://schemas.microsoft.com/office/drawing/2014/main" id="{473E3DE7-F340-4F08-8587-EF9DFBE552CB}"/>
              </a:ext>
            </a:extLst>
          </p:cNvPr>
          <p:cNvGrpSpPr/>
          <p:nvPr/>
        </p:nvGrpSpPr>
        <p:grpSpPr>
          <a:xfrm>
            <a:off x="3968812" y="3974716"/>
            <a:ext cx="7346959" cy="2977836"/>
            <a:chOff x="3968812" y="3974716"/>
            <a:chExt cx="7346959" cy="2977836"/>
          </a:xfrm>
        </p:grpSpPr>
        <p:sp>
          <p:nvSpPr>
            <p:cNvPr id="20" name="对话气泡: 椭圆形 19">
              <a:extLst>
                <a:ext uri="{FF2B5EF4-FFF2-40B4-BE49-F238E27FC236}">
                  <a16:creationId xmlns:a16="http://schemas.microsoft.com/office/drawing/2014/main" id="{254F43E1-B5E3-40B1-B4B7-FB77CC02FFE8}"/>
                </a:ext>
              </a:extLst>
            </p:cNvPr>
            <p:cNvSpPr/>
            <p:nvPr/>
          </p:nvSpPr>
          <p:spPr>
            <a:xfrm>
              <a:off x="3968812" y="3974716"/>
              <a:ext cx="4929222" cy="1088475"/>
            </a:xfrm>
            <a:prstGeom prst="wedgeEllipseCallout">
              <a:avLst>
                <a:gd name="adj1" fmla="val 71699"/>
                <a:gd name="adj2" fmla="val 51499"/>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4169913" y="4348271"/>
              <a:ext cx="4929222" cy="387798"/>
            </a:xfrm>
            <a:prstGeom prst="rect">
              <a:avLst/>
            </a:prstGeom>
            <a:noFill/>
          </p:spPr>
          <p:txBody>
            <a:bodyPr wrap="square" rtlCol="0">
              <a:spAutoFit/>
            </a:bodyPr>
            <a:lstStyle/>
            <a:p>
              <a:pPr algn="l"/>
              <a:r>
                <a:rPr lang="zh-CN" altLang="en-US" dirty="0">
                  <a:solidFill>
                    <a:schemeClr val="tx1"/>
                  </a:solidFill>
                  <a:latin typeface="楷体" panose="02010609060101010101" pitchFamily="49" charset="-122"/>
                  <a:ea typeface="楷体" panose="02010609060101010101" pitchFamily="49" charset="-122"/>
                  <a:cs typeface="Consolas" pitchFamily="49" charset="0"/>
                </a:rPr>
                <a:t>这种解法远不如前面解法清晰！</a:t>
              </a:r>
            </a:p>
          </p:txBody>
        </p:sp>
        <p:pic>
          <p:nvPicPr>
            <p:cNvPr id="38" name="图片 37" descr="卡通人物&#10;&#10;中度可信度描述已自动生成">
              <a:extLst>
                <a:ext uri="{FF2B5EF4-FFF2-40B4-BE49-F238E27FC236}">
                  <a16:creationId xmlns:a16="http://schemas.microsoft.com/office/drawing/2014/main" id="{02C14F98-11E2-4BA3-B017-1A55DB03F1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2781" r="48286"/>
            <a:stretch/>
          </p:blipFill>
          <p:spPr>
            <a:xfrm flipH="1">
              <a:off x="9469585" y="4552855"/>
              <a:ext cx="1846186" cy="2399697"/>
            </a:xfrm>
            <a:custGeom>
              <a:avLst/>
              <a:gdLst>
                <a:gd name="connsiteX0" fmla="*/ 771083 w 1846186"/>
                <a:gd name="connsiteY0" fmla="*/ 0 h 2399697"/>
                <a:gd name="connsiteX1" fmla="*/ 0 w 1846186"/>
                <a:gd name="connsiteY1" fmla="*/ 0 h 2399697"/>
                <a:gd name="connsiteX2" fmla="*/ 0 w 1846186"/>
                <a:gd name="connsiteY2" fmla="*/ 2399697 h 2399697"/>
                <a:gd name="connsiteX3" fmla="*/ 1846186 w 1846186"/>
                <a:gd name="connsiteY3" fmla="*/ 2399697 h 2399697"/>
                <a:gd name="connsiteX4" fmla="*/ 1846186 w 1846186"/>
                <a:gd name="connsiteY4" fmla="*/ 205630 h 2399697"/>
                <a:gd name="connsiteX5" fmla="*/ 1407984 w 1846186"/>
                <a:gd name="connsiteY5" fmla="*/ 659116 h 2399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6186" h="2399697">
                  <a:moveTo>
                    <a:pt x="771083" y="0"/>
                  </a:moveTo>
                  <a:lnTo>
                    <a:pt x="0" y="0"/>
                  </a:lnTo>
                  <a:lnTo>
                    <a:pt x="0" y="2399697"/>
                  </a:lnTo>
                  <a:lnTo>
                    <a:pt x="1846186" y="2399697"/>
                  </a:lnTo>
                  <a:lnTo>
                    <a:pt x="1846186" y="205630"/>
                  </a:lnTo>
                  <a:lnTo>
                    <a:pt x="1407984" y="659116"/>
                  </a:lnTo>
                  <a:close/>
                </a:path>
              </a:pathLst>
            </a:custGeom>
          </p:spPr>
        </p:pic>
      </p:grpSp>
    </p:spTree>
    <p:extLst>
      <p:ext uri="{BB962C8B-B14F-4D97-AF65-F5344CB8AC3E}">
        <p14:creationId xmlns:p14="http://schemas.microsoft.com/office/powerpoint/2010/main" val="8651571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AF016A1-9F15-429F-9EFD-84004B73C732}" type="slidenum">
              <a:rPr lang="en-US" altLang="zh-CN" smtClean="0"/>
              <a:t>93</a:t>
            </a:fld>
            <a:r>
              <a:rPr lang="en-US" altLang="zh-CN" smtClean="0"/>
              <a:t>/43</a:t>
            </a:r>
            <a:endParaRPr lang="en-US" altLang="zh-CN"/>
          </a:p>
        </p:txBody>
      </p:sp>
      <p:sp>
        <p:nvSpPr>
          <p:cNvPr id="3" name="TextBox 4"/>
          <p:cNvSpPr txBox="1"/>
          <p:nvPr>
            <p:custDataLst>
              <p:tags r:id="rId1"/>
            </p:custDataLst>
          </p:nvPr>
        </p:nvSpPr>
        <p:spPr>
          <a:xfrm>
            <a:off x="1559497" y="780825"/>
            <a:ext cx="7704856" cy="5758088"/>
          </a:xfrm>
          <a:prstGeom prst="rect">
            <a:avLst/>
          </a:prstGeom>
          <a:solidFill>
            <a:schemeClr val="lt1"/>
          </a:solidFill>
          <a:ln>
            <a:noFill/>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pP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Reverse(L):                 	#</a:t>
            </a:r>
            <a:r>
              <a:rPr lang="zh-CN" altLang="zh-CN" sz="16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求解算法</a:t>
            </a:r>
          </a:p>
          <a:p>
            <a:pPr algn="l">
              <a:lnSpc>
                <a:spcPct val="100000"/>
              </a:lnSpc>
            </a:pP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600"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600" dirty="0" err="1"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L.head.next</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zh-CN" altLang="zh-CN" sz="16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指向首结点</a:t>
            </a:r>
          </a:p>
          <a:p>
            <a:pPr algn="l">
              <a:lnSpc>
                <a:spcPct val="100000"/>
              </a:lnSpc>
            </a:pP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600"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if p==None </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600"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en-US" sz="1600"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空表</a:t>
            </a:r>
            <a:endParaRPr lang="zh-CN" altLang="zh-CN" sz="16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600"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return</a:t>
            </a:r>
          </a:p>
          <a:p>
            <a:pPr algn="l">
              <a:lnSpc>
                <a:spcPct val="100000"/>
              </a:lnSpc>
            </a:pP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600"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if </a:t>
            </a:r>
            <a:r>
              <a:rPr lang="en-US" altLang="zh-CN" sz="1600" dirty="0" err="1"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600"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		#</a:t>
            </a:r>
            <a:r>
              <a:rPr lang="zh-CN" altLang="en-US" sz="1600"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只有一个元素，单独处理</a:t>
            </a:r>
            <a:endParaRPr lang="zh-CN" altLang="zh-CN" sz="16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600"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return </a:t>
            </a:r>
          </a:p>
          <a:p>
            <a:pPr algn="l">
              <a:lnSpc>
                <a:spcPct val="100000"/>
              </a:lnSpc>
            </a:pPr>
            <a:r>
              <a:rPr lang="en-US" altLang="zh-CN" sz="1600"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q=</a:t>
            </a:r>
            <a:r>
              <a:rPr lang="en-US" altLang="zh-CN" sz="1600" dirty="0" err="1"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endParaRPr lang="en-US" altLang="zh-CN" sz="1600"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600"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600" dirty="0" err="1"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600"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a:t>
            </a:r>
            <a:endParaRPr lang="zh-CN" altLang="zh-CN" sz="16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50000"/>
              </a:lnSpc>
            </a:pP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while </a:t>
            </a:r>
            <a:r>
              <a:rPr lang="en-US" altLang="zh-CN" sz="1600" dirty="0" err="1"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q.next</a:t>
            </a:r>
            <a:r>
              <a:rPr lang="en-US" altLang="zh-CN" sz="1600"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a:t>
            </a:r>
          </a:p>
          <a:p>
            <a:pPr algn="l">
              <a:lnSpc>
                <a:spcPct val="100000"/>
              </a:lnSpc>
            </a:pP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600"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r=</a:t>
            </a:r>
            <a:r>
              <a:rPr lang="en-US" altLang="zh-CN" sz="1600" dirty="0" err="1"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q.next</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600"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p>
          <a:p>
            <a:pPr algn="l">
              <a:lnSpc>
                <a:spcPct val="100000"/>
              </a:lnSpc>
            </a:pP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600" dirty="0" err="1"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q.next</a:t>
            </a:r>
            <a:r>
              <a:rPr lang="en-US" altLang="zh-CN" sz="1600"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600"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p>
          <a:p>
            <a:pPr algn="l">
              <a:lnSpc>
                <a:spcPct val="100000"/>
              </a:lnSpc>
            </a:pP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600"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p=q</a:t>
            </a:r>
            <a:endParaRPr lang="zh-CN" altLang="zh-CN" sz="16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600"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q=r</a:t>
            </a:r>
          </a:p>
          <a:p>
            <a:pPr algn="l">
              <a:lnSpc>
                <a:spcPct val="100000"/>
              </a:lnSpc>
            </a:pP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600"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600" dirty="0" err="1"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L.next</a:t>
            </a:r>
            <a:r>
              <a:rPr lang="en-US" altLang="zh-CN" sz="1600"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a:t>
            </a:r>
          </a:p>
          <a:p>
            <a:pPr algn="l">
              <a:lnSpc>
                <a:spcPct val="100000"/>
              </a:lnSpc>
            </a:pPr>
            <a:r>
              <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600"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return L</a:t>
            </a:r>
            <a:endParaRPr lang="en-US" altLang="zh-CN" sz="16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p:txBody>
      </p:sp>
    </p:spTree>
    <p:extLst>
      <p:ext uri="{BB962C8B-B14F-4D97-AF65-F5344CB8AC3E}">
        <p14:creationId xmlns:p14="http://schemas.microsoft.com/office/powerpoint/2010/main" val="92562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AF016A1-9F15-429F-9EFD-84004B73C732}" type="slidenum">
              <a:rPr lang="en-US" altLang="zh-CN" smtClean="0"/>
              <a:t>94</a:t>
            </a:fld>
            <a:r>
              <a:rPr lang="en-US" altLang="zh-CN" smtClean="0"/>
              <a:t>/43</a:t>
            </a:r>
            <a:endParaRPr lang="en-US" altLang="zh-CN"/>
          </a:p>
        </p:txBody>
      </p:sp>
      <p:sp>
        <p:nvSpPr>
          <p:cNvPr id="3" name="TextBox 4"/>
          <p:cNvSpPr txBox="1"/>
          <p:nvPr>
            <p:custDataLst>
              <p:tags r:id="rId1"/>
            </p:custDataLst>
          </p:nvPr>
        </p:nvSpPr>
        <p:spPr>
          <a:xfrm>
            <a:off x="1171076" y="980728"/>
            <a:ext cx="9001000" cy="3911428"/>
          </a:xfrm>
          <a:prstGeom prst="rect">
            <a:avLst/>
          </a:prstGeom>
          <a:solidFill>
            <a:schemeClr val="lt1"/>
          </a:solidFill>
          <a:ln>
            <a:noFill/>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pPr>
            <a:r>
              <a:rPr lang="en-US" altLang="zh-CN"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a:t>
            </a: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Reverse(L):                 </a:t>
            </a: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en-US"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递归</a:t>
            </a:r>
            <a:r>
              <a:rPr lang="zh-CN" altLang="zh-CN"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求解</a:t>
            </a:r>
            <a:r>
              <a:rPr lang="zh-CN" altLang="zh-CN"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算法</a:t>
            </a:r>
          </a:p>
          <a:p>
            <a:pPr algn="l">
              <a:lnSpc>
                <a:spcPct val="100000"/>
              </a:lnSpc>
            </a:pP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if</a:t>
            </a: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L==None or </a:t>
            </a:r>
            <a:r>
              <a:rPr lang="en-US" altLang="zh-CN" dirty="0" err="1"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L.next</a:t>
            </a:r>
            <a:r>
              <a:rPr lang="en-US" altLang="zh-CN"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a:t>
            </a:r>
          </a:p>
          <a:p>
            <a:pPr algn="l">
              <a:lnSpc>
                <a:spcPct val="100000"/>
              </a:lnSpc>
            </a:pP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return L</a:t>
            </a:r>
          </a:p>
          <a:p>
            <a:pPr algn="l">
              <a:lnSpc>
                <a:spcPct val="100000"/>
              </a:lnSpc>
            </a:pP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q=Reverse(</a:t>
            </a:r>
            <a:r>
              <a:rPr lang="en-US" altLang="zh-CN"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lang="en-US" altLang="zh-CN" dirty="0" err="1"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.next</a:t>
            </a:r>
            <a:r>
              <a:rPr lang="en-US" altLang="zh-CN"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a:p>
            <a:pPr algn="l">
              <a:lnSpc>
                <a:spcPct val="100000"/>
              </a:lnSpc>
            </a:pP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dirty="0" err="1"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L.next.next</a:t>
            </a:r>
            <a:r>
              <a:rPr lang="en-US" altLang="zh-CN"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p>
          <a:p>
            <a:pPr algn="l">
              <a:lnSpc>
                <a:spcPct val="100000"/>
              </a:lnSpc>
            </a:pP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dirty="0" err="1"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L.next</a:t>
            </a:r>
            <a:r>
              <a:rPr lang="en-US" altLang="zh-CN"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a:t>
            </a:r>
          </a:p>
          <a:p>
            <a:pPr algn="l">
              <a:lnSpc>
                <a:spcPct val="100000"/>
              </a:lnSpc>
            </a:pPr>
            <a:r>
              <a:rPr lang="en-US" altLang="zh-CN" dirty="0" smtClean="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return </a:t>
            </a:r>
            <a:r>
              <a:rPr lang="en-US" altLang="zh-CN"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a:t>
            </a:r>
          </a:p>
        </p:txBody>
      </p:sp>
    </p:spTree>
    <p:extLst>
      <p:ext uri="{BB962C8B-B14F-4D97-AF65-F5344CB8AC3E}">
        <p14:creationId xmlns:p14="http://schemas.microsoft.com/office/powerpoint/2010/main" val="148052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93040" y="1380983"/>
            <a:ext cx="10353875" cy="1527175"/>
          </a:xfrm>
          <a:prstGeom prst="rect">
            <a:avLst/>
          </a:prstGeom>
          <a:noFill/>
        </p:spPr>
        <p:txBody>
          <a:bodyPr wrap="square" rtlCol="0">
            <a:spAutoFit/>
          </a:bodyPr>
          <a:lstStyle/>
          <a:p>
            <a:pPr algn="l">
              <a:lnSpc>
                <a:spcPts val="2800"/>
              </a:lnSpc>
              <a:spcBef>
                <a:spcPts val="0"/>
              </a:spcBef>
            </a:pP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【例</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2.10</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】有一个含</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个整数的单链表</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2000" baseline="-25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0</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en-US" altLang="zh-CN" sz="2000" baseline="-25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0</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2000" baseline="-25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en-US" altLang="zh-CN" sz="2000" baseline="-25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2000" i="1" baseline="-25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en-US" altLang="zh-CN" sz="2000" baseline="-25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en-US" altLang="zh-CN" sz="2000" i="1" baseline="-25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en-US" altLang="zh-CN" sz="2000" baseline="-25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），设计一个算法将其拆分成两个带头结点的单链表</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和</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zh-CN" altLang="en-US"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endPar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800"/>
              </a:lnSpc>
              <a:spcBef>
                <a:spcPts val="0"/>
              </a:spcBef>
            </a:pPr>
            <a:endPar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800"/>
              </a:lnSpc>
              <a:spcBef>
                <a:spcPts val="0"/>
              </a:spcBef>
            </a:pP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其中</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2000" baseline="-25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0</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2000" baseline="-25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2000" i="1" baseline="-25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en-US" altLang="zh-CN" sz="2000" baseline="-25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en-US" altLang="zh-CN" sz="2000" i="1" baseline="-25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en-US" altLang="zh-CN" sz="2000" baseline="-25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en-US" altLang="zh-CN" sz="2000" i="1" baseline="-25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en-US" altLang="zh-CN" sz="2000" baseline="-25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2000" i="1"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en-US" altLang="zh-CN" sz="2000" baseline="-25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0</a:t>
            </a:r>
            <a:r>
              <a:rPr lang="zh-CN" altLang="zh-CN" sz="20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grpSp>
        <p:nvGrpSpPr>
          <p:cNvPr id="62" name="组合 61"/>
          <p:cNvGrpSpPr/>
          <p:nvPr/>
        </p:nvGrpSpPr>
        <p:grpSpPr>
          <a:xfrm>
            <a:off x="992361" y="3379457"/>
            <a:ext cx="10207278" cy="2474803"/>
            <a:chOff x="928662" y="2309801"/>
            <a:chExt cx="6786610" cy="2474803"/>
          </a:xfrm>
        </p:grpSpPr>
        <p:sp>
          <p:nvSpPr>
            <p:cNvPr id="5" name="Rectangle 32"/>
            <p:cNvSpPr>
              <a:spLocks noChangeArrowheads="1"/>
            </p:cNvSpPr>
            <p:nvPr>
              <p:custDataLst>
                <p:tags r:id="rId1"/>
              </p:custDataLst>
            </p:nvPr>
          </p:nvSpPr>
          <p:spPr bwMode="auto">
            <a:xfrm>
              <a:off x="1631993" y="2314545"/>
              <a:ext cx="360362" cy="360362"/>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wrap="none" anchor="ctr"/>
            <a:lstStyle/>
            <a:p>
              <a:endParaRPr lang="zh-CN" altLang="zh-CN" sz="1800" b="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7" name="Rectangle 33"/>
            <p:cNvSpPr>
              <a:spLocks noChangeArrowheads="1"/>
            </p:cNvSpPr>
            <p:nvPr>
              <p:custDataLst>
                <p:tags r:id="rId2"/>
              </p:custDataLst>
            </p:nvPr>
          </p:nvSpPr>
          <p:spPr bwMode="auto">
            <a:xfrm>
              <a:off x="1992355" y="2314545"/>
              <a:ext cx="360363" cy="360362"/>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wrap="none" anchor="ctr"/>
            <a:lstStyle/>
            <a:p>
              <a:endParaRPr lang="zh-CN" altLang="zh-CN" sz="18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8" name="Line 34"/>
            <p:cNvSpPr>
              <a:spLocks noChangeShapeType="1"/>
            </p:cNvSpPr>
            <p:nvPr>
              <p:custDataLst>
                <p:tags r:id="rId3"/>
              </p:custDataLst>
            </p:nvPr>
          </p:nvSpPr>
          <p:spPr bwMode="auto">
            <a:xfrm>
              <a:off x="1284330" y="2493932"/>
              <a:ext cx="360363" cy="0"/>
            </a:xfrm>
            <a:prstGeom prst="line">
              <a:avLst/>
            </a:prstGeom>
            <a:ln w="19050">
              <a:solidFill>
                <a:schemeClr val="dk1"/>
              </a:solidFill>
              <a:tailEnd type="stealth" w="med" len="med"/>
            </a:ln>
          </p:spPr>
          <p:style>
            <a:lnRef idx="2">
              <a:schemeClr val="dk1"/>
            </a:lnRef>
            <a:fillRef idx="0">
              <a:schemeClr val="dk1"/>
            </a:fillRef>
            <a:effectRef idx="1">
              <a:schemeClr val="dk1"/>
            </a:effectRef>
            <a:fontRef idx="minor">
              <a:schemeClr val="tx1"/>
            </a:fontRef>
          </p:style>
          <p:txBody>
            <a:bodyPr wrap="none"/>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9" name="Text Box 35"/>
            <p:cNvSpPr txBox="1">
              <a:spLocks noChangeArrowheads="1"/>
            </p:cNvSpPr>
            <p:nvPr>
              <p:custDataLst>
                <p:tags r:id="rId4"/>
              </p:custDataLst>
            </p:nvPr>
          </p:nvSpPr>
          <p:spPr bwMode="auto">
            <a:xfrm>
              <a:off x="1004930" y="2314545"/>
              <a:ext cx="268288" cy="312420"/>
            </a:xfrm>
            <a:prstGeom prst="rect">
              <a:avLst/>
            </a:prstGeom>
            <a:noFill/>
            <a:ln w="9525">
              <a:noFill/>
              <a:miter lim="800000"/>
            </a:ln>
            <a:effectLst/>
          </p:spPr>
          <p:txBody>
            <a:bodyPr>
              <a:spAutoFit/>
            </a:bodyPr>
            <a:lstStyle/>
            <a:p>
              <a:pPr algn="l">
                <a:spcBef>
                  <a:spcPct val="50000"/>
                </a:spcBef>
              </a:pPr>
              <a:r>
                <a:rPr lang="en-US" altLang="zh-CN" sz="18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p>
          </p:txBody>
        </p:sp>
        <p:sp>
          <p:nvSpPr>
            <p:cNvPr id="10" name="Rectangle 36"/>
            <p:cNvSpPr>
              <a:spLocks noChangeArrowheads="1"/>
            </p:cNvSpPr>
            <p:nvPr>
              <p:custDataLst>
                <p:tags r:id="rId5"/>
              </p:custDataLst>
            </p:nvPr>
          </p:nvSpPr>
          <p:spPr bwMode="auto">
            <a:xfrm>
              <a:off x="2765494" y="2314545"/>
              <a:ext cx="360363"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1800" baseline="-25000" dirty="0" err="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0</a:t>
              </a:r>
            </a:p>
          </p:txBody>
        </p:sp>
        <p:sp>
          <p:nvSpPr>
            <p:cNvPr id="11" name="Rectangle 37"/>
            <p:cNvSpPr>
              <a:spLocks noChangeArrowheads="1"/>
            </p:cNvSpPr>
            <p:nvPr>
              <p:custDataLst>
                <p:tags r:id="rId6"/>
              </p:custDataLst>
            </p:nvPr>
          </p:nvSpPr>
          <p:spPr bwMode="auto">
            <a:xfrm>
              <a:off x="3125857" y="2314545"/>
              <a:ext cx="360362"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18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2" name="Freeform 38"/>
            <p:cNvSpPr/>
            <p:nvPr>
              <p:custDataLst>
                <p:tags r:id="rId7"/>
              </p:custDataLst>
            </p:nvPr>
          </p:nvSpPr>
          <p:spPr bwMode="auto">
            <a:xfrm>
              <a:off x="2171743" y="2489188"/>
              <a:ext cx="552450" cy="3175"/>
            </a:xfrm>
            <a:custGeom>
              <a:avLst/>
              <a:gdLst/>
              <a:ahLst/>
              <a:cxnLst>
                <a:cxn ang="0">
                  <a:pos x="0" y="0"/>
                </a:cxn>
                <a:cxn ang="0">
                  <a:pos x="348" y="2"/>
                </a:cxn>
              </a:cxnLst>
              <a:rect l="0" t="0" r="r" b="b"/>
              <a:pathLst>
                <a:path w="348" h="2">
                  <a:moveTo>
                    <a:pt x="0" y="0"/>
                  </a:moveTo>
                  <a:lnTo>
                    <a:pt x="348" y="2"/>
                  </a:lnTo>
                </a:path>
              </a:pathLst>
            </a:custGeom>
            <a:ln w="19050">
              <a:solidFill>
                <a:schemeClr val="dk1"/>
              </a:solidFill>
              <a:headEnd type="none" w="med" len="med"/>
              <a:tailEnd type="stealth" w="med" len="med"/>
            </a:ln>
          </p:spPr>
          <p:style>
            <a:lnRef idx="2">
              <a:schemeClr val="dk1"/>
            </a:lnRef>
            <a:fillRef idx="0">
              <a:schemeClr val="dk1"/>
            </a:fillRef>
            <a:effectRef idx="1">
              <a:schemeClr val="dk1"/>
            </a:effectRef>
            <a:fontRef idx="minor">
              <a:schemeClr val="tx1"/>
            </a:fontRef>
          </p:style>
          <p:txBody>
            <a:bodyPr wrap="none"/>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3" name="Rectangle 39"/>
            <p:cNvSpPr>
              <a:spLocks noChangeArrowheads="1"/>
            </p:cNvSpPr>
            <p:nvPr>
              <p:custDataLst>
                <p:tags r:id="rId8"/>
              </p:custDataLst>
            </p:nvPr>
          </p:nvSpPr>
          <p:spPr bwMode="auto">
            <a:xfrm>
              <a:off x="3833882" y="2314545"/>
              <a:ext cx="360362"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8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en-US" altLang="zh-CN" sz="1800" baseline="-25000" dirty="0" err="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0</a:t>
              </a:r>
            </a:p>
          </p:txBody>
        </p:sp>
        <p:sp>
          <p:nvSpPr>
            <p:cNvPr id="14" name="Rectangle 40"/>
            <p:cNvSpPr>
              <a:spLocks noChangeArrowheads="1"/>
            </p:cNvSpPr>
            <p:nvPr>
              <p:custDataLst>
                <p:tags r:id="rId9"/>
              </p:custDataLst>
            </p:nvPr>
          </p:nvSpPr>
          <p:spPr bwMode="auto">
            <a:xfrm>
              <a:off x="4194244" y="2314545"/>
              <a:ext cx="360363"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18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5" name="Line 41"/>
            <p:cNvSpPr>
              <a:spLocks noChangeShapeType="1"/>
            </p:cNvSpPr>
            <p:nvPr>
              <p:custDataLst>
                <p:tags r:id="rId10"/>
              </p:custDataLst>
            </p:nvPr>
          </p:nvSpPr>
          <p:spPr bwMode="auto">
            <a:xfrm>
              <a:off x="3418810" y="2489188"/>
              <a:ext cx="432000" cy="0"/>
            </a:xfrm>
            <a:prstGeom prst="line">
              <a:avLst/>
            </a:prstGeom>
            <a:ln w="19050">
              <a:solidFill>
                <a:schemeClr val="dk1"/>
              </a:solidFill>
              <a:tailEnd type="stealth" w="med" len="med"/>
            </a:ln>
          </p:spPr>
          <p:style>
            <a:lnRef idx="2">
              <a:schemeClr val="dk1"/>
            </a:lnRef>
            <a:fillRef idx="0">
              <a:schemeClr val="dk1"/>
            </a:fillRef>
            <a:effectRef idx="1">
              <a:schemeClr val="dk1"/>
            </a:effectRef>
            <a:fontRef idx="minor">
              <a:schemeClr val="tx1"/>
            </a:fontRef>
          </p:style>
          <p:txBody>
            <a:bodyPr wrap="none"/>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6" name="Rectangle 42"/>
            <p:cNvSpPr>
              <a:spLocks noChangeArrowheads="1"/>
            </p:cNvSpPr>
            <p:nvPr>
              <p:custDataLst>
                <p:tags r:id="rId11"/>
              </p:custDataLst>
            </p:nvPr>
          </p:nvSpPr>
          <p:spPr bwMode="auto">
            <a:xfrm>
              <a:off x="6874764" y="2314545"/>
              <a:ext cx="468000"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8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en-US" altLang="zh-CN" sz="1800" i="1" baseline="-25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en-US" altLang="zh-CN" sz="1800" baseline="-25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endParaRPr lang="en-US" altLang="zh-CN" sz="1800" baseline="-25000" dirty="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p:txBody>
        </p:sp>
        <p:sp>
          <p:nvSpPr>
            <p:cNvPr id="17" name="Rectangle 43"/>
            <p:cNvSpPr>
              <a:spLocks noChangeArrowheads="1"/>
            </p:cNvSpPr>
            <p:nvPr>
              <p:custDataLst>
                <p:tags r:id="rId12"/>
              </p:custDataLst>
            </p:nvPr>
          </p:nvSpPr>
          <p:spPr bwMode="auto">
            <a:xfrm>
              <a:off x="7354909" y="2314545"/>
              <a:ext cx="360363"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pPr>
                <a:lnSpc>
                  <a:spcPct val="100000"/>
                </a:lnSpc>
              </a:pPr>
              <a:r>
                <a:rPr lang="en-US" altLang="zh-CN" sz="1800" dirty="0">
                  <a:solidFill>
                    <a:schemeClr val="lt1"/>
                  </a:solidFill>
                  <a:latin typeface="微软雅黑" panose="020B0503020204020204" charset="-122"/>
                  <a:ea typeface="微软雅黑" panose="020B0503020204020204" charset="-122"/>
                  <a:cs typeface="Times New Roman" panose="02020603050405020304" pitchFamily="18" charset="0"/>
                  <a:sym typeface="Arial" panose="020B0604020202020204" pitchFamily="34" charset="0"/>
                </a:rPr>
                <a:t>∧</a:t>
              </a:r>
            </a:p>
          </p:txBody>
        </p:sp>
        <p:sp>
          <p:nvSpPr>
            <p:cNvPr id="18" name="Freeform 49"/>
            <p:cNvSpPr/>
            <p:nvPr>
              <p:custDataLst>
                <p:tags r:id="rId13"/>
              </p:custDataLst>
            </p:nvPr>
          </p:nvSpPr>
          <p:spPr bwMode="auto">
            <a:xfrm>
              <a:off x="4303782" y="2489188"/>
              <a:ext cx="487362" cy="3175"/>
            </a:xfrm>
            <a:custGeom>
              <a:avLst/>
              <a:gdLst/>
              <a:ahLst/>
              <a:cxnLst>
                <a:cxn ang="0">
                  <a:pos x="0" y="0"/>
                </a:cxn>
                <a:cxn ang="0">
                  <a:pos x="307" y="2"/>
                </a:cxn>
              </a:cxnLst>
              <a:rect l="0" t="0" r="r" b="b"/>
              <a:pathLst>
                <a:path w="307" h="2">
                  <a:moveTo>
                    <a:pt x="0" y="0"/>
                  </a:moveTo>
                  <a:lnTo>
                    <a:pt x="307" y="2"/>
                  </a:lnTo>
                </a:path>
              </a:pathLst>
            </a:custGeom>
            <a:ln w="19050">
              <a:solidFill>
                <a:schemeClr val="dk1"/>
              </a:solidFill>
              <a:headEnd type="none" w="med" len="med"/>
              <a:tailEnd type="stealth" w="med" len="med"/>
            </a:ln>
          </p:spPr>
          <p:style>
            <a:lnRef idx="2">
              <a:schemeClr val="dk1"/>
            </a:lnRef>
            <a:fillRef idx="0">
              <a:schemeClr val="dk1"/>
            </a:fillRef>
            <a:effectRef idx="1">
              <a:schemeClr val="dk1"/>
            </a:effectRef>
            <a:fontRef idx="minor">
              <a:schemeClr val="tx1"/>
            </a:fontRef>
          </p:style>
          <p:txBody>
            <a:bodyPr wrap="none"/>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9" name="Text Box 50"/>
            <p:cNvSpPr txBox="1">
              <a:spLocks noChangeArrowheads="1"/>
            </p:cNvSpPr>
            <p:nvPr>
              <p:custDataLst>
                <p:tags r:id="rId14"/>
              </p:custDataLst>
            </p:nvPr>
          </p:nvSpPr>
          <p:spPr bwMode="auto">
            <a:xfrm>
              <a:off x="4867800" y="2316136"/>
              <a:ext cx="393654" cy="386080"/>
            </a:xfrm>
            <a:prstGeom prst="rect">
              <a:avLst/>
            </a:prstGeom>
            <a:noFill/>
            <a:ln w="9525">
              <a:noFill/>
              <a:miter lim="800000"/>
            </a:ln>
            <a:effectLst/>
          </p:spPr>
          <p:txBody>
            <a:bodyPr wrap="square">
              <a:spAutoFit/>
            </a:bodyPr>
            <a:lstStyle/>
            <a:p>
              <a:pPr algn="l">
                <a:spcBef>
                  <a:spcPct val="50000"/>
                </a:spcBef>
              </a:pPr>
              <a:r>
                <a:rPr lang="en-US" altLang="zh-CN" sz="2400" b="0" dirty="0">
                  <a:solidFill>
                    <a:schemeClr val="dk1"/>
                  </a:solidFill>
                  <a:latin typeface="微软雅黑" panose="020B0503020204020204" charset="-122"/>
                  <a:ea typeface="微软雅黑" panose="020B0503020204020204" charset="-122"/>
                  <a:sym typeface="Arial" panose="020B0604020202020204" pitchFamily="34" charset="0"/>
                </a:rPr>
                <a:t>…</a:t>
              </a:r>
            </a:p>
          </p:txBody>
        </p:sp>
        <p:sp>
          <p:nvSpPr>
            <p:cNvPr id="20" name="Rectangle 39"/>
            <p:cNvSpPr>
              <a:spLocks noChangeArrowheads="1"/>
            </p:cNvSpPr>
            <p:nvPr>
              <p:custDataLst>
                <p:tags r:id="rId15"/>
              </p:custDataLst>
            </p:nvPr>
          </p:nvSpPr>
          <p:spPr bwMode="auto">
            <a:xfrm>
              <a:off x="5745127" y="2309801"/>
              <a:ext cx="468000"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8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1800" i="1" baseline="-25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en-US" altLang="zh-CN" sz="1800" baseline="-25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endParaRPr lang="en-US" altLang="zh-CN" sz="1800" baseline="-25000" dirty="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p:txBody>
        </p:sp>
        <p:sp>
          <p:nvSpPr>
            <p:cNvPr id="21" name="Rectangle 40"/>
            <p:cNvSpPr>
              <a:spLocks noChangeArrowheads="1"/>
            </p:cNvSpPr>
            <p:nvPr>
              <p:custDataLst>
                <p:tags r:id="rId16"/>
              </p:custDataLst>
            </p:nvPr>
          </p:nvSpPr>
          <p:spPr bwMode="auto">
            <a:xfrm>
              <a:off x="6213549" y="2309801"/>
              <a:ext cx="360363"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18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22" name="Line 41"/>
            <p:cNvSpPr>
              <a:spLocks noChangeShapeType="1"/>
            </p:cNvSpPr>
            <p:nvPr>
              <p:custDataLst>
                <p:tags r:id="rId17"/>
              </p:custDataLst>
            </p:nvPr>
          </p:nvSpPr>
          <p:spPr bwMode="auto">
            <a:xfrm>
              <a:off x="5387937" y="2489188"/>
              <a:ext cx="360363" cy="0"/>
            </a:xfrm>
            <a:prstGeom prst="line">
              <a:avLst/>
            </a:prstGeom>
            <a:ln w="19050">
              <a:solidFill>
                <a:schemeClr val="dk1"/>
              </a:solidFill>
              <a:tailEnd type="stealth" w="med" len="med"/>
            </a:ln>
          </p:spPr>
          <p:style>
            <a:lnRef idx="2">
              <a:schemeClr val="dk1"/>
            </a:lnRef>
            <a:fillRef idx="0">
              <a:schemeClr val="dk1"/>
            </a:fillRef>
            <a:effectRef idx="1">
              <a:schemeClr val="dk1"/>
            </a:effectRef>
            <a:fontRef idx="minor">
              <a:schemeClr val="tx1"/>
            </a:fontRef>
          </p:style>
          <p:txBody>
            <a:bodyPr wrap="none"/>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23" name="Freeform 44"/>
            <p:cNvSpPr/>
            <p:nvPr>
              <p:custDataLst>
                <p:tags r:id="rId18"/>
              </p:custDataLst>
            </p:nvPr>
          </p:nvSpPr>
          <p:spPr bwMode="auto">
            <a:xfrm>
              <a:off x="6388069" y="2489188"/>
              <a:ext cx="487363" cy="3175"/>
            </a:xfrm>
            <a:custGeom>
              <a:avLst/>
              <a:gdLst/>
              <a:ahLst/>
              <a:cxnLst>
                <a:cxn ang="0">
                  <a:pos x="0" y="0"/>
                </a:cxn>
                <a:cxn ang="0">
                  <a:pos x="307" y="2"/>
                </a:cxn>
              </a:cxnLst>
              <a:rect l="0" t="0" r="r" b="b"/>
              <a:pathLst>
                <a:path w="307" h="2">
                  <a:moveTo>
                    <a:pt x="0" y="0"/>
                  </a:moveTo>
                  <a:lnTo>
                    <a:pt x="307" y="2"/>
                  </a:lnTo>
                </a:path>
              </a:pathLst>
            </a:custGeom>
            <a:ln w="19050">
              <a:solidFill>
                <a:schemeClr val="dk1"/>
              </a:solidFill>
              <a:headEnd type="none" w="med" len="med"/>
              <a:tailEnd type="stealth" w="med" len="med"/>
            </a:ln>
          </p:spPr>
          <p:style>
            <a:lnRef idx="2">
              <a:schemeClr val="dk1"/>
            </a:lnRef>
            <a:fillRef idx="0">
              <a:schemeClr val="dk1"/>
            </a:fillRef>
            <a:effectRef idx="1">
              <a:schemeClr val="dk1"/>
            </a:effectRef>
            <a:fontRef idx="minor">
              <a:schemeClr val="tx1"/>
            </a:fontRef>
          </p:style>
          <p:txBody>
            <a:bodyPr wrap="none"/>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24" name="下箭头 23"/>
            <p:cNvSpPr/>
            <p:nvPr>
              <p:custDataLst>
                <p:tags r:id="rId19"/>
              </p:custDataLst>
            </p:nvPr>
          </p:nvSpPr>
          <p:spPr>
            <a:xfrm>
              <a:off x="3898939" y="2919410"/>
              <a:ext cx="214314" cy="428628"/>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25" name="Rectangle 32"/>
            <p:cNvSpPr>
              <a:spLocks noChangeArrowheads="1"/>
            </p:cNvSpPr>
            <p:nvPr>
              <p:custDataLst>
                <p:tags r:id="rId20"/>
              </p:custDataLst>
            </p:nvPr>
          </p:nvSpPr>
          <p:spPr bwMode="auto">
            <a:xfrm>
              <a:off x="1627163" y="3624268"/>
              <a:ext cx="360362" cy="360362"/>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wrap="none" anchor="ctr"/>
            <a:lstStyle/>
            <a:p>
              <a:endParaRPr lang="zh-CN" altLang="zh-CN" sz="1800" b="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26" name="Rectangle 33"/>
            <p:cNvSpPr>
              <a:spLocks noChangeArrowheads="1"/>
            </p:cNvSpPr>
            <p:nvPr>
              <p:custDataLst>
                <p:tags r:id="rId21"/>
              </p:custDataLst>
            </p:nvPr>
          </p:nvSpPr>
          <p:spPr bwMode="auto">
            <a:xfrm>
              <a:off x="1987525" y="3624268"/>
              <a:ext cx="360363" cy="360362"/>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wrap="none" anchor="ctr"/>
            <a:lstStyle/>
            <a:p>
              <a:endParaRPr lang="zh-CN" altLang="zh-CN" sz="18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27" name="Line 34"/>
            <p:cNvSpPr>
              <a:spLocks noChangeShapeType="1"/>
            </p:cNvSpPr>
            <p:nvPr>
              <p:custDataLst>
                <p:tags r:id="rId22"/>
              </p:custDataLst>
            </p:nvPr>
          </p:nvSpPr>
          <p:spPr bwMode="auto">
            <a:xfrm>
              <a:off x="1279500" y="3803655"/>
              <a:ext cx="360363" cy="0"/>
            </a:xfrm>
            <a:prstGeom prst="line">
              <a:avLst/>
            </a:prstGeom>
            <a:ln w="19050">
              <a:solidFill>
                <a:schemeClr val="dk1"/>
              </a:solidFill>
              <a:tailEnd type="stealth" w="med" len="med"/>
            </a:ln>
          </p:spPr>
          <p:style>
            <a:lnRef idx="2">
              <a:schemeClr val="dk1"/>
            </a:lnRef>
            <a:fillRef idx="0">
              <a:schemeClr val="dk1"/>
            </a:fillRef>
            <a:effectRef idx="1">
              <a:schemeClr val="dk1"/>
            </a:effectRef>
            <a:fontRef idx="minor">
              <a:schemeClr val="tx1"/>
            </a:fontRef>
          </p:style>
          <p:txBody>
            <a:bodyPr wrap="none"/>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28" name="Text Box 35"/>
            <p:cNvSpPr txBox="1">
              <a:spLocks noChangeArrowheads="1"/>
            </p:cNvSpPr>
            <p:nvPr>
              <p:custDataLst>
                <p:tags r:id="rId23"/>
              </p:custDataLst>
            </p:nvPr>
          </p:nvSpPr>
          <p:spPr bwMode="auto">
            <a:xfrm>
              <a:off x="928662" y="3624268"/>
              <a:ext cx="554040" cy="312420"/>
            </a:xfrm>
            <a:prstGeom prst="rect">
              <a:avLst/>
            </a:prstGeom>
            <a:noFill/>
            <a:ln w="9525">
              <a:noFill/>
              <a:miter lim="800000"/>
            </a:ln>
            <a:effectLst/>
          </p:spPr>
          <p:txBody>
            <a:bodyPr wrap="square">
              <a:spAutoFit/>
            </a:bodyPr>
            <a:lstStyle/>
            <a:p>
              <a:pPr algn="l">
                <a:spcBef>
                  <a:spcPct val="50000"/>
                </a:spcBef>
              </a:pP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endParaRPr lang="en-US" altLang="zh-CN" sz="1800" baseline="-25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p:txBody>
        </p:sp>
        <p:sp>
          <p:nvSpPr>
            <p:cNvPr id="29" name="Rectangle 36"/>
            <p:cNvSpPr>
              <a:spLocks noChangeArrowheads="1"/>
            </p:cNvSpPr>
            <p:nvPr>
              <p:custDataLst>
                <p:tags r:id="rId24"/>
              </p:custDataLst>
            </p:nvPr>
          </p:nvSpPr>
          <p:spPr bwMode="auto">
            <a:xfrm>
              <a:off x="2724660" y="3624268"/>
              <a:ext cx="360363"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8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1800" baseline="-25000" dirty="0" err="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0</a:t>
              </a:r>
            </a:p>
          </p:txBody>
        </p:sp>
        <p:sp>
          <p:nvSpPr>
            <p:cNvPr id="30" name="Rectangle 37"/>
            <p:cNvSpPr>
              <a:spLocks noChangeArrowheads="1"/>
            </p:cNvSpPr>
            <p:nvPr>
              <p:custDataLst>
                <p:tags r:id="rId25"/>
              </p:custDataLst>
            </p:nvPr>
          </p:nvSpPr>
          <p:spPr bwMode="auto">
            <a:xfrm>
              <a:off x="3085023" y="3624268"/>
              <a:ext cx="360362"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18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31" name="Freeform 38"/>
            <p:cNvSpPr/>
            <p:nvPr>
              <p:custDataLst>
                <p:tags r:id="rId26"/>
              </p:custDataLst>
            </p:nvPr>
          </p:nvSpPr>
          <p:spPr bwMode="auto">
            <a:xfrm>
              <a:off x="2166913" y="3802068"/>
              <a:ext cx="552450" cy="3175"/>
            </a:xfrm>
            <a:custGeom>
              <a:avLst/>
              <a:gdLst/>
              <a:ahLst/>
              <a:cxnLst>
                <a:cxn ang="0">
                  <a:pos x="0" y="0"/>
                </a:cxn>
                <a:cxn ang="0">
                  <a:pos x="348" y="2"/>
                </a:cxn>
              </a:cxnLst>
              <a:rect l="0" t="0" r="r" b="b"/>
              <a:pathLst>
                <a:path w="348" h="2">
                  <a:moveTo>
                    <a:pt x="0" y="0"/>
                  </a:moveTo>
                  <a:lnTo>
                    <a:pt x="348" y="2"/>
                  </a:lnTo>
                </a:path>
              </a:pathLst>
            </a:custGeom>
            <a:ln w="19050">
              <a:solidFill>
                <a:schemeClr val="dk1"/>
              </a:solidFill>
              <a:headEnd type="none" w="med" len="med"/>
              <a:tailEnd type="stealth" w="med" len="med"/>
            </a:ln>
          </p:spPr>
          <p:style>
            <a:lnRef idx="2">
              <a:schemeClr val="dk1"/>
            </a:lnRef>
            <a:fillRef idx="0">
              <a:schemeClr val="dk1"/>
            </a:fillRef>
            <a:effectRef idx="1">
              <a:schemeClr val="dk1"/>
            </a:effectRef>
            <a:fontRef idx="minor">
              <a:schemeClr val="tx1"/>
            </a:fontRef>
          </p:style>
          <p:txBody>
            <a:bodyPr wrap="none"/>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32" name="Rectangle 39"/>
            <p:cNvSpPr>
              <a:spLocks noChangeArrowheads="1"/>
            </p:cNvSpPr>
            <p:nvPr>
              <p:custDataLst>
                <p:tags r:id="rId27"/>
              </p:custDataLst>
            </p:nvPr>
          </p:nvSpPr>
          <p:spPr bwMode="auto">
            <a:xfrm>
              <a:off x="3793048" y="3624268"/>
              <a:ext cx="360362"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8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1800" baseline="-25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endParaRPr lang="en-US" altLang="zh-CN" sz="1800" baseline="-25000" dirty="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p:txBody>
        </p:sp>
        <p:sp>
          <p:nvSpPr>
            <p:cNvPr id="33" name="Rectangle 40"/>
            <p:cNvSpPr>
              <a:spLocks noChangeArrowheads="1"/>
            </p:cNvSpPr>
            <p:nvPr>
              <p:custDataLst>
                <p:tags r:id="rId28"/>
              </p:custDataLst>
            </p:nvPr>
          </p:nvSpPr>
          <p:spPr bwMode="auto">
            <a:xfrm>
              <a:off x="4153410" y="3624268"/>
              <a:ext cx="360363"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18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34" name="Line 41"/>
            <p:cNvSpPr>
              <a:spLocks noChangeShapeType="1"/>
            </p:cNvSpPr>
            <p:nvPr>
              <p:custDataLst>
                <p:tags r:id="rId29"/>
              </p:custDataLst>
            </p:nvPr>
          </p:nvSpPr>
          <p:spPr bwMode="auto">
            <a:xfrm>
              <a:off x="3339512" y="3803655"/>
              <a:ext cx="432000" cy="0"/>
            </a:xfrm>
            <a:prstGeom prst="line">
              <a:avLst/>
            </a:prstGeom>
            <a:ln w="19050">
              <a:solidFill>
                <a:schemeClr val="dk1"/>
              </a:solidFill>
              <a:tailEnd type="stealth" w="med" len="med"/>
            </a:ln>
          </p:spPr>
          <p:style>
            <a:lnRef idx="2">
              <a:schemeClr val="dk1"/>
            </a:lnRef>
            <a:fillRef idx="0">
              <a:schemeClr val="dk1"/>
            </a:fillRef>
            <a:effectRef idx="1">
              <a:schemeClr val="dk1"/>
            </a:effectRef>
            <a:fontRef idx="minor">
              <a:schemeClr val="tx1"/>
            </a:fontRef>
          </p:style>
          <p:txBody>
            <a:bodyPr wrap="none"/>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35" name="Rectangle 42"/>
            <p:cNvSpPr>
              <a:spLocks noChangeArrowheads="1"/>
            </p:cNvSpPr>
            <p:nvPr>
              <p:custDataLst>
                <p:tags r:id="rId30"/>
              </p:custDataLst>
            </p:nvPr>
          </p:nvSpPr>
          <p:spPr bwMode="auto">
            <a:xfrm>
              <a:off x="6873689" y="3624268"/>
              <a:ext cx="468000"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8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1800" i="1" baseline="-25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en-US" altLang="zh-CN" sz="1800" baseline="-25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endParaRPr lang="en-US" altLang="zh-CN" sz="1800" baseline="-25000" dirty="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p:txBody>
        </p:sp>
        <p:sp>
          <p:nvSpPr>
            <p:cNvPr id="36" name="Rectangle 43"/>
            <p:cNvSpPr>
              <a:spLocks noChangeArrowheads="1"/>
            </p:cNvSpPr>
            <p:nvPr>
              <p:custDataLst>
                <p:tags r:id="rId31"/>
              </p:custDataLst>
            </p:nvPr>
          </p:nvSpPr>
          <p:spPr bwMode="auto">
            <a:xfrm>
              <a:off x="7354909" y="3624268"/>
              <a:ext cx="360363"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pPr>
                <a:lnSpc>
                  <a:spcPct val="100000"/>
                </a:lnSpc>
              </a:pPr>
              <a:r>
                <a:rPr lang="en-US" altLang="zh-CN" sz="1800" dirty="0">
                  <a:solidFill>
                    <a:schemeClr val="lt1"/>
                  </a:solidFill>
                  <a:latin typeface="微软雅黑" panose="020B0503020204020204" charset="-122"/>
                  <a:ea typeface="微软雅黑" panose="020B0503020204020204" charset="-122"/>
                  <a:cs typeface="Times New Roman" panose="02020603050405020304" pitchFamily="18" charset="0"/>
                  <a:sym typeface="Arial" panose="020B0604020202020204" pitchFamily="34" charset="0"/>
                </a:rPr>
                <a:t>∧</a:t>
              </a:r>
            </a:p>
          </p:txBody>
        </p:sp>
        <p:sp>
          <p:nvSpPr>
            <p:cNvPr id="37" name="Freeform 49"/>
            <p:cNvSpPr/>
            <p:nvPr>
              <p:custDataLst>
                <p:tags r:id="rId32"/>
              </p:custDataLst>
            </p:nvPr>
          </p:nvSpPr>
          <p:spPr bwMode="auto">
            <a:xfrm>
              <a:off x="4262948" y="3803655"/>
              <a:ext cx="487362" cy="3175"/>
            </a:xfrm>
            <a:custGeom>
              <a:avLst/>
              <a:gdLst/>
              <a:ahLst/>
              <a:cxnLst>
                <a:cxn ang="0">
                  <a:pos x="0" y="0"/>
                </a:cxn>
                <a:cxn ang="0">
                  <a:pos x="307" y="2"/>
                </a:cxn>
              </a:cxnLst>
              <a:rect l="0" t="0" r="r" b="b"/>
              <a:pathLst>
                <a:path w="307" h="2">
                  <a:moveTo>
                    <a:pt x="0" y="0"/>
                  </a:moveTo>
                  <a:lnTo>
                    <a:pt x="307" y="2"/>
                  </a:lnTo>
                </a:path>
              </a:pathLst>
            </a:custGeom>
            <a:ln w="19050">
              <a:solidFill>
                <a:schemeClr val="dk1"/>
              </a:solidFill>
              <a:headEnd type="none" w="med" len="med"/>
              <a:tailEnd type="stealth" w="med" len="med"/>
            </a:ln>
          </p:spPr>
          <p:style>
            <a:lnRef idx="2">
              <a:schemeClr val="dk1"/>
            </a:lnRef>
            <a:fillRef idx="0">
              <a:schemeClr val="dk1"/>
            </a:fillRef>
            <a:effectRef idx="1">
              <a:schemeClr val="dk1"/>
            </a:effectRef>
            <a:fontRef idx="minor">
              <a:schemeClr val="tx1"/>
            </a:fontRef>
          </p:style>
          <p:txBody>
            <a:bodyPr wrap="none"/>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38" name="Text Box 50"/>
            <p:cNvSpPr txBox="1">
              <a:spLocks noChangeArrowheads="1"/>
            </p:cNvSpPr>
            <p:nvPr>
              <p:custDataLst>
                <p:tags r:id="rId33"/>
              </p:custDataLst>
            </p:nvPr>
          </p:nvSpPr>
          <p:spPr bwMode="auto">
            <a:xfrm>
              <a:off x="4821749" y="3643314"/>
              <a:ext cx="536070" cy="386080"/>
            </a:xfrm>
            <a:prstGeom prst="rect">
              <a:avLst/>
            </a:prstGeom>
            <a:noFill/>
            <a:ln w="9525">
              <a:noFill/>
              <a:miter lim="800000"/>
            </a:ln>
            <a:effectLst/>
          </p:spPr>
          <p:txBody>
            <a:bodyPr wrap="square">
              <a:spAutoFit/>
            </a:bodyPr>
            <a:lstStyle/>
            <a:p>
              <a:pPr algn="l">
                <a:spcBef>
                  <a:spcPct val="50000"/>
                </a:spcBef>
              </a:pPr>
              <a:r>
                <a:rPr lang="en-US" altLang="zh-CN" sz="2400" b="0" dirty="0">
                  <a:solidFill>
                    <a:schemeClr val="dk1"/>
                  </a:solidFill>
                  <a:latin typeface="微软雅黑" panose="020B0503020204020204" charset="-122"/>
                  <a:ea typeface="微软雅黑" panose="020B0503020204020204" charset="-122"/>
                  <a:sym typeface="Arial" panose="020B0604020202020204" pitchFamily="34" charset="0"/>
                </a:rPr>
                <a:t>…</a:t>
              </a:r>
            </a:p>
          </p:txBody>
        </p:sp>
        <p:sp>
          <p:nvSpPr>
            <p:cNvPr id="39" name="Rectangle 39"/>
            <p:cNvSpPr>
              <a:spLocks noChangeArrowheads="1"/>
            </p:cNvSpPr>
            <p:nvPr>
              <p:custDataLst>
                <p:tags r:id="rId34"/>
              </p:custDataLst>
            </p:nvPr>
          </p:nvSpPr>
          <p:spPr bwMode="auto">
            <a:xfrm>
              <a:off x="5716377" y="3619524"/>
              <a:ext cx="468000"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lIns="0" rIns="0" anchor="ctr"/>
            <a:lstStyle/>
            <a:p>
              <a:pPr algn="ctr"/>
              <a:r>
                <a:rPr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1800" i="1" baseline="-25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en-US" altLang="zh-CN" sz="1800" baseline="-25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a:t>
              </a:r>
              <a:endParaRPr lang="en-US" altLang="zh-CN" sz="1800" baseline="-25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p:txBody>
        </p:sp>
        <p:sp>
          <p:nvSpPr>
            <p:cNvPr id="40" name="Rectangle 40"/>
            <p:cNvSpPr>
              <a:spLocks noChangeArrowheads="1"/>
            </p:cNvSpPr>
            <p:nvPr>
              <p:custDataLst>
                <p:tags r:id="rId35"/>
              </p:custDataLst>
            </p:nvPr>
          </p:nvSpPr>
          <p:spPr bwMode="auto">
            <a:xfrm>
              <a:off x="6200065" y="3619524"/>
              <a:ext cx="360363"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18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41" name="Line 41"/>
            <p:cNvSpPr>
              <a:spLocks noChangeShapeType="1"/>
            </p:cNvSpPr>
            <p:nvPr>
              <p:custDataLst>
                <p:tags r:id="rId36"/>
              </p:custDataLst>
            </p:nvPr>
          </p:nvSpPr>
          <p:spPr bwMode="auto">
            <a:xfrm>
              <a:off x="5344597" y="3798911"/>
              <a:ext cx="360363" cy="0"/>
            </a:xfrm>
            <a:prstGeom prst="line">
              <a:avLst/>
            </a:prstGeom>
            <a:ln w="19050">
              <a:solidFill>
                <a:schemeClr val="dk1"/>
              </a:solidFill>
              <a:tailEnd type="stealth" w="med" len="med"/>
            </a:ln>
          </p:spPr>
          <p:style>
            <a:lnRef idx="2">
              <a:schemeClr val="dk1"/>
            </a:lnRef>
            <a:fillRef idx="0">
              <a:schemeClr val="dk1"/>
            </a:fillRef>
            <a:effectRef idx="1">
              <a:schemeClr val="dk1"/>
            </a:effectRef>
            <a:fontRef idx="minor">
              <a:schemeClr val="tx1"/>
            </a:fontRef>
          </p:style>
          <p:txBody>
            <a:bodyPr wrap="none"/>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42" name="Freeform 44"/>
            <p:cNvSpPr/>
            <p:nvPr>
              <p:custDataLst>
                <p:tags r:id="rId37"/>
              </p:custDataLst>
            </p:nvPr>
          </p:nvSpPr>
          <p:spPr bwMode="auto">
            <a:xfrm>
              <a:off x="6426016" y="3802068"/>
              <a:ext cx="432000" cy="0"/>
            </a:xfrm>
            <a:custGeom>
              <a:avLst/>
              <a:gdLst/>
              <a:ahLst/>
              <a:cxnLst>
                <a:cxn ang="0">
                  <a:pos x="0" y="0"/>
                </a:cxn>
                <a:cxn ang="0">
                  <a:pos x="307" y="2"/>
                </a:cxn>
              </a:cxnLst>
              <a:rect l="0" t="0" r="r" b="b"/>
              <a:pathLst>
                <a:path w="307" h="2">
                  <a:moveTo>
                    <a:pt x="0" y="0"/>
                  </a:moveTo>
                  <a:lnTo>
                    <a:pt x="307" y="2"/>
                  </a:lnTo>
                </a:path>
              </a:pathLst>
            </a:custGeom>
            <a:ln w="19050">
              <a:solidFill>
                <a:schemeClr val="dk1"/>
              </a:solidFill>
              <a:headEnd type="none" w="med" len="med"/>
              <a:tailEnd type="stealth" w="med" len="med"/>
            </a:ln>
          </p:spPr>
          <p:style>
            <a:lnRef idx="2">
              <a:schemeClr val="dk1"/>
            </a:lnRef>
            <a:fillRef idx="0">
              <a:schemeClr val="dk1"/>
            </a:fillRef>
            <a:effectRef idx="1">
              <a:schemeClr val="dk1"/>
            </a:effectRef>
            <a:fontRef idx="minor">
              <a:schemeClr val="tx1"/>
            </a:fontRef>
          </p:style>
          <p:txBody>
            <a:bodyPr wrap="none"/>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43" name="Rectangle 32"/>
            <p:cNvSpPr>
              <a:spLocks noChangeArrowheads="1"/>
            </p:cNvSpPr>
            <p:nvPr>
              <p:custDataLst>
                <p:tags r:id="rId38"/>
              </p:custDataLst>
            </p:nvPr>
          </p:nvSpPr>
          <p:spPr bwMode="auto">
            <a:xfrm>
              <a:off x="1627163" y="4386247"/>
              <a:ext cx="360362" cy="360362"/>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wrap="none" anchor="ctr"/>
            <a:lstStyle/>
            <a:p>
              <a:endParaRPr lang="zh-CN" altLang="zh-CN" sz="1800" b="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44" name="Rectangle 33"/>
            <p:cNvSpPr>
              <a:spLocks noChangeArrowheads="1"/>
            </p:cNvSpPr>
            <p:nvPr>
              <p:custDataLst>
                <p:tags r:id="rId39"/>
              </p:custDataLst>
            </p:nvPr>
          </p:nvSpPr>
          <p:spPr bwMode="auto">
            <a:xfrm>
              <a:off x="1987525" y="4386247"/>
              <a:ext cx="360363" cy="360362"/>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wrap="none" anchor="ctr"/>
            <a:lstStyle/>
            <a:p>
              <a:endParaRPr lang="zh-CN" altLang="zh-CN" sz="18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45" name="Line 34"/>
            <p:cNvSpPr>
              <a:spLocks noChangeShapeType="1"/>
            </p:cNvSpPr>
            <p:nvPr>
              <p:custDataLst>
                <p:tags r:id="rId40"/>
              </p:custDataLst>
            </p:nvPr>
          </p:nvSpPr>
          <p:spPr bwMode="auto">
            <a:xfrm>
              <a:off x="1279500" y="4565634"/>
              <a:ext cx="360363" cy="0"/>
            </a:xfrm>
            <a:prstGeom prst="line">
              <a:avLst/>
            </a:prstGeom>
            <a:ln w="19050">
              <a:solidFill>
                <a:schemeClr val="dk1"/>
              </a:solidFill>
              <a:tailEnd type="stealth" w="med" len="med"/>
            </a:ln>
          </p:spPr>
          <p:style>
            <a:lnRef idx="2">
              <a:schemeClr val="dk1"/>
            </a:lnRef>
            <a:fillRef idx="0">
              <a:schemeClr val="dk1"/>
            </a:fillRef>
            <a:effectRef idx="1">
              <a:schemeClr val="dk1"/>
            </a:effectRef>
            <a:fontRef idx="minor">
              <a:schemeClr val="tx1"/>
            </a:fontRef>
          </p:style>
          <p:txBody>
            <a:bodyPr wrap="none"/>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46" name="Text Box 35"/>
            <p:cNvSpPr txBox="1">
              <a:spLocks noChangeArrowheads="1"/>
            </p:cNvSpPr>
            <p:nvPr>
              <p:custDataLst>
                <p:tags r:id="rId41"/>
              </p:custDataLst>
            </p:nvPr>
          </p:nvSpPr>
          <p:spPr bwMode="auto">
            <a:xfrm>
              <a:off x="928662" y="4386247"/>
              <a:ext cx="554040" cy="312420"/>
            </a:xfrm>
            <a:prstGeom prst="rect">
              <a:avLst/>
            </a:prstGeom>
            <a:noFill/>
            <a:ln w="9525">
              <a:noFill/>
              <a:miter lim="800000"/>
            </a:ln>
            <a:effectLst/>
          </p:spPr>
          <p:txBody>
            <a:bodyPr wrap="square">
              <a:spAutoFit/>
            </a:bodyPr>
            <a:lstStyle/>
            <a:p>
              <a:pPr algn="l">
                <a:spcBef>
                  <a:spcPct val="50000"/>
                </a:spcBef>
              </a:pP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endParaRPr lang="en-US" altLang="zh-CN" sz="1800" baseline="-25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p:txBody>
        </p:sp>
        <p:sp>
          <p:nvSpPr>
            <p:cNvPr id="47" name="Rectangle 36"/>
            <p:cNvSpPr>
              <a:spLocks noChangeArrowheads="1"/>
            </p:cNvSpPr>
            <p:nvPr>
              <p:custDataLst>
                <p:tags r:id="rId42"/>
              </p:custDataLst>
            </p:nvPr>
          </p:nvSpPr>
          <p:spPr bwMode="auto">
            <a:xfrm>
              <a:off x="2714612" y="4386247"/>
              <a:ext cx="468000"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8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en-US" altLang="zh-CN" sz="1800" i="1" baseline="-25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en-US" altLang="zh-CN" sz="1800" baseline="-25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endParaRPr lang="en-US" altLang="zh-CN" sz="1800" baseline="-25000" dirty="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p:txBody>
        </p:sp>
        <p:sp>
          <p:nvSpPr>
            <p:cNvPr id="48" name="Rectangle 37"/>
            <p:cNvSpPr>
              <a:spLocks noChangeArrowheads="1"/>
            </p:cNvSpPr>
            <p:nvPr>
              <p:custDataLst>
                <p:tags r:id="rId43"/>
              </p:custDataLst>
            </p:nvPr>
          </p:nvSpPr>
          <p:spPr bwMode="auto">
            <a:xfrm>
              <a:off x="3194582" y="4386247"/>
              <a:ext cx="360362"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18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49" name="Freeform 38"/>
            <p:cNvSpPr/>
            <p:nvPr>
              <p:custDataLst>
                <p:tags r:id="rId44"/>
              </p:custDataLst>
            </p:nvPr>
          </p:nvSpPr>
          <p:spPr bwMode="auto">
            <a:xfrm>
              <a:off x="2166913" y="4564047"/>
              <a:ext cx="552450" cy="3175"/>
            </a:xfrm>
            <a:custGeom>
              <a:avLst/>
              <a:gdLst/>
              <a:ahLst/>
              <a:cxnLst>
                <a:cxn ang="0">
                  <a:pos x="0" y="0"/>
                </a:cxn>
                <a:cxn ang="0">
                  <a:pos x="348" y="2"/>
                </a:cxn>
              </a:cxnLst>
              <a:rect l="0" t="0" r="r" b="b"/>
              <a:pathLst>
                <a:path w="348" h="2">
                  <a:moveTo>
                    <a:pt x="0" y="0"/>
                  </a:moveTo>
                  <a:lnTo>
                    <a:pt x="348" y="2"/>
                  </a:lnTo>
                </a:path>
              </a:pathLst>
            </a:custGeom>
            <a:ln w="19050">
              <a:solidFill>
                <a:schemeClr val="dk1"/>
              </a:solidFill>
              <a:headEnd type="none" w="med" len="med"/>
              <a:tailEnd type="stealth" w="med" len="med"/>
            </a:ln>
          </p:spPr>
          <p:style>
            <a:lnRef idx="2">
              <a:schemeClr val="dk1"/>
            </a:lnRef>
            <a:fillRef idx="0">
              <a:schemeClr val="dk1"/>
            </a:fillRef>
            <a:effectRef idx="1">
              <a:schemeClr val="dk1"/>
            </a:effectRef>
            <a:fontRef idx="minor">
              <a:schemeClr val="tx1"/>
            </a:fontRef>
          </p:style>
          <p:txBody>
            <a:bodyPr wrap="none"/>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50" name="Rectangle 39"/>
            <p:cNvSpPr>
              <a:spLocks noChangeArrowheads="1"/>
            </p:cNvSpPr>
            <p:nvPr>
              <p:custDataLst>
                <p:tags r:id="rId45"/>
              </p:custDataLst>
            </p:nvPr>
          </p:nvSpPr>
          <p:spPr bwMode="auto">
            <a:xfrm>
              <a:off x="3836422" y="4386247"/>
              <a:ext cx="468000"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altLang="zh-CN" sz="18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en-US" altLang="zh-CN" sz="1800" i="1" baseline="-25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en-US" altLang="zh-CN" sz="1800" baseline="-250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a:t>
              </a:r>
              <a:endParaRPr lang="en-US" altLang="zh-CN" sz="1800" baseline="-25000" dirty="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p:txBody>
        </p:sp>
        <p:sp>
          <p:nvSpPr>
            <p:cNvPr id="51" name="Rectangle 40"/>
            <p:cNvSpPr>
              <a:spLocks noChangeArrowheads="1"/>
            </p:cNvSpPr>
            <p:nvPr>
              <p:custDataLst>
                <p:tags r:id="rId46"/>
              </p:custDataLst>
            </p:nvPr>
          </p:nvSpPr>
          <p:spPr bwMode="auto">
            <a:xfrm>
              <a:off x="4322921" y="4386247"/>
              <a:ext cx="360363"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18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52" name="Line 41"/>
            <p:cNvSpPr>
              <a:spLocks noChangeShapeType="1"/>
            </p:cNvSpPr>
            <p:nvPr>
              <p:custDataLst>
                <p:tags r:id="rId47"/>
              </p:custDataLst>
            </p:nvPr>
          </p:nvSpPr>
          <p:spPr bwMode="auto">
            <a:xfrm>
              <a:off x="3388575" y="4565634"/>
              <a:ext cx="432000" cy="0"/>
            </a:xfrm>
            <a:prstGeom prst="line">
              <a:avLst/>
            </a:prstGeom>
            <a:ln w="19050">
              <a:solidFill>
                <a:schemeClr val="dk1"/>
              </a:solidFill>
              <a:tailEnd type="stealth" w="med" len="med"/>
            </a:ln>
          </p:spPr>
          <p:style>
            <a:lnRef idx="2">
              <a:schemeClr val="dk1"/>
            </a:lnRef>
            <a:fillRef idx="0">
              <a:schemeClr val="dk1"/>
            </a:fillRef>
            <a:effectRef idx="1">
              <a:schemeClr val="dk1"/>
            </a:effectRef>
            <a:fontRef idx="minor">
              <a:schemeClr val="tx1"/>
            </a:fontRef>
          </p:style>
          <p:txBody>
            <a:bodyPr wrap="none"/>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53" name="Rectangle 42"/>
            <p:cNvSpPr>
              <a:spLocks noChangeArrowheads="1"/>
            </p:cNvSpPr>
            <p:nvPr>
              <p:custDataLst>
                <p:tags r:id="rId48"/>
              </p:custDataLst>
            </p:nvPr>
          </p:nvSpPr>
          <p:spPr bwMode="auto">
            <a:xfrm>
              <a:off x="6994547" y="4386247"/>
              <a:ext cx="360362"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8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en-US" altLang="zh-CN" sz="1800" baseline="-25000" dirty="0" err="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0</a:t>
              </a:r>
            </a:p>
          </p:txBody>
        </p:sp>
        <p:sp>
          <p:nvSpPr>
            <p:cNvPr id="54" name="Rectangle 43"/>
            <p:cNvSpPr>
              <a:spLocks noChangeArrowheads="1"/>
            </p:cNvSpPr>
            <p:nvPr>
              <p:custDataLst>
                <p:tags r:id="rId49"/>
              </p:custDataLst>
            </p:nvPr>
          </p:nvSpPr>
          <p:spPr bwMode="auto">
            <a:xfrm>
              <a:off x="7354909" y="4386247"/>
              <a:ext cx="360363"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pPr>
                <a:lnSpc>
                  <a:spcPct val="100000"/>
                </a:lnSpc>
              </a:pPr>
              <a:r>
                <a:rPr lang="en-US" altLang="zh-CN" sz="1800" dirty="0">
                  <a:solidFill>
                    <a:schemeClr val="lt1"/>
                  </a:solidFill>
                  <a:latin typeface="微软雅黑" panose="020B0503020204020204" charset="-122"/>
                  <a:ea typeface="微软雅黑" panose="020B0503020204020204" charset="-122"/>
                  <a:cs typeface="Times New Roman" panose="02020603050405020304" pitchFamily="18" charset="0"/>
                  <a:sym typeface="Arial" panose="020B0604020202020204" pitchFamily="34" charset="0"/>
                </a:rPr>
                <a:t>∧</a:t>
              </a:r>
            </a:p>
          </p:txBody>
        </p:sp>
        <p:sp>
          <p:nvSpPr>
            <p:cNvPr id="55" name="Freeform 49"/>
            <p:cNvSpPr/>
            <p:nvPr>
              <p:custDataLst>
                <p:tags r:id="rId50"/>
              </p:custDataLst>
            </p:nvPr>
          </p:nvSpPr>
          <p:spPr bwMode="auto">
            <a:xfrm>
              <a:off x="4557161" y="4565634"/>
              <a:ext cx="487362" cy="3175"/>
            </a:xfrm>
            <a:custGeom>
              <a:avLst/>
              <a:gdLst/>
              <a:ahLst/>
              <a:cxnLst>
                <a:cxn ang="0">
                  <a:pos x="0" y="0"/>
                </a:cxn>
                <a:cxn ang="0">
                  <a:pos x="307" y="2"/>
                </a:cxn>
              </a:cxnLst>
              <a:rect l="0" t="0" r="r" b="b"/>
              <a:pathLst>
                <a:path w="307" h="2">
                  <a:moveTo>
                    <a:pt x="0" y="0"/>
                  </a:moveTo>
                  <a:lnTo>
                    <a:pt x="307" y="2"/>
                  </a:lnTo>
                </a:path>
              </a:pathLst>
            </a:custGeom>
            <a:ln w="19050">
              <a:solidFill>
                <a:schemeClr val="dk1"/>
              </a:solidFill>
              <a:headEnd type="none" w="med" len="med"/>
              <a:tailEnd type="stealth" w="med" len="med"/>
            </a:ln>
          </p:spPr>
          <p:style>
            <a:lnRef idx="2">
              <a:schemeClr val="dk1"/>
            </a:lnRef>
            <a:fillRef idx="0">
              <a:schemeClr val="dk1"/>
            </a:fillRef>
            <a:effectRef idx="1">
              <a:schemeClr val="dk1"/>
            </a:effectRef>
            <a:fontRef idx="minor">
              <a:schemeClr val="tx1"/>
            </a:fontRef>
          </p:style>
          <p:txBody>
            <a:bodyPr wrap="none"/>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56" name="Text Box 50"/>
            <p:cNvSpPr txBox="1">
              <a:spLocks noChangeArrowheads="1"/>
            </p:cNvSpPr>
            <p:nvPr>
              <p:custDataLst>
                <p:tags r:id="rId51"/>
              </p:custDataLst>
            </p:nvPr>
          </p:nvSpPr>
          <p:spPr bwMode="auto">
            <a:xfrm>
              <a:off x="5025529" y="4398524"/>
              <a:ext cx="506411" cy="386080"/>
            </a:xfrm>
            <a:prstGeom prst="rect">
              <a:avLst/>
            </a:prstGeom>
            <a:noFill/>
            <a:ln w="9525">
              <a:noFill/>
              <a:miter lim="800000"/>
            </a:ln>
            <a:effectLst/>
          </p:spPr>
          <p:txBody>
            <a:bodyPr wrap="square">
              <a:spAutoFit/>
            </a:bodyPr>
            <a:lstStyle/>
            <a:p>
              <a:pPr algn="l">
                <a:spcBef>
                  <a:spcPct val="50000"/>
                </a:spcBef>
              </a:pPr>
              <a:r>
                <a:rPr lang="en-US" altLang="zh-CN" sz="2400" b="0" dirty="0">
                  <a:solidFill>
                    <a:schemeClr val="dk1"/>
                  </a:solidFill>
                  <a:latin typeface="微软雅黑" panose="020B0503020204020204" charset="-122"/>
                  <a:ea typeface="微软雅黑" panose="020B0503020204020204" charset="-122"/>
                  <a:sym typeface="Arial" panose="020B0604020202020204" pitchFamily="34" charset="0"/>
                </a:rPr>
                <a:t>…</a:t>
              </a:r>
            </a:p>
          </p:txBody>
        </p:sp>
        <p:sp>
          <p:nvSpPr>
            <p:cNvPr id="57" name="Rectangle 39"/>
            <p:cNvSpPr>
              <a:spLocks noChangeArrowheads="1"/>
            </p:cNvSpPr>
            <p:nvPr>
              <p:custDataLst>
                <p:tags r:id="rId52"/>
              </p:custDataLst>
            </p:nvPr>
          </p:nvSpPr>
          <p:spPr bwMode="auto">
            <a:xfrm>
              <a:off x="5883331" y="4381503"/>
              <a:ext cx="360362"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800" i="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en-US" altLang="zh-CN" sz="1800" baseline="-25000" dirty="0" err="1">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p>
          </p:txBody>
        </p:sp>
        <p:sp>
          <p:nvSpPr>
            <p:cNvPr id="58" name="Rectangle 40"/>
            <p:cNvSpPr>
              <a:spLocks noChangeArrowheads="1"/>
            </p:cNvSpPr>
            <p:nvPr>
              <p:custDataLst>
                <p:tags r:id="rId53"/>
              </p:custDataLst>
            </p:nvPr>
          </p:nvSpPr>
          <p:spPr bwMode="auto">
            <a:xfrm>
              <a:off x="6243693" y="4381503"/>
              <a:ext cx="360363"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18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59" name="Line 41"/>
            <p:cNvSpPr>
              <a:spLocks noChangeShapeType="1"/>
            </p:cNvSpPr>
            <p:nvPr>
              <p:custDataLst>
                <p:tags r:id="rId54"/>
              </p:custDataLst>
            </p:nvPr>
          </p:nvSpPr>
          <p:spPr bwMode="auto">
            <a:xfrm>
              <a:off x="5535668" y="4560890"/>
              <a:ext cx="360363" cy="0"/>
            </a:xfrm>
            <a:prstGeom prst="line">
              <a:avLst/>
            </a:prstGeom>
            <a:ln w="19050">
              <a:solidFill>
                <a:schemeClr val="dk1"/>
              </a:solidFill>
              <a:tailEnd type="stealth" w="med" len="med"/>
            </a:ln>
          </p:spPr>
          <p:style>
            <a:lnRef idx="2">
              <a:schemeClr val="dk1"/>
            </a:lnRef>
            <a:fillRef idx="0">
              <a:schemeClr val="dk1"/>
            </a:fillRef>
            <a:effectRef idx="1">
              <a:schemeClr val="dk1"/>
            </a:effectRef>
            <a:fontRef idx="minor">
              <a:schemeClr val="tx1"/>
            </a:fontRef>
          </p:style>
          <p:txBody>
            <a:bodyPr wrap="none"/>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60" name="Freeform 44"/>
            <p:cNvSpPr/>
            <p:nvPr>
              <p:custDataLst>
                <p:tags r:id="rId55"/>
              </p:custDataLst>
            </p:nvPr>
          </p:nvSpPr>
          <p:spPr bwMode="auto">
            <a:xfrm>
              <a:off x="6519884" y="4564047"/>
              <a:ext cx="487363" cy="3175"/>
            </a:xfrm>
            <a:custGeom>
              <a:avLst/>
              <a:gdLst/>
              <a:ahLst/>
              <a:cxnLst>
                <a:cxn ang="0">
                  <a:pos x="0" y="0"/>
                </a:cxn>
                <a:cxn ang="0">
                  <a:pos x="307" y="2"/>
                </a:cxn>
              </a:cxnLst>
              <a:rect l="0" t="0" r="r" b="b"/>
              <a:pathLst>
                <a:path w="307" h="2">
                  <a:moveTo>
                    <a:pt x="0" y="0"/>
                  </a:moveTo>
                  <a:lnTo>
                    <a:pt x="307" y="2"/>
                  </a:lnTo>
                </a:path>
              </a:pathLst>
            </a:custGeom>
            <a:ln w="19050">
              <a:solidFill>
                <a:schemeClr val="dk1"/>
              </a:solidFill>
              <a:headEnd type="none" w="med" len="med"/>
              <a:tailEnd type="stealth" w="med" len="med"/>
            </a:ln>
          </p:spPr>
          <p:style>
            <a:lnRef idx="2">
              <a:schemeClr val="dk1"/>
            </a:lnRef>
            <a:fillRef idx="0">
              <a:schemeClr val="dk1"/>
            </a:fillRef>
            <a:effectRef idx="1">
              <a:schemeClr val="dk1"/>
            </a:effectRef>
            <a:fontRef idx="minor">
              <a:schemeClr val="tx1"/>
            </a:fontRef>
          </p:style>
          <p:txBody>
            <a:bodyPr wrap="none"/>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sp>
        <p:nvSpPr>
          <p:cNvPr id="61" name="灯片编号占位符 60"/>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95</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spTree>
    <p:extLst>
      <p:ext uri="{BB962C8B-B14F-4D97-AF65-F5344CB8AC3E}">
        <p14:creationId xmlns:p14="http://schemas.microsoft.com/office/powerpoint/2010/main" val="2343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down)">
                                      <p:cBhvr>
                                        <p:cTn id="1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30"/>
          <p:cNvGrpSpPr/>
          <p:nvPr/>
        </p:nvGrpSpPr>
        <p:grpSpPr>
          <a:xfrm>
            <a:off x="5157046" y="1316209"/>
            <a:ext cx="5429288" cy="1399547"/>
            <a:chOff x="857224" y="3643314"/>
            <a:chExt cx="5429288" cy="1399547"/>
          </a:xfrm>
        </p:grpSpPr>
        <p:sp>
          <p:nvSpPr>
            <p:cNvPr id="4" name="TextBox 3"/>
            <p:cNvSpPr txBox="1"/>
            <p:nvPr>
              <p:custDataLst>
                <p:tags r:id="rId27"/>
              </p:custDataLst>
            </p:nvPr>
          </p:nvSpPr>
          <p:spPr>
            <a:xfrm>
              <a:off x="1357290" y="3643314"/>
              <a:ext cx="3929090" cy="399415"/>
            </a:xfrm>
            <a:prstGeom prst="rect">
              <a:avLst/>
            </a:prstGeom>
            <a:solidFill>
              <a:schemeClr val="lt1">
                <a:lumMod val="95000"/>
              </a:schemeClr>
            </a:soli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square" tIns="72000" bIns="72000" rtlCol="0">
              <a:spAutoFit/>
            </a:bodyPr>
            <a:lstStyle/>
            <a:p>
              <a:pPr>
                <a:lnSpc>
                  <a:spcPts val="2000"/>
                </a:lnSpc>
                <a:spcBef>
                  <a:spcPts val="0"/>
                </a:spcBef>
              </a:pP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1800" baseline="-25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0</a:t>
              </a:r>
              <a:r>
                <a:rPr lang="zh-CN" altLang="en-US"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en-US" altLang="zh-CN" sz="1800" baseline="-25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0</a:t>
              </a:r>
              <a:r>
                <a:rPr lang="zh-CN" altLang="en-US"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1800" baseline="-25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en-US"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en-US" altLang="zh-CN" sz="1800" baseline="-25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en-US"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en-US"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1800" i="1" baseline="-25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en-US" altLang="zh-CN" sz="1800" baseline="-25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en-US"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en-US" altLang="zh-CN" sz="1800" i="1" baseline="-25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en-US" altLang="zh-CN" sz="1800" baseline="-25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5" name="TextBox 4"/>
            <p:cNvSpPr txBox="1"/>
            <p:nvPr>
              <p:custDataLst>
                <p:tags r:id="rId28"/>
              </p:custDataLst>
            </p:nvPr>
          </p:nvSpPr>
          <p:spPr>
            <a:xfrm>
              <a:off x="857224" y="4643446"/>
              <a:ext cx="5429288" cy="399415"/>
            </a:xfrm>
            <a:prstGeom prst="rect">
              <a:avLst/>
            </a:prstGeom>
            <a:solidFill>
              <a:schemeClr val="lt1">
                <a:lumMod val="95000"/>
              </a:schemeClr>
            </a:soli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square" tIns="72000" bIns="72000" rtlCol="0">
              <a:spAutoFit/>
            </a:bodyPr>
            <a:lstStyle/>
            <a:p>
              <a:pPr>
                <a:lnSpc>
                  <a:spcPts val="2000"/>
                </a:lnSpc>
                <a:spcBef>
                  <a:spcPts val="0"/>
                </a:spcBef>
              </a:pP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1800" baseline="-25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0</a:t>
              </a:r>
              <a:r>
                <a:rPr lang="zh-CN" altLang="en-US"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1800" baseline="-25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en-US"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en-US"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en-US" altLang="zh-CN" sz="1800" i="1" baseline="-25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en-US" altLang="zh-CN" sz="1800" baseline="-25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en-US"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en-US" altLang="zh-CN" sz="1800" i="1" baseline="-25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en-US" altLang="zh-CN" sz="1800" baseline="-25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-1</a:t>
              </a:r>
              <a:r>
                <a:rPr lang="zh-CN" altLang="en-US"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en-US" altLang="zh-CN" sz="1800" i="1" baseline="-25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a:t>
              </a:r>
              <a:r>
                <a:rPr lang="en-US" altLang="zh-CN" sz="1800" baseline="-25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a:t>
              </a:r>
              <a:r>
                <a:rPr lang="zh-CN" altLang="en-US"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zh-CN" altLang="en-US"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i="1">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en-US" altLang="zh-CN" sz="1800" baseline="-25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0</a:t>
              </a: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7" name="下箭头 6"/>
            <p:cNvSpPr/>
            <p:nvPr>
              <p:custDataLst>
                <p:tags r:id="rId29"/>
              </p:custDataLst>
            </p:nvPr>
          </p:nvSpPr>
          <p:spPr bwMode="auto">
            <a:xfrm>
              <a:off x="3370080" y="4122046"/>
              <a:ext cx="201788" cy="428628"/>
            </a:xfrm>
            <a:prstGeom prst="down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l">
                <a:lnSpc>
                  <a:spcPct val="100000"/>
                </a:lnSpc>
                <a:spcBef>
                  <a:spcPct val="0"/>
                </a:spcBef>
              </a:pPr>
              <a:endParaRPr kumimoji="0"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sp>
        <p:nvSpPr>
          <p:cNvPr id="8" name="左弧形箭头 7"/>
          <p:cNvSpPr/>
          <p:nvPr>
            <p:custDataLst>
              <p:tags r:id="rId1"/>
            </p:custDataLst>
          </p:nvPr>
        </p:nvSpPr>
        <p:spPr bwMode="auto">
          <a:xfrm>
            <a:off x="5299922" y="3102158"/>
            <a:ext cx="428628" cy="1143008"/>
          </a:xfrm>
          <a:prstGeom prst="curvedRightArrow">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 pos="0">
                <a:srgbClr val="3B3E4D"/>
              </a:gs>
              <a:gs pos="80000">
                <a:srgbClr val="3B3E4D"/>
              </a:gs>
              <a:gs pos="100000">
                <a:srgbClr val="3B3E4D"/>
              </a:gs>
            </a:gsLst>
            <a:lin ang="16200000" scaled="0"/>
          </a:gradFill>
          <a:ln>
            <a:solidFill>
              <a:schemeClr val="accent2">
                <a:shade val="95000"/>
                <a:satMod val="105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l">
              <a:lnSpc>
                <a:spcPct val="100000"/>
              </a:lnSpc>
              <a:spcBef>
                <a:spcPct val="0"/>
              </a:spcBef>
            </a:pPr>
            <a:endParaRPr kumimoji="0"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9" name="组合 37"/>
          <p:cNvGrpSpPr/>
          <p:nvPr/>
        </p:nvGrpSpPr>
        <p:grpSpPr>
          <a:xfrm>
            <a:off x="4799856" y="3673662"/>
            <a:ext cx="5570538" cy="2584450"/>
            <a:chOff x="1071538" y="2928934"/>
            <a:chExt cx="5570538" cy="2584450"/>
          </a:xfrm>
        </p:grpSpPr>
        <p:sp>
          <p:nvSpPr>
            <p:cNvPr id="10" name="任意多边形 9"/>
            <p:cNvSpPr/>
            <p:nvPr>
              <p:custDataLst>
                <p:tags r:id="rId4"/>
              </p:custDataLst>
            </p:nvPr>
          </p:nvSpPr>
          <p:spPr bwMode="auto">
            <a:xfrm>
              <a:off x="2567836" y="3820438"/>
              <a:ext cx="484340" cy="789140"/>
            </a:xfrm>
            <a:custGeom>
              <a:avLst/>
              <a:gdLst>
                <a:gd name="connsiteX0" fmla="*/ 438411 w 484340"/>
                <a:gd name="connsiteY0" fmla="*/ 0 h 789140"/>
                <a:gd name="connsiteX1" fmla="*/ 450937 w 484340"/>
                <a:gd name="connsiteY1" fmla="*/ 438411 h 789140"/>
                <a:gd name="connsiteX2" fmla="*/ 237994 w 484340"/>
                <a:gd name="connsiteY2" fmla="*/ 701458 h 789140"/>
                <a:gd name="connsiteX3" fmla="*/ 0 w 484340"/>
                <a:gd name="connsiteY3" fmla="*/ 789140 h 789140"/>
                <a:gd name="connsiteX0-1" fmla="*/ 438411 w 484340"/>
                <a:gd name="connsiteY0-2" fmla="*/ 0 h 789140"/>
                <a:gd name="connsiteX1-3" fmla="*/ 450937 w 484340"/>
                <a:gd name="connsiteY1-4" fmla="*/ 438411 h 789140"/>
                <a:gd name="connsiteX2-5" fmla="*/ 237994 w 484340"/>
                <a:gd name="connsiteY2-6" fmla="*/ 701458 h 789140"/>
                <a:gd name="connsiteX3-7" fmla="*/ 0 w 484340"/>
                <a:gd name="connsiteY3-8" fmla="*/ 789140 h 789140"/>
              </a:gdLst>
              <a:ahLst/>
              <a:cxnLst>
                <a:cxn ang="0">
                  <a:pos x="connsiteX0-1" y="connsiteY0-2"/>
                </a:cxn>
                <a:cxn ang="0">
                  <a:pos x="connsiteX1-3" y="connsiteY1-4"/>
                </a:cxn>
                <a:cxn ang="0">
                  <a:pos x="connsiteX2-5" y="connsiteY2-6"/>
                </a:cxn>
                <a:cxn ang="0">
                  <a:pos x="connsiteX3-7" y="connsiteY3-8"/>
                </a:cxn>
              </a:cxnLst>
              <a:rect l="l" t="t" r="r" b="b"/>
              <a:pathLst>
                <a:path w="484340" h="789140">
                  <a:moveTo>
                    <a:pt x="438411" y="0"/>
                  </a:moveTo>
                  <a:cubicBezTo>
                    <a:pt x="461375" y="160750"/>
                    <a:pt x="484340" y="321501"/>
                    <a:pt x="450937" y="438411"/>
                  </a:cubicBezTo>
                  <a:cubicBezTo>
                    <a:pt x="417534" y="555321"/>
                    <a:pt x="313150" y="643003"/>
                    <a:pt x="237994" y="701458"/>
                  </a:cubicBezTo>
                  <a:cubicBezTo>
                    <a:pt x="162838" y="759913"/>
                    <a:pt x="81419" y="774526"/>
                    <a:pt x="0" y="789140"/>
                  </a:cubicBezTo>
                </a:path>
              </a:pathLst>
            </a:custGeom>
            <a:solidFill>
              <a:schemeClr val="lt1"/>
            </a:solidFill>
            <a:ln w="19050" cap="flat" cmpd="sng" algn="ctr">
              <a:solidFill>
                <a:srgbClr val="FF00FF"/>
              </a:solidFill>
              <a:prstDash val="solid"/>
              <a:round/>
              <a:headEnd type="none" w="med" len="med"/>
              <a:tailEnd type="arrow"/>
            </a:ln>
            <a:effectLst/>
          </p:spPr>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1" name="Text Box 30"/>
            <p:cNvSpPr txBox="1">
              <a:spLocks noChangeArrowheads="1"/>
            </p:cNvSpPr>
            <p:nvPr>
              <p:custDataLst>
                <p:tags r:id="rId5"/>
              </p:custDataLst>
            </p:nvPr>
          </p:nvSpPr>
          <p:spPr bwMode="auto">
            <a:xfrm>
              <a:off x="1571604" y="3936997"/>
              <a:ext cx="1500198" cy="312420"/>
            </a:xfrm>
            <a:prstGeom prst="rect">
              <a:avLst/>
            </a:prstGeom>
            <a:noFill/>
            <a:ln w="9525">
              <a:noFill/>
              <a:miter lim="800000"/>
            </a:ln>
            <a:effectLst/>
          </p:spPr>
          <p:txBody>
            <a:bodyPr wrap="square">
              <a:spAutoFit/>
            </a:bodyPr>
            <a:lstStyle/>
            <a:p>
              <a:pPr algn="l">
                <a:spcBef>
                  <a:spcPct val="50000"/>
                </a:spcBef>
              </a:pPr>
              <a:r>
                <a:rPr lang="zh-CN" altLang="en-US" sz="1800" dirty="0">
                  <a:solidFill>
                    <a:schemeClr val="dk1"/>
                  </a:solidFill>
                  <a:latin typeface="微软雅黑" panose="020B0503020204020204" charset="-122"/>
                  <a:ea typeface="微软雅黑" panose="020B0503020204020204" charset="-122"/>
                  <a:sym typeface="Arial" panose="020B0604020202020204" pitchFamily="34" charset="0"/>
                </a:rPr>
                <a:t>尾插法建表</a:t>
              </a:r>
            </a:p>
          </p:txBody>
        </p:sp>
        <p:sp>
          <p:nvSpPr>
            <p:cNvPr id="12" name="Rectangle 4"/>
            <p:cNvSpPr>
              <a:spLocks noChangeArrowheads="1"/>
            </p:cNvSpPr>
            <p:nvPr>
              <p:custDataLst>
                <p:tags r:id="rId6"/>
              </p:custDataLst>
            </p:nvPr>
          </p:nvSpPr>
          <p:spPr bwMode="auto">
            <a:xfrm>
              <a:off x="1862113" y="4511672"/>
              <a:ext cx="360363" cy="360362"/>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wrap="none" anchor="ctr"/>
            <a:lstStyle/>
            <a:p>
              <a:endParaRPr lang="zh-CN" altLang="zh-CN" sz="1800" b="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3" name="Rectangle 5"/>
            <p:cNvSpPr>
              <a:spLocks noChangeArrowheads="1"/>
            </p:cNvSpPr>
            <p:nvPr>
              <p:custDataLst>
                <p:tags r:id="rId7"/>
              </p:custDataLst>
            </p:nvPr>
          </p:nvSpPr>
          <p:spPr bwMode="auto">
            <a:xfrm>
              <a:off x="2222476" y="4511672"/>
              <a:ext cx="360362" cy="360362"/>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wrap="none" anchor="ctr"/>
            <a:lstStyle/>
            <a:p>
              <a:endParaRPr lang="zh-CN" altLang="zh-CN" sz="18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Line 6"/>
            <p:cNvSpPr>
              <a:spLocks noChangeShapeType="1"/>
            </p:cNvSpPr>
            <p:nvPr>
              <p:custDataLst>
                <p:tags r:id="rId8"/>
              </p:custDataLst>
            </p:nvPr>
          </p:nvSpPr>
          <p:spPr bwMode="auto">
            <a:xfrm>
              <a:off x="1514451" y="4691059"/>
              <a:ext cx="360362" cy="0"/>
            </a:xfrm>
            <a:prstGeom prst="line">
              <a:avLst/>
            </a:prstGeom>
            <a:noFill/>
            <a:ln w="28575">
              <a:solidFill>
                <a:srgbClr val="7030A0"/>
              </a:solidFill>
              <a:miter lim="800000"/>
              <a:tailEnd type="stealth" w="med" len="med"/>
            </a:ln>
            <a:effectLst/>
          </p:spPr>
          <p:txBody>
            <a:bodyPr wrap="none"/>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5" name="Text Box 7"/>
            <p:cNvSpPr txBox="1">
              <a:spLocks noChangeArrowheads="1"/>
            </p:cNvSpPr>
            <p:nvPr>
              <p:custDataLst>
                <p:tags r:id="rId9"/>
              </p:custDataLst>
            </p:nvPr>
          </p:nvSpPr>
          <p:spPr bwMode="auto">
            <a:xfrm>
              <a:off x="1071538" y="4511672"/>
              <a:ext cx="503238" cy="312420"/>
            </a:xfrm>
            <a:prstGeom prst="rect">
              <a:avLst/>
            </a:prstGeom>
            <a:noFill/>
            <a:ln w="9525">
              <a:noFill/>
              <a:miter lim="800000"/>
            </a:ln>
            <a:effectLst/>
          </p:spPr>
          <p:txBody>
            <a:bodyPr>
              <a:spAutoFit/>
            </a:bodyPr>
            <a:lstStyle/>
            <a:p>
              <a:pPr algn="l">
                <a:spcBef>
                  <a:spcPct val="50000"/>
                </a:spcBef>
              </a:pP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endParaRPr lang="en-US" altLang="zh-CN" sz="1800" baseline="-25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p:txBody>
        </p:sp>
        <p:sp>
          <p:nvSpPr>
            <p:cNvPr id="16" name="Rectangle 8"/>
            <p:cNvSpPr>
              <a:spLocks noChangeArrowheads="1"/>
            </p:cNvSpPr>
            <p:nvPr>
              <p:custDataLst>
                <p:tags r:id="rId10"/>
              </p:custDataLst>
            </p:nvPr>
          </p:nvSpPr>
          <p:spPr bwMode="auto">
            <a:xfrm>
              <a:off x="2439963" y="3457572"/>
              <a:ext cx="360363"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1800" b="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7" name="Rectangle 9"/>
            <p:cNvSpPr>
              <a:spLocks noChangeArrowheads="1"/>
            </p:cNvSpPr>
            <p:nvPr>
              <p:custDataLst>
                <p:tags r:id="rId11"/>
              </p:custDataLst>
            </p:nvPr>
          </p:nvSpPr>
          <p:spPr bwMode="auto">
            <a:xfrm>
              <a:off x="2800326" y="3457572"/>
              <a:ext cx="360362"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18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8" name="Rectangle 11"/>
            <p:cNvSpPr>
              <a:spLocks noChangeArrowheads="1"/>
            </p:cNvSpPr>
            <p:nvPr>
              <p:custDataLst>
                <p:tags r:id="rId12"/>
              </p:custDataLst>
            </p:nvPr>
          </p:nvSpPr>
          <p:spPr bwMode="auto">
            <a:xfrm>
              <a:off x="3508351" y="3457572"/>
              <a:ext cx="360362"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1800" b="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9" name="Rectangle 12"/>
            <p:cNvSpPr>
              <a:spLocks noChangeArrowheads="1"/>
            </p:cNvSpPr>
            <p:nvPr>
              <p:custDataLst>
                <p:tags r:id="rId13"/>
              </p:custDataLst>
            </p:nvPr>
          </p:nvSpPr>
          <p:spPr bwMode="auto">
            <a:xfrm>
              <a:off x="3868713" y="3457572"/>
              <a:ext cx="360363"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18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20" name="Line 13"/>
            <p:cNvSpPr>
              <a:spLocks noChangeShapeType="1"/>
            </p:cNvSpPr>
            <p:nvPr>
              <p:custDataLst>
                <p:tags r:id="rId14"/>
              </p:custDataLst>
            </p:nvPr>
          </p:nvSpPr>
          <p:spPr bwMode="auto">
            <a:xfrm>
              <a:off x="3062994" y="3640134"/>
              <a:ext cx="432000" cy="0"/>
            </a:xfrm>
            <a:prstGeom prst="line">
              <a:avLst/>
            </a:prstGeom>
            <a:ln w="19050">
              <a:solidFill>
                <a:schemeClr val="dk1"/>
              </a:solidFill>
              <a:tailEnd type="stealth" w="med" len="med"/>
            </a:ln>
          </p:spPr>
          <p:style>
            <a:lnRef idx="2">
              <a:schemeClr val="dk1"/>
            </a:lnRef>
            <a:fillRef idx="0">
              <a:schemeClr val="dk1"/>
            </a:fillRef>
            <a:effectRef idx="1">
              <a:schemeClr val="dk1"/>
            </a:effectRef>
            <a:fontRef idx="minor">
              <a:schemeClr val="tx1"/>
            </a:fontRef>
          </p:style>
          <p:txBody>
            <a:bodyPr wrap="none"/>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21" name="Rectangle 14"/>
            <p:cNvSpPr>
              <a:spLocks noChangeArrowheads="1"/>
            </p:cNvSpPr>
            <p:nvPr>
              <p:custDataLst>
                <p:tags r:id="rId15"/>
              </p:custDataLst>
            </p:nvPr>
          </p:nvSpPr>
          <p:spPr bwMode="auto">
            <a:xfrm>
              <a:off x="5921351" y="3457572"/>
              <a:ext cx="360362"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1800" b="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22" name="Rectangle 15"/>
            <p:cNvSpPr>
              <a:spLocks noChangeArrowheads="1"/>
            </p:cNvSpPr>
            <p:nvPr>
              <p:custDataLst>
                <p:tags r:id="rId16"/>
              </p:custDataLst>
            </p:nvPr>
          </p:nvSpPr>
          <p:spPr bwMode="auto">
            <a:xfrm>
              <a:off x="6281713" y="3457572"/>
              <a:ext cx="360363" cy="360362"/>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 pos="0">
                  <a:srgbClr val="C30000"/>
                </a:gs>
                <a:gs pos="35000">
                  <a:srgbClr val="C30000"/>
                </a:gs>
                <a:gs pos="100000">
                  <a:srgbClr val="C30000"/>
                </a:gs>
              </a:gsLst>
              <a:lin ang="16200000" scaled="0"/>
            </a:gradFill>
            <a:ln>
              <a:solidFill>
                <a:schemeClr val="accent3">
                  <a:shade val="95000"/>
                  <a:satMod val="105000"/>
                </a:schemeClr>
              </a:solidFill>
            </a:ln>
          </p:spPr>
          <p:style>
            <a:lnRef idx="1">
              <a:schemeClr val="accent3"/>
            </a:lnRef>
            <a:fillRef idx="2">
              <a:schemeClr val="accent3"/>
            </a:fillRef>
            <a:effectRef idx="1">
              <a:schemeClr val="accent3"/>
            </a:effectRef>
            <a:fontRef idx="minor">
              <a:schemeClr val="dk1"/>
            </a:fontRef>
          </p:style>
          <p:txBody>
            <a:bodyPr wrap="none" anchor="ctr"/>
            <a:lstStyle/>
            <a:p>
              <a:pPr>
                <a:lnSpc>
                  <a:spcPct val="100000"/>
                </a:lnSpc>
              </a:pPr>
              <a:r>
                <a:rPr lang="en-US" altLang="zh-CN" sz="1800" dirty="0">
                  <a:solidFill>
                    <a:schemeClr val="lt1"/>
                  </a:solidFill>
                  <a:latin typeface="微软雅黑" panose="020B0503020204020204" charset="-122"/>
                  <a:ea typeface="微软雅黑" panose="020B0503020204020204" charset="-122"/>
                  <a:cs typeface="Times New Roman" panose="02020603050405020304" pitchFamily="18" charset="0"/>
                  <a:sym typeface="Arial" panose="020B0604020202020204" pitchFamily="34" charset="0"/>
                </a:rPr>
                <a:t>∧</a:t>
              </a:r>
            </a:p>
          </p:txBody>
        </p:sp>
        <p:sp>
          <p:nvSpPr>
            <p:cNvPr id="23" name="Freeform 16"/>
            <p:cNvSpPr/>
            <p:nvPr>
              <p:custDataLst>
                <p:tags r:id="rId17"/>
              </p:custDataLst>
            </p:nvPr>
          </p:nvSpPr>
          <p:spPr bwMode="auto">
            <a:xfrm>
              <a:off x="5409110" y="3636959"/>
              <a:ext cx="487363" cy="3175"/>
            </a:xfrm>
            <a:custGeom>
              <a:avLst/>
              <a:gdLst/>
              <a:ahLst/>
              <a:cxnLst>
                <a:cxn ang="0">
                  <a:pos x="0" y="0"/>
                </a:cxn>
                <a:cxn ang="0">
                  <a:pos x="307" y="2"/>
                </a:cxn>
              </a:cxnLst>
              <a:rect l="0" t="0" r="r" b="b"/>
              <a:pathLst>
                <a:path w="307" h="2">
                  <a:moveTo>
                    <a:pt x="0" y="0"/>
                  </a:moveTo>
                  <a:lnTo>
                    <a:pt x="307" y="2"/>
                  </a:lnTo>
                </a:path>
              </a:pathLst>
            </a:custGeom>
            <a:ln w="19050">
              <a:solidFill>
                <a:schemeClr val="dk1"/>
              </a:solidFill>
              <a:headEnd type="none" w="med" len="med"/>
              <a:tailEnd type="stealth" w="med" len="med"/>
            </a:ln>
          </p:spPr>
          <p:style>
            <a:lnRef idx="2">
              <a:schemeClr val="dk1"/>
            </a:lnRef>
            <a:fillRef idx="0">
              <a:schemeClr val="dk1"/>
            </a:fillRef>
            <a:effectRef idx="1">
              <a:schemeClr val="dk1"/>
            </a:effectRef>
            <a:fontRef idx="minor">
              <a:schemeClr val="tx1"/>
            </a:fontRef>
          </p:style>
          <p:txBody>
            <a:bodyPr wrap="none"/>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24" name="Text Box 19"/>
            <p:cNvSpPr txBox="1">
              <a:spLocks noChangeArrowheads="1"/>
            </p:cNvSpPr>
            <p:nvPr>
              <p:custDataLst>
                <p:tags r:id="rId18"/>
              </p:custDataLst>
            </p:nvPr>
          </p:nvSpPr>
          <p:spPr bwMode="auto">
            <a:xfrm>
              <a:off x="2354249" y="2928934"/>
              <a:ext cx="360363" cy="312420"/>
            </a:xfrm>
            <a:prstGeom prst="rect">
              <a:avLst/>
            </a:prstGeom>
            <a:noFill/>
            <a:ln w="9525">
              <a:noFill/>
              <a:miter lim="800000"/>
            </a:ln>
            <a:effectLst/>
          </p:spPr>
          <p:txBody>
            <a:bodyPr>
              <a:spAutoFit/>
            </a:bodyPr>
            <a:lstStyle/>
            <a:p>
              <a:pPr algn="l">
                <a:spcBef>
                  <a:spcPct val="50000"/>
                </a:spcBef>
              </a:pPr>
              <a:r>
                <a:rPr lang="en-US" altLang="zh-CN" sz="1800" i="1"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p>
          </p:txBody>
        </p:sp>
        <p:sp>
          <p:nvSpPr>
            <p:cNvPr id="25" name="Freeform 20"/>
            <p:cNvSpPr/>
            <p:nvPr>
              <p:custDataLst>
                <p:tags r:id="rId19"/>
              </p:custDataLst>
            </p:nvPr>
          </p:nvSpPr>
          <p:spPr bwMode="auto">
            <a:xfrm>
              <a:off x="3978251" y="3636959"/>
              <a:ext cx="487362" cy="3175"/>
            </a:xfrm>
            <a:custGeom>
              <a:avLst/>
              <a:gdLst/>
              <a:ahLst/>
              <a:cxnLst>
                <a:cxn ang="0">
                  <a:pos x="0" y="0"/>
                </a:cxn>
                <a:cxn ang="0">
                  <a:pos x="307" y="2"/>
                </a:cxn>
              </a:cxnLst>
              <a:rect l="0" t="0" r="r" b="b"/>
              <a:pathLst>
                <a:path w="307" h="2">
                  <a:moveTo>
                    <a:pt x="0" y="0"/>
                  </a:moveTo>
                  <a:lnTo>
                    <a:pt x="307" y="2"/>
                  </a:lnTo>
                </a:path>
              </a:pathLst>
            </a:custGeom>
            <a:ln w="19050">
              <a:solidFill>
                <a:schemeClr val="dk1"/>
              </a:solidFill>
              <a:headEnd type="none" w="med" len="med"/>
              <a:tailEnd type="stealth" w="med" len="med"/>
            </a:ln>
          </p:spPr>
          <p:style>
            <a:lnRef idx="2">
              <a:schemeClr val="dk1"/>
            </a:lnRef>
            <a:fillRef idx="0">
              <a:schemeClr val="dk1"/>
            </a:fillRef>
            <a:effectRef idx="1">
              <a:schemeClr val="dk1"/>
            </a:effectRef>
            <a:fontRef idx="minor">
              <a:schemeClr val="tx1"/>
            </a:fontRef>
          </p:style>
          <p:txBody>
            <a:bodyPr wrap="none"/>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26" name="Text Box 21"/>
            <p:cNvSpPr txBox="1">
              <a:spLocks noChangeArrowheads="1"/>
            </p:cNvSpPr>
            <p:nvPr/>
          </p:nvSpPr>
          <p:spPr bwMode="auto">
            <a:xfrm>
              <a:off x="4643439" y="3469830"/>
              <a:ext cx="571504" cy="386080"/>
            </a:xfrm>
            <a:prstGeom prst="rect">
              <a:avLst/>
            </a:prstGeom>
            <a:noFill/>
            <a:ln w="9525">
              <a:noFill/>
              <a:miter lim="800000"/>
            </a:ln>
            <a:effectLst/>
          </p:spPr>
          <p:txBody>
            <a:bodyPr wrap="square">
              <a:spAutoFit/>
            </a:bodyPr>
            <a:lstStyle/>
            <a:p>
              <a:pPr algn="l">
                <a:spcBef>
                  <a:spcPts val="0"/>
                </a:spcBef>
              </a:pPr>
              <a:r>
                <a:rPr lang="en-US" altLang="zh-CN" sz="2400" b="0">
                  <a:solidFill>
                    <a:schemeClr val="accent1"/>
                  </a:solidFill>
                  <a:latin typeface="微软雅黑" panose="020B0503020204020204" charset="-122"/>
                  <a:ea typeface="微软雅黑" panose="020B0503020204020204" charset="-122"/>
                  <a:sym typeface="Arial" panose="020B0604020202020204" pitchFamily="34" charset="0"/>
                </a:rPr>
                <a:t>…</a:t>
              </a:r>
            </a:p>
          </p:txBody>
        </p:sp>
        <p:sp>
          <p:nvSpPr>
            <p:cNvPr id="27" name="Rectangle 23"/>
            <p:cNvSpPr>
              <a:spLocks noChangeArrowheads="1"/>
            </p:cNvSpPr>
            <p:nvPr>
              <p:custDataLst>
                <p:tags r:id="rId20"/>
              </p:custDataLst>
            </p:nvPr>
          </p:nvSpPr>
          <p:spPr bwMode="auto">
            <a:xfrm>
              <a:off x="1862113" y="5153022"/>
              <a:ext cx="360363" cy="360362"/>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wrap="none" anchor="ctr"/>
            <a:lstStyle/>
            <a:p>
              <a:endParaRPr lang="zh-CN" altLang="zh-CN" sz="1800" b="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28" name="Rectangle 24"/>
            <p:cNvSpPr>
              <a:spLocks noChangeArrowheads="1"/>
            </p:cNvSpPr>
            <p:nvPr>
              <p:custDataLst>
                <p:tags r:id="rId21"/>
              </p:custDataLst>
            </p:nvPr>
          </p:nvSpPr>
          <p:spPr bwMode="auto">
            <a:xfrm>
              <a:off x="2222476" y="5153022"/>
              <a:ext cx="360362" cy="360362"/>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 pos="0">
                  <a:srgbClr val="3B3E4D"/>
                </a:gs>
                <a:gs pos="35000">
                  <a:srgbClr val="3B3E4D"/>
                </a:gs>
                <a:gs pos="100000">
                  <a:srgbClr val="3B3E4D"/>
                </a:gs>
              </a:gsLst>
              <a:lin ang="16200000" scaled="0"/>
            </a:gradFill>
            <a:ln>
              <a:solidFill>
                <a:schemeClr val="accent2">
                  <a:shade val="95000"/>
                  <a:satMod val="105000"/>
                </a:schemeClr>
              </a:solidFill>
            </a:ln>
          </p:spPr>
          <p:style>
            <a:lnRef idx="1">
              <a:schemeClr val="accent2"/>
            </a:lnRef>
            <a:fillRef idx="2">
              <a:schemeClr val="accent2"/>
            </a:fillRef>
            <a:effectRef idx="1">
              <a:schemeClr val="accent2"/>
            </a:effectRef>
            <a:fontRef idx="minor">
              <a:schemeClr val="dk1"/>
            </a:fontRef>
          </p:style>
          <p:txBody>
            <a:bodyPr wrap="none" anchor="ctr"/>
            <a:lstStyle/>
            <a:p>
              <a:endParaRPr lang="zh-CN" altLang="zh-CN" sz="18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29" name="Line 25"/>
            <p:cNvSpPr>
              <a:spLocks noChangeShapeType="1"/>
            </p:cNvSpPr>
            <p:nvPr>
              <p:custDataLst>
                <p:tags r:id="rId22"/>
              </p:custDataLst>
            </p:nvPr>
          </p:nvSpPr>
          <p:spPr bwMode="auto">
            <a:xfrm>
              <a:off x="1514451" y="5332409"/>
              <a:ext cx="360362" cy="0"/>
            </a:xfrm>
            <a:prstGeom prst="line">
              <a:avLst/>
            </a:prstGeom>
            <a:noFill/>
            <a:ln w="28575">
              <a:solidFill>
                <a:srgbClr val="7030A0"/>
              </a:solidFill>
              <a:miter lim="800000"/>
              <a:tailEnd type="stealth" w="med" len="med"/>
            </a:ln>
            <a:effectLst/>
          </p:spPr>
          <p:txBody>
            <a:bodyPr wrap="none"/>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30" name="Text Box 26"/>
            <p:cNvSpPr txBox="1">
              <a:spLocks noChangeArrowheads="1"/>
            </p:cNvSpPr>
            <p:nvPr>
              <p:custDataLst>
                <p:tags r:id="rId23"/>
              </p:custDataLst>
            </p:nvPr>
          </p:nvSpPr>
          <p:spPr bwMode="auto">
            <a:xfrm>
              <a:off x="1071538" y="5153022"/>
              <a:ext cx="503238" cy="312420"/>
            </a:xfrm>
            <a:prstGeom prst="rect">
              <a:avLst/>
            </a:prstGeom>
            <a:noFill/>
            <a:ln w="9525">
              <a:noFill/>
              <a:miter lim="800000"/>
            </a:ln>
            <a:effectLst/>
          </p:spPr>
          <p:txBody>
            <a:bodyPr>
              <a:spAutoFit/>
            </a:bodyPr>
            <a:lstStyle/>
            <a:p>
              <a:pPr algn="l">
                <a:spcBef>
                  <a:spcPct val="50000"/>
                </a:spcBef>
              </a:pPr>
              <a:r>
                <a:rPr lang="en-US" altLang="zh-CN" sz="18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endParaRPr lang="en-US" altLang="zh-CN" sz="1800" baseline="-2500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p:txBody>
        </p:sp>
        <p:sp>
          <p:nvSpPr>
            <p:cNvPr id="31" name="Text Box 29"/>
            <p:cNvSpPr txBox="1">
              <a:spLocks noChangeArrowheads="1"/>
            </p:cNvSpPr>
            <p:nvPr>
              <p:custDataLst>
                <p:tags r:id="rId24"/>
              </p:custDataLst>
            </p:nvPr>
          </p:nvSpPr>
          <p:spPr bwMode="auto">
            <a:xfrm>
              <a:off x="3671363" y="4584697"/>
              <a:ext cx="1615017" cy="312420"/>
            </a:xfrm>
            <a:prstGeom prst="rect">
              <a:avLst/>
            </a:prstGeom>
            <a:noFill/>
            <a:ln w="9525">
              <a:noFill/>
              <a:miter lim="800000"/>
            </a:ln>
            <a:effectLst/>
          </p:spPr>
          <p:txBody>
            <a:bodyPr wrap="square">
              <a:spAutoFit/>
            </a:bodyPr>
            <a:lstStyle/>
            <a:p>
              <a:pPr algn="l">
                <a:spcBef>
                  <a:spcPct val="50000"/>
                </a:spcBef>
              </a:pPr>
              <a:r>
                <a:rPr lang="zh-CN" altLang="en-US" sz="1800" dirty="0">
                  <a:solidFill>
                    <a:schemeClr val="dk1"/>
                  </a:solidFill>
                  <a:latin typeface="微软雅黑" panose="020B0503020204020204" charset="-122"/>
                  <a:ea typeface="微软雅黑" panose="020B0503020204020204" charset="-122"/>
                  <a:sym typeface="Arial" panose="020B0604020202020204" pitchFamily="34" charset="0"/>
                </a:rPr>
                <a:t>头插法建表</a:t>
              </a:r>
            </a:p>
          </p:txBody>
        </p:sp>
        <p:sp>
          <p:nvSpPr>
            <p:cNvPr id="32" name="Line 31"/>
            <p:cNvSpPr>
              <a:spLocks noChangeShapeType="1"/>
            </p:cNvSpPr>
            <p:nvPr>
              <p:custDataLst>
                <p:tags r:id="rId25"/>
              </p:custDataLst>
            </p:nvPr>
          </p:nvSpPr>
          <p:spPr bwMode="auto">
            <a:xfrm>
              <a:off x="2609826" y="3073397"/>
              <a:ext cx="0" cy="358775"/>
            </a:xfrm>
            <a:prstGeom prst="line">
              <a:avLst/>
            </a:prstGeom>
            <a:ln w="19050">
              <a:solidFill>
                <a:schemeClr val="dk1"/>
              </a:solidFill>
              <a:tailEnd type="triangle" w="med" len="med"/>
            </a:ln>
          </p:spPr>
          <p:style>
            <a:lnRef idx="2">
              <a:schemeClr val="dk1"/>
            </a:lnRef>
            <a:fillRef idx="0">
              <a:schemeClr val="dk1"/>
            </a:fillRef>
            <a:effectRef idx="1">
              <a:schemeClr val="dk1"/>
            </a:effectRef>
            <a:fontRef idx="minor">
              <a:schemeClr val="tx1"/>
            </a:fontRef>
          </p:style>
          <p:txBody>
            <a:bodyPr wrap="none"/>
            <a:lstStyle/>
            <a:p>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33" name="任意多边形 32"/>
            <p:cNvSpPr/>
            <p:nvPr>
              <p:custDataLst>
                <p:tags r:id="rId26"/>
              </p:custDataLst>
            </p:nvPr>
          </p:nvSpPr>
          <p:spPr bwMode="auto">
            <a:xfrm>
              <a:off x="2580362" y="3845490"/>
              <a:ext cx="1217112" cy="1490598"/>
            </a:xfrm>
            <a:custGeom>
              <a:avLst/>
              <a:gdLst>
                <a:gd name="connsiteX0" fmla="*/ 1189972 w 1217112"/>
                <a:gd name="connsiteY0" fmla="*/ 0 h 1490598"/>
                <a:gd name="connsiteX1" fmla="*/ 1164920 w 1217112"/>
                <a:gd name="connsiteY1" fmla="*/ 513568 h 1490598"/>
                <a:gd name="connsiteX2" fmla="*/ 876822 w 1217112"/>
                <a:gd name="connsiteY2" fmla="*/ 1052187 h 1490598"/>
                <a:gd name="connsiteX3" fmla="*/ 0 w 1217112"/>
                <a:gd name="connsiteY3" fmla="*/ 1490598 h 1490598"/>
              </a:gdLst>
              <a:ahLst/>
              <a:cxnLst>
                <a:cxn ang="0">
                  <a:pos x="connsiteX0" y="connsiteY0"/>
                </a:cxn>
                <a:cxn ang="0">
                  <a:pos x="connsiteX1" y="connsiteY1"/>
                </a:cxn>
                <a:cxn ang="0">
                  <a:pos x="connsiteX2" y="connsiteY2"/>
                </a:cxn>
                <a:cxn ang="0">
                  <a:pos x="connsiteX3" y="connsiteY3"/>
                </a:cxn>
              </a:cxnLst>
              <a:rect l="l" t="t" r="r" b="b"/>
              <a:pathLst>
                <a:path w="1217112" h="1490598">
                  <a:moveTo>
                    <a:pt x="1189972" y="0"/>
                  </a:moveTo>
                  <a:cubicBezTo>
                    <a:pt x="1203542" y="169102"/>
                    <a:pt x="1217112" y="338204"/>
                    <a:pt x="1164920" y="513568"/>
                  </a:cubicBezTo>
                  <a:cubicBezTo>
                    <a:pt x="1112728" y="688932"/>
                    <a:pt x="1070975" y="889349"/>
                    <a:pt x="876822" y="1052187"/>
                  </a:cubicBezTo>
                  <a:cubicBezTo>
                    <a:pt x="682669" y="1215025"/>
                    <a:pt x="341334" y="1352811"/>
                    <a:pt x="0" y="1490598"/>
                  </a:cubicBezTo>
                </a:path>
              </a:pathLst>
            </a:custGeom>
            <a:solidFill>
              <a:schemeClr val="lt1"/>
            </a:solidFill>
            <a:ln w="19050" cap="flat" cmpd="sng" algn="ctr">
              <a:solidFill>
                <a:srgbClr val="FF00FF"/>
              </a:solidFill>
              <a:prstDash val="solid"/>
              <a:round/>
              <a:headEnd type="none" w="med" len="med"/>
              <a:tailEnd type="arrow"/>
            </a:ln>
            <a:effectLst/>
          </p:spPr>
          <p:txBody>
            <a:bodyPr rtlCol="0" anchor="ctr"/>
            <a:lstStyle/>
            <a:p>
              <a:pPr algn="ctr"/>
              <a:endParaRPr lang="zh-CN" altLang="en-US" sz="2400">
                <a:solidFill>
                  <a:schemeClr val="dk1"/>
                </a:solidFill>
                <a:latin typeface="Arial" panose="020B0604020202020204" pitchFamily="34" charset="0"/>
                <a:ea typeface="思源黑体 CN Regular" panose="020B0500000000000000" pitchFamily="34" charset="-122"/>
                <a:sym typeface="Arial" panose="020B0604020202020204" pitchFamily="34" charset="0"/>
              </a:endParaRPr>
            </a:p>
          </p:txBody>
        </p:sp>
      </p:grpSp>
      <p:sp>
        <p:nvSpPr>
          <p:cNvPr id="34" name="TextBox 33"/>
          <p:cNvSpPr txBox="1"/>
          <p:nvPr>
            <p:custDataLst>
              <p:tags r:id="rId2"/>
            </p:custDataLst>
          </p:nvPr>
        </p:nvSpPr>
        <p:spPr>
          <a:xfrm>
            <a:off x="1127448" y="1384115"/>
            <a:ext cx="1214446" cy="398780"/>
          </a:xfrm>
          <a:prstGeom prst="rect">
            <a:avLst/>
          </a:prstGeom>
          <a:solidFill>
            <a:schemeClr val="lt1"/>
          </a:solidFill>
          <a:ln>
            <a:solidFill>
              <a:schemeClr val="accent5">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lnRef>
          <a:fillRef idx="1">
            <a:schemeClr val="lt1"/>
          </a:fillRef>
          <a:effectRef idx="0">
            <a:schemeClr val="accent6"/>
          </a:effectRef>
          <a:fontRef idx="minor">
            <a:schemeClr val="dk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nSpc>
                <a:spcPct val="100000"/>
              </a:lnSpc>
              <a:buBlip>
                <a:blip r:embed="rId32"/>
              </a:buBlip>
            </a:pPr>
            <a:r>
              <a:rPr lang="en-US" altLang="zh-CN" sz="2000" spc="50" dirty="0">
                <a:ln w="1143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en-US" sz="2000" spc="50" dirty="0">
                <a:ln w="1143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思路</a:t>
            </a:r>
          </a:p>
        </p:txBody>
      </p:sp>
      <p:sp>
        <p:nvSpPr>
          <p:cNvPr id="35" name="灯片编号占位符 34"/>
          <p:cNvSpPr>
            <a:spLocks noGrp="1"/>
          </p:cNvSpPr>
          <p:nvPr>
            <p:ph type="sldNum" sz="quarter" idx="12"/>
            <p:custDataLst>
              <p:tags r:id="rId3"/>
            </p:custDataLst>
          </p:nvPr>
        </p:nvSpPr>
        <p:spPr/>
        <p:txBody>
          <a:bodyPr/>
          <a:lstStyle/>
          <a:p>
            <a:fld id="{7AF016A1-9F15-429F-9EFD-84004B73C732}" type="slidenum">
              <a:rPr lang="en-US" altLang="zh-CN" smtClean="0">
                <a:solidFill>
                  <a:schemeClr val="dk1"/>
                </a:solidFill>
                <a:latin typeface="微软雅黑" panose="020B0503020204020204" charset="-122"/>
                <a:ea typeface="微软雅黑" panose="020B0503020204020204" charset="-122"/>
                <a:sym typeface="Arial" panose="020B0604020202020204" pitchFamily="34" charset="0"/>
              </a:rPr>
              <a:t>96</a:t>
            </a:fld>
            <a:endParaRPr lang="en-US" altLang="zh-CN" dirty="0">
              <a:solidFill>
                <a:schemeClr val="dk1"/>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a:blip r:embed="rId33" cstate="print">
            <a:extLst>
              <a:ext uri="{28A0092B-C50C-407E-A947-70E740481C1C}">
                <a14:useLocalDpi xmlns:a14="http://schemas.microsoft.com/office/drawing/2010/main" val="0"/>
              </a:ext>
            </a:extLst>
          </a:blip>
          <a:stretch>
            <a:fillRect/>
          </a:stretch>
        </p:blipFill>
        <p:spPr>
          <a:xfrm flipH="1">
            <a:off x="880002" y="2316341"/>
            <a:ext cx="3438391" cy="3581408"/>
          </a:xfrm>
          <a:prstGeom prst="rect">
            <a:avLst/>
          </a:prstGeom>
        </p:spPr>
      </p:pic>
    </p:spTree>
    <p:extLst>
      <p:ext uri="{BB962C8B-B14F-4D97-AF65-F5344CB8AC3E}">
        <p14:creationId xmlns:p14="http://schemas.microsoft.com/office/powerpoint/2010/main" val="293055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34" grpId="0" bldLvl="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660400" y="940575"/>
            <a:ext cx="10858500" cy="5617210"/>
          </a:xfrm>
          <a:prstGeom prst="rect">
            <a:avLst/>
          </a:prstGeom>
          <a:solidFill>
            <a:schemeClr val="lt1"/>
          </a:solid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Split(L,A,B):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求解算法</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L.head.next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指向</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的首结点</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A.head</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#t</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始终指向</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的尾结点</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while p!=None: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遍历</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的所有数据结点</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t.next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t=p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尾插法建立</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后移一个结点</a:t>
            </a:r>
          </a:p>
          <a:p>
            <a:pPr algn="l">
              <a:lnSpc>
                <a:spcPct val="15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if p!=None:</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q=</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临时保存</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结点的后继结点</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B.head.next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头插法建立</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B.head.next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p=q				#p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指向</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结点</a:t>
            </a:r>
          </a:p>
          <a:p>
            <a:pPr algn="l">
              <a:lnSpc>
                <a:spcPct val="100000"/>
              </a:lnSpc>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t.next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尾结点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next</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置空</a:t>
            </a:r>
          </a:p>
        </p:txBody>
      </p:sp>
      <p:sp>
        <p:nvSpPr>
          <p:cNvPr id="4" name="灯片编号占位符 3"/>
          <p:cNvSpPr>
            <a:spLocks noGrp="1"/>
          </p:cNvSpPr>
          <p:nvPr>
            <p:ph type="sldNum" sz="quarter" idx="12"/>
          </p:nvPr>
        </p:nvSpPr>
        <p:spPr/>
        <p:txBody>
          <a:bodyPr/>
          <a:lstStyle/>
          <a:p>
            <a:fld id="{7AF016A1-9F15-429F-9EFD-84004B73C732}" type="slidenum">
              <a:rPr lang="en-US" altLang="zh-CN" smtClean="0">
                <a:solidFill>
                  <a:schemeClr val="accent1"/>
                </a:solidFill>
                <a:latin typeface="微软雅黑" panose="020B0503020204020204" charset="-122"/>
                <a:ea typeface="微软雅黑" panose="020B0503020204020204" charset="-122"/>
                <a:sym typeface="Arial" panose="020B0604020202020204" pitchFamily="34" charset="0"/>
              </a:rPr>
              <a:t>97</a:t>
            </a:fld>
            <a:endParaRPr lang="en-US" altLang="zh-CN" dirty="0">
              <a:solidFill>
                <a:schemeClr val="accent1"/>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a:blip r:embed="rId4" cstate="print">
            <a:extLst>
              <a:ext uri="{28A0092B-C50C-407E-A947-70E740481C1C}">
                <a14:useLocalDpi xmlns:a14="http://schemas.microsoft.com/office/drawing/2010/main" val="0"/>
              </a:ext>
            </a:extLst>
          </a:blip>
          <a:stretch>
            <a:fillRect/>
          </a:stretch>
        </p:blipFill>
        <p:spPr>
          <a:xfrm>
            <a:off x="8400256" y="3429000"/>
            <a:ext cx="2922398" cy="2912162"/>
          </a:xfrm>
          <a:prstGeom prst="rect">
            <a:avLst/>
          </a:prstGeom>
        </p:spPr>
      </p:pic>
    </p:spTree>
    <p:extLst>
      <p:ext uri="{BB962C8B-B14F-4D97-AF65-F5344CB8AC3E}">
        <p14:creationId xmlns:p14="http://schemas.microsoft.com/office/powerpoint/2010/main" val="107005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71464" y="136728"/>
            <a:ext cx="3786214" cy="481965"/>
          </a:xfrm>
          <a:prstGeom prst="rect">
            <a:avLst/>
          </a:prstGeom>
        </p:spPr>
        <p:style>
          <a:lnRef idx="1">
            <a:schemeClr val="dk1"/>
          </a:lnRef>
          <a:fillRef idx="3">
            <a:schemeClr val="dk1"/>
          </a:fillRef>
          <a:effectRef idx="2">
            <a:schemeClr val="dk1"/>
          </a:effectRef>
          <a:fontRef idx="minor">
            <a:schemeClr val="lt1"/>
          </a:fontRef>
        </p:style>
        <p:txBody>
          <a:bodyPr wrap="square" tIns="72000" bIns="72000" rtlCol="0">
            <a:spAutoFit/>
          </a:bodyPr>
          <a:lstStyle/>
          <a:p>
            <a:pPr>
              <a:lnSpc>
                <a:spcPct val="100000"/>
              </a:lnSpc>
            </a:pPr>
            <a:r>
              <a:rPr lang="pt-BR" altLang="zh-CN" sz="22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3. </a:t>
            </a:r>
            <a:r>
              <a:rPr lang="zh-CN" altLang="zh-CN" sz="2200">
                <a:solidFill>
                  <a:schemeClr val="lt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有序单链表的算法设计</a:t>
            </a:r>
          </a:p>
        </p:txBody>
      </p:sp>
      <p:sp>
        <p:nvSpPr>
          <p:cNvPr id="4" name="TextBox 3"/>
          <p:cNvSpPr txBox="1"/>
          <p:nvPr>
            <p:custDataLst>
              <p:tags r:id="rId1"/>
            </p:custDataLst>
          </p:nvPr>
        </p:nvSpPr>
        <p:spPr>
          <a:xfrm>
            <a:off x="983432" y="1357299"/>
            <a:ext cx="10297144" cy="1440815"/>
          </a:xfrm>
          <a:prstGeom prst="rect">
            <a:avLst/>
          </a:prstGeom>
          <a:solidFill>
            <a:schemeClr val="lt1"/>
          </a:solidFill>
          <a:ln>
            <a:noFill/>
          </a:ln>
          <a:effectLst/>
        </p:spPr>
        <p:style>
          <a:lnRef idx="2">
            <a:schemeClr val="accent6"/>
          </a:lnRef>
          <a:fillRef idx="1">
            <a:schemeClr val="lt1"/>
          </a:fillRef>
          <a:effectRef idx="0">
            <a:schemeClr val="accent6"/>
          </a:effectRef>
          <a:fontRef idx="minor">
            <a:schemeClr val="dk1"/>
          </a:fontRef>
        </p:style>
        <p:txBody>
          <a:bodyPr wrap="square" lIns="144000" tIns="144000" bIns="144000" rtlCol="0">
            <a:spAutoFit/>
          </a:bodyPr>
          <a:lstStyle/>
          <a:p>
            <a:pPr algn="l">
              <a:lnSpc>
                <a:spcPts val="3000"/>
              </a:lnSpc>
              <a:spcBef>
                <a:spcPts val="0"/>
              </a:spcBef>
            </a:pPr>
            <a:r>
              <a:rPr lang="en-US"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【例</a:t>
            </a:r>
            <a:r>
              <a:rPr lang="en-US"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2.11</a:t>
            </a:r>
            <a:r>
              <a:rPr lang="zh-CN"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】有两个递增有序整数单链表</a:t>
            </a:r>
            <a:r>
              <a:rPr lang="en-US"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zh-CN"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和</a:t>
            </a:r>
            <a:r>
              <a:rPr lang="en-US"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zh-CN"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，设计一个算法采用二路归并方法将</a:t>
            </a:r>
            <a:r>
              <a:rPr lang="en-US"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zh-CN"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和</a:t>
            </a:r>
            <a:r>
              <a:rPr lang="en-US"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zh-CN"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的所有数据结点合并到递增有序单链表</a:t>
            </a:r>
            <a:r>
              <a:rPr lang="en-US"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a:t>
            </a:r>
            <a:r>
              <a:rPr lang="zh-CN"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中。</a:t>
            </a:r>
            <a:endParaRPr lang="en-US"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3000"/>
              </a:lnSpc>
              <a:spcBef>
                <a:spcPts val="0"/>
              </a:spcBef>
            </a:pPr>
            <a:r>
              <a:rPr lang="en-US"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要求算法的空间复杂度为</a:t>
            </a:r>
            <a:r>
              <a:rPr lang="en-US"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O(1)</a:t>
            </a:r>
            <a:r>
              <a:rPr lang="zh-CN" altLang="zh-CN" sz="2000" b="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t>
            </a:r>
          </a:p>
        </p:txBody>
      </p:sp>
      <p:sp>
        <p:nvSpPr>
          <p:cNvPr id="5" name="TextBox 4"/>
          <p:cNvSpPr txBox="1"/>
          <p:nvPr>
            <p:custDataLst>
              <p:tags r:id="rId2"/>
            </p:custDataLst>
          </p:nvPr>
        </p:nvSpPr>
        <p:spPr>
          <a:xfrm>
            <a:off x="5772434" y="5785650"/>
            <a:ext cx="3286148" cy="398780"/>
          </a:xfrm>
          <a:prstGeom prst="rect">
            <a:avLst/>
          </a:prstGeom>
          <a:noFill/>
        </p:spPr>
        <p:txBody>
          <a:bodyPr wrap="square" rtlCol="0">
            <a:spAutoFit/>
          </a:bodyPr>
          <a:lstStyle/>
          <a:p>
            <a:pPr algn="l">
              <a:lnSpc>
                <a:spcPct val="100000"/>
              </a:lnSpc>
            </a:pPr>
            <a:r>
              <a:rPr lang="zh-CN"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算法的空间复杂度为</a:t>
            </a:r>
            <a:r>
              <a:rPr lang="en-US" altLang="zh-CN" sz="2000" dirty="0">
                <a:solidFill>
                  <a:schemeClr val="dk1"/>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O(1)?</a:t>
            </a:r>
          </a:p>
        </p:txBody>
      </p:sp>
      <p:pic>
        <p:nvPicPr>
          <p:cNvPr id="3074" name="Picture 2"/>
          <p:cNvPicPr>
            <a:picLocks noChangeAspect="1" noChangeArrowheads="1"/>
          </p:cNvPicPr>
          <p:nvPr/>
        </p:nvPicPr>
        <p:blipFill>
          <a:blip r:embed="rId5" cstate="print"/>
          <a:srcRect/>
          <a:stretch>
            <a:fillRect/>
          </a:stretch>
        </p:blipFill>
        <p:spPr bwMode="auto">
          <a:xfrm>
            <a:off x="5772434" y="2802702"/>
            <a:ext cx="5508142" cy="2812358"/>
          </a:xfrm>
          <a:prstGeom prst="rect">
            <a:avLst/>
          </a:prstGeom>
          <a:noFill/>
          <a:ln w="9525">
            <a:noFill/>
            <a:miter lim="800000"/>
            <a:headEnd/>
            <a:tailEnd/>
          </a:ln>
        </p:spPr>
      </p:pic>
      <p:sp>
        <p:nvSpPr>
          <p:cNvPr id="7" name="灯片编号占位符 6"/>
          <p:cNvSpPr>
            <a:spLocks noGrp="1"/>
          </p:cNvSpPr>
          <p:nvPr>
            <p:ph type="sldNum" sz="quarter" idx="12"/>
          </p:nvPr>
        </p:nvSpPr>
        <p:spPr/>
        <p:txBody>
          <a:bodyPr/>
          <a:lstStyle/>
          <a:p>
            <a:fld id="{7AF016A1-9F15-429F-9EFD-84004B73C732}" type="slidenum">
              <a:rPr lang="en-US" altLang="zh-CN" smtClean="0">
                <a:solidFill>
                  <a:srgbClr val="000000"/>
                </a:solidFill>
                <a:latin typeface="微软雅黑" panose="020B0503020204020204" charset="-122"/>
                <a:ea typeface="微软雅黑" panose="020B0503020204020204" charset="-122"/>
                <a:sym typeface="Arial" panose="020B0604020202020204" pitchFamily="34" charset="0"/>
              </a:rPr>
              <a:t>98</a:t>
            </a:fld>
            <a:endParaRPr lang="en-US" altLang="zh-CN" dirty="0">
              <a:solidFill>
                <a:srgbClr val="000000"/>
              </a:solidFill>
              <a:latin typeface="微软雅黑" panose="020B0503020204020204" charset="-122"/>
              <a:ea typeface="微软雅黑" panose="020B0503020204020204" charset="-122"/>
              <a:sym typeface="Arial" panose="020B0604020202020204" pitchFamily="34" charset="0"/>
            </a:endParaRPr>
          </a:p>
        </p:txBody>
      </p:sp>
      <p:pic>
        <p:nvPicPr>
          <p:cNvPr id="2" name="图片 1"/>
          <p:cNvPicPr/>
          <p:nvPr/>
        </p:nvPicPr>
        <p:blipFill rotWithShape="1">
          <a:blip r:embed="rId6" cstate="print">
            <a:extLst>
              <a:ext uri="{28A0092B-C50C-407E-A947-70E740481C1C}">
                <a14:useLocalDpi xmlns:a14="http://schemas.microsoft.com/office/drawing/2010/main" val="0"/>
              </a:ext>
            </a:extLst>
          </a:blip>
          <a:srcRect t="12088" b="4835"/>
          <a:stretch>
            <a:fillRect/>
          </a:stretch>
        </p:blipFill>
        <p:spPr>
          <a:xfrm>
            <a:off x="1631504" y="2802702"/>
            <a:ext cx="3066134" cy="3436770"/>
          </a:xfrm>
          <a:prstGeom prst="rect">
            <a:avLst/>
          </a:prstGeom>
        </p:spPr>
      </p:pic>
    </p:spTree>
    <p:extLst>
      <p:ext uri="{BB962C8B-B14F-4D97-AF65-F5344CB8AC3E}">
        <p14:creationId xmlns:p14="http://schemas.microsoft.com/office/powerpoint/2010/main" val="193521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074"/>
                                        </p:tgtEl>
                                        <p:attrNameLst>
                                          <p:attrName>style.visibility</p:attrName>
                                        </p:attrNameLst>
                                      </p:cBhvr>
                                      <p:to>
                                        <p:strVal val="visible"/>
                                      </p:to>
                                    </p:set>
                                    <p:animEffect transition="in" filter="fade">
                                      <p:cBhvr>
                                        <p:cTn id="19" dur="1000"/>
                                        <p:tgtEl>
                                          <p:spTgt spid="3074"/>
                                        </p:tgtEl>
                                      </p:cBhvr>
                                    </p:animEffect>
                                    <p:anim calcmode="lin" valueType="num">
                                      <p:cBhvr>
                                        <p:cTn id="20" dur="1000" fill="hold"/>
                                        <p:tgtEl>
                                          <p:spTgt spid="3074"/>
                                        </p:tgtEl>
                                        <p:attrNameLst>
                                          <p:attrName>ppt_x</p:attrName>
                                        </p:attrNameLst>
                                      </p:cBhvr>
                                      <p:tavLst>
                                        <p:tav tm="0">
                                          <p:val>
                                            <p:strVal val="#ppt_x"/>
                                          </p:val>
                                        </p:tav>
                                        <p:tav tm="100000">
                                          <p:val>
                                            <p:strVal val="#ppt_x"/>
                                          </p:val>
                                        </p:tav>
                                      </p:tavLst>
                                    </p:anim>
                                    <p:anim calcmode="lin" valueType="num">
                                      <p:cBhvr>
                                        <p:cTn id="21" dur="1000" fill="hold"/>
                                        <p:tgtEl>
                                          <p:spTgt spid="307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660400" y="1016723"/>
            <a:ext cx="10858500" cy="5694045"/>
          </a:xfrm>
          <a:prstGeom prst="rect">
            <a:avLst/>
          </a:prstGeom>
          <a:solidFill>
            <a:schemeClr val="lt1"/>
          </a:solidFill>
          <a:ln>
            <a:solidFill>
              <a:schemeClr val="dk1"/>
            </a:solidFill>
            <a:prstDash val="dash"/>
          </a:ln>
          <a:effectLst/>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def Merge2(A,B):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求解算法</a:t>
            </a: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A.head.next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指向</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A</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的首结点</a:t>
            </a: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q=</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B.head.next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#q</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指向</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B</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的首结点</a:t>
            </a: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C=</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LinkList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新建立单链表</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C.head</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#t</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为</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的尾结点</a:t>
            </a:r>
          </a:p>
          <a:p>
            <a:pPr algn="l">
              <a:lnSpc>
                <a:spcPct val="1500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while p!=None and q!=None: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两个单链表都没有遍历完</a:t>
            </a: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if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p.data</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&lt;</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q.data</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将较小结点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链接到</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的末尾</a:t>
            </a: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t.next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t=p</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p=</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p.next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else: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将较小结点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链接到</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C</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的末尾</a:t>
            </a: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t.next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t=q</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q=</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q.next</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ct val="1500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t.next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=None				#</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尾结点</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next</a:t>
            </a:r>
            <a:r>
              <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置空</a:t>
            </a:r>
          </a:p>
          <a:p>
            <a:pPr algn="l">
              <a:lnSpc>
                <a:spcPct val="1500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if p!=None: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t.next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=p;</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if q!=None: </a:t>
            </a:r>
            <a:r>
              <a:rPr lang="en-US" altLang="zh-CN" sz="1800" dirty="0" err="1">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t.next</a:t>
            </a: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=q;</a:t>
            </a:r>
            <a:endParaRPr lang="zh-CN"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endParaRPr>
          </a:p>
          <a:p>
            <a:pPr algn="l">
              <a:lnSpc>
                <a:spcPts val="2200"/>
              </a:lnSpc>
              <a:spcBef>
                <a:spcPts val="0"/>
              </a:spcBef>
            </a:pPr>
            <a:r>
              <a:rPr lang="en-US" altLang="zh-CN" sz="1800" dirty="0">
                <a:solidFill>
                  <a:srgbClr val="000000"/>
                </a:solidFill>
                <a:latin typeface="微软雅黑" panose="020B0503020204020204" charset="-122"/>
                <a:ea typeface="微软雅黑" panose="020B0503020204020204" charset="-122"/>
                <a:cs typeface="Consolas" panose="020B0609020204030204" pitchFamily="49" charset="0"/>
                <a:sym typeface="Arial" panose="020B0604020202020204" pitchFamily="34" charset="0"/>
              </a:rPr>
              <a:t>  return C</a:t>
            </a:r>
          </a:p>
        </p:txBody>
      </p:sp>
      <p:sp>
        <p:nvSpPr>
          <p:cNvPr id="4" name="灯片编号占位符 3"/>
          <p:cNvSpPr>
            <a:spLocks noGrp="1"/>
          </p:cNvSpPr>
          <p:nvPr>
            <p:ph type="sldNum" sz="quarter" idx="12"/>
          </p:nvPr>
        </p:nvSpPr>
        <p:spPr/>
        <p:txBody>
          <a:bodyPr/>
          <a:lstStyle/>
          <a:p>
            <a:fld id="{7AF016A1-9F15-429F-9EFD-84004B73C732}" type="slidenum">
              <a:rPr lang="en-US" altLang="zh-CN" smtClean="0">
                <a:solidFill>
                  <a:schemeClr val="accent1"/>
                </a:solidFill>
                <a:latin typeface="微软雅黑" panose="020B0503020204020204" charset="-122"/>
                <a:ea typeface="微软雅黑" panose="020B0503020204020204" charset="-122"/>
                <a:sym typeface="Arial" panose="020B0604020202020204" pitchFamily="34" charset="0"/>
              </a:rPr>
              <a:t>99</a:t>
            </a:fld>
            <a:endParaRPr lang="en-US" altLang="zh-CN" dirty="0">
              <a:solidFill>
                <a:schemeClr val="accent1"/>
              </a:solidFill>
              <a:latin typeface="微软雅黑" panose="020B0503020204020204" charset="-122"/>
              <a:ea typeface="微软雅黑" panose="020B0503020204020204" charset="-122"/>
              <a:sym typeface="Arial" panose="020B0604020202020204" pitchFamily="34" charset="0"/>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8832304" y="3016693"/>
            <a:ext cx="2899930" cy="3020550"/>
          </a:xfrm>
          <a:prstGeom prst="rect">
            <a:avLst/>
          </a:prstGeom>
        </p:spPr>
      </p:pic>
    </p:spTree>
    <p:extLst>
      <p:ext uri="{BB962C8B-B14F-4D97-AF65-F5344CB8AC3E}">
        <p14:creationId xmlns:p14="http://schemas.microsoft.com/office/powerpoint/2010/main" val="57939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FULLTEXTBEAUTIFYED" val="1"/>
  <p:tag name="COMMONDATA" val="eyJoZGlkIjoiMDY2MjQwNzI0OTM0YTU2NzllMzQyZjJkMjRkOWNhZjQifQ=="/>
</p:tagLst>
</file>

<file path=ppt/tags/tag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0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0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10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0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0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0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10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0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0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0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01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101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10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1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101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0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01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0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0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0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10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2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0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10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10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7"/>
  <p:tag name="KSO_WM_UNIT_LINE_FILL_TYPE" val="2"/>
</p:tagLst>
</file>

<file path=ppt/tags/tag1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7"/>
  <p:tag name="KSO_WM_UNIT_LINE_FILL_TYPE" val="2"/>
</p:tagLst>
</file>

<file path=ppt/tags/tag10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10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0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0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0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0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03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10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0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10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04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10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0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0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0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0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0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0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0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0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0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0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0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0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0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0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0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0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0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0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0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0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0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0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0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0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0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0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09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0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0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09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0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35"/>
  <p:tag name="KSO_WM_UNIT_FILL_FORE_SCHEMECOLOR_INDEX_2_TRANS" val="0"/>
  <p:tag name="KSO_WM_UNIT_FILL_FORE_SCHEMECOLOR_INDEX_3_BRIGHTNESS" val="0"/>
  <p:tag name="KSO_WM_UNIT_FILL_FORE_SCHEMECOLOR_INDEX_3" val="10"/>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11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0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0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1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0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1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1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1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2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1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1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1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1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1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1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1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1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1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1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1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1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1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1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1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5.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1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1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Lst>
</file>

<file path=ppt/tags/tag11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1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1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1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1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1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1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1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1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7.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1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1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1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1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1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1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1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1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1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Lst>
</file>

<file path=ppt/tags/tag11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8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8"/>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1187.xml><?xml version="1.0" encoding="utf-8"?>
<p:tagLst xmlns:a="http://schemas.openxmlformats.org/drawingml/2006/main" xmlns:r="http://schemas.openxmlformats.org/officeDocument/2006/relationships" xmlns:p="http://schemas.openxmlformats.org/presentationml/2006/main">
  <p:tag name="PA" val="v5.2.11"/>
  <p:tag name="WHOLESPTYPE" val="Shape_Line"/>
  <p:tag name="KSO_WM_UNIT_LINE_FORE_SCHEMECOLOR_INDEX_BRIGHTNESS" val="0"/>
  <p:tag name="KSO_WM_UNIT_LINE_FORE_SCHEMECOLOR_INDEX" val="6"/>
  <p:tag name="KSO_WM_UNIT_LINE_FILL_TYPE" val="2"/>
</p:tagLst>
</file>

<file path=ppt/tags/tag11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1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119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15"/>
  <p:tag name="KSO_WM_UNIT_LINE_FORE_SCHEMECOLOR_INDEX_2" val="14"/>
  <p:tag name="KSO_WM_UNIT_LINE_FORE_SCHEMECOLOR_INDEX_2_POS" val="0.89"/>
  <p:tag name="KSO_WM_UNIT_LINE_FORE_SCHEMECOLOR_INDEX_2_TRANS" val="0"/>
  <p:tag name="KSO_WM_UNIT_LINE_GRADIENT_TYPE" val="0"/>
  <p:tag name="KSO_WM_UNIT_LINE_GRADIENT_ANGLE" val="70"/>
  <p:tag name="KSO_WM_UNIT_LINE_GRADIENT_DIRECTION" val="-2"/>
  <p:tag name="KSO_WM_UNIT_LINE_FILL_TYPE" val="5"/>
  <p:tag name="KSO_WM_UNIT_TEXT_FILL_FORE_SCHEMECOLOR_INDEX_BRIGHTNESS" val="0"/>
  <p:tag name="KSO_WM_UNIT_TEXT_FILL_FORE_SCHEMECOLOR_INDEX" val="2"/>
  <p:tag name="KSO_WM_UNIT_TEXT_FILL_TYPE" val="1"/>
</p:tagLst>
</file>

<file path=ppt/tags/tag119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11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1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94.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15"/>
  <p:tag name="KSO_WM_UNIT_LINE_FORE_SCHEMECOLOR_INDEX_2" val="14"/>
  <p:tag name="KSO_WM_UNIT_LINE_FORE_SCHEMECOLOR_INDEX_2_POS" val="0.89"/>
  <p:tag name="KSO_WM_UNIT_LINE_FORE_SCHEMECOLOR_INDEX_2_TRANS" val="0"/>
  <p:tag name="KSO_WM_UNIT_LINE_GRADIENT_TYPE" val="0"/>
  <p:tag name="KSO_WM_UNIT_LINE_GRADIENT_ANGLE" val="70"/>
  <p:tag name="KSO_WM_UNIT_LINE_GRADIENT_DIRECTION" val="-2"/>
  <p:tag name="KSO_WM_UNIT_LINE_FILL_TYPE" val="5"/>
  <p:tag name="KSO_WM_UNIT_TEXT_FILL_FORE_SCHEMECOLOR_INDEX_BRIGHTNESS" val="0"/>
  <p:tag name="KSO_WM_UNIT_TEXT_FILL_FORE_SCHEMECOLOR_INDEX" val="2"/>
  <p:tag name="KSO_WM_UNIT_TEXT_FILL_TYPE" val="1"/>
</p:tagLst>
</file>

<file path=ppt/tags/tag119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1196.xml><?xml version="1.0" encoding="utf-8"?>
<p:tagLst xmlns:a="http://schemas.openxmlformats.org/drawingml/2006/main" xmlns:r="http://schemas.openxmlformats.org/officeDocument/2006/relationships" xmlns:p="http://schemas.openxmlformats.org/presentationml/2006/main">
  <p:tag name="RAINPROBLEM" val="MultipleChoice"/>
  <p:tag name="PROBLEMSCORE" val="20.0"/>
</p:tagLst>
</file>

<file path=ppt/tags/tag119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9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9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4"/>
  <p:tag name="KSO_WM_UNIT_LINE_FILL_TYPE" val="2"/>
</p:tagLst>
</file>

<file path=ppt/tags/tag120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0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0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0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0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0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20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2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2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2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2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2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2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2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2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22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2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2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2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2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2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2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2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2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2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3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3"/>
  <p:tag name="KSO_WM_UNIT_LINE_FILL_TYPE" val="2"/>
</p:tagLst>
</file>

<file path=ppt/tags/tag12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2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2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2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2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2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4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3"/>
  <p:tag name="KSO_WM_UNIT_LINE_FILL_TYPE" val="2"/>
</p:tagLst>
</file>

<file path=ppt/tags/tag1248.xml><?xml version="1.0" encoding="utf-8"?>
<p:tagLst xmlns:a="http://schemas.openxmlformats.org/drawingml/2006/main" xmlns:r="http://schemas.openxmlformats.org/officeDocument/2006/relationships" xmlns:p="http://schemas.openxmlformats.org/presentationml/2006/main">
  <p:tag name="PA" val="v5.2.11"/>
  <p:tag name="WHOLESPTYPE" val="Shape_Line"/>
  <p:tag name="KSO_WM_UNIT_LINE_FORE_SCHEMECOLOR_INDEX_BRIGHTNESS" val="0"/>
  <p:tag name="KSO_WM_UNIT_LINE_FORE_SCHEMECOLOR_INDEX" val="6"/>
  <p:tag name="KSO_WM_UNIT_LINE_FILL_TYPE" val="2"/>
</p:tagLst>
</file>

<file path=ppt/tags/tag12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2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5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3"/>
  <p:tag name="KSO_WM_UNIT_LINE_FILL_TYPE" val="2"/>
</p:tagLst>
</file>

<file path=ppt/tags/tag1252.xml><?xml version="1.0" encoding="utf-8"?>
<p:tagLst xmlns:a="http://schemas.openxmlformats.org/drawingml/2006/main" xmlns:r="http://schemas.openxmlformats.org/officeDocument/2006/relationships" xmlns:p="http://schemas.openxmlformats.org/presentationml/2006/main">
  <p:tag name="PA" val="v5.2.11"/>
  <p:tag name="WHOLESPTYPE" val="Shape_Line"/>
  <p:tag name="KSO_WM_UNIT_LINE_FORE_SCHEMECOLOR_INDEX_BRIGHTNESS" val="0"/>
  <p:tag name="KSO_WM_UNIT_LINE_FORE_SCHEMECOLOR_INDEX" val="6"/>
  <p:tag name="KSO_WM_UNIT_LINE_FILL_TYPE" val="2"/>
</p:tagLst>
</file>

<file path=ppt/tags/tag1253.xml><?xml version="1.0" encoding="utf-8"?>
<p:tagLst xmlns:a="http://schemas.openxmlformats.org/drawingml/2006/main" xmlns:r="http://schemas.openxmlformats.org/officeDocument/2006/relationships" xmlns:p="http://schemas.openxmlformats.org/presentationml/2006/main">
  <p:tag name="PA" val="v5.2.11"/>
  <p:tag name="WHOLESPTYPE" val="Shape_Line"/>
  <p:tag name="KSO_WM_UNIT_LINE_FORE_SCHEMECOLOR_INDEX_BRIGHTNESS" val="0"/>
  <p:tag name="KSO_WM_UNIT_LINE_FORE_SCHEMECOLOR_INDEX" val="6"/>
  <p:tag name="KSO_WM_UNIT_LINE_FILL_TYPE" val="2"/>
</p:tagLst>
</file>

<file path=ppt/tags/tag12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25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2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2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2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2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6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2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2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2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2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2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2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2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2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2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2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2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27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2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2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7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3"/>
  <p:tag name="KSO_WM_UNIT_LINE_FILL_TYPE" val="2"/>
</p:tagLst>
</file>

<file path=ppt/tags/tag12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80.xml><?xml version="1.0" encoding="utf-8"?>
<p:tagLst xmlns:a="http://schemas.openxmlformats.org/drawingml/2006/main" xmlns:r="http://schemas.openxmlformats.org/officeDocument/2006/relationships" xmlns:p="http://schemas.openxmlformats.org/presentationml/2006/main">
  <p:tag name="PA" val="v5.2.11"/>
  <p:tag name="WHOLESPTYPE" val="Shape_Line"/>
  <p:tag name="KSO_WM_UNIT_LINE_FORE_SCHEMECOLOR_INDEX_BRIGHTNESS" val="0"/>
  <p:tag name="KSO_WM_UNIT_LINE_FORE_SCHEMECOLOR_INDEX" val="6"/>
  <p:tag name="KSO_WM_UNIT_LINE_FILL_TYPE" val="2"/>
</p:tagLst>
</file>

<file path=ppt/tags/tag1281.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10"/>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13"/>
  <p:tag name="KSO_WM_UNIT_TEXT_FILL_TYPE" val="1"/>
</p:tagLst>
</file>

<file path=ppt/tags/tag1282.xml><?xml version="1.0" encoding="utf-8"?>
<p:tagLst xmlns:a="http://schemas.openxmlformats.org/drawingml/2006/main" xmlns:r="http://schemas.openxmlformats.org/officeDocument/2006/relationships" xmlns:p="http://schemas.openxmlformats.org/presentationml/2006/main">
  <p:tag name="PA" val="v5.2.11"/>
  <p:tag name="WHOLESPTYPE" val="Shape_Line"/>
  <p:tag name="KSO_WM_UNIT_LINE_FORE_SCHEMECOLOR_INDEX_BRIGHTNESS" val="0"/>
  <p:tag name="KSO_WM_UNIT_LINE_FORE_SCHEMECOLOR_INDEX" val="6"/>
  <p:tag name="KSO_WM_UNIT_LINE_FILL_TYPE" val="2"/>
</p:tagLst>
</file>

<file path=ppt/tags/tag12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2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2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2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29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29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2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2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2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2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2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3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0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0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3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3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3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317.xml><?xml version="1.0" encoding="utf-8"?>
<p:tagLst xmlns:a="http://schemas.openxmlformats.org/drawingml/2006/main" xmlns:r="http://schemas.openxmlformats.org/officeDocument/2006/relationships" xmlns:p="http://schemas.openxmlformats.org/presentationml/2006/main">
  <p:tag name="PA" val="v5.2.11"/>
  <p:tag name="WHOLESPTYPE" val="Shape_Line"/>
  <p:tag name="KSO_WM_UNIT_LINE_FORE_SCHEMECOLOR_INDEX_BRIGHTNESS" val="0"/>
  <p:tag name="KSO_WM_UNIT_LINE_FORE_SCHEMECOLOR_INDEX" val="6"/>
  <p:tag name="KSO_WM_UNIT_LINE_FILL_TYPE" val="2"/>
</p:tagLst>
</file>

<file path=ppt/tags/tag13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3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3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3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2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8"/>
  <p:tag name="KSO_WM_UNIT_LINE_FORE_SCHEMECOLOR_INDEX" val="10"/>
  <p:tag name="KSO_WM_UNIT_LINE_FILL_TYPE" val="2"/>
</p:tagLst>
</file>

<file path=ppt/tags/tag1327.xml><?xml version="1.0" encoding="utf-8"?>
<p:tagLst xmlns:a="http://schemas.openxmlformats.org/drawingml/2006/main" xmlns:r="http://schemas.openxmlformats.org/officeDocument/2006/relationships" xmlns:p="http://schemas.openxmlformats.org/presentationml/2006/main">
  <p:tag name="PA" val="v5.2.11"/>
  <p:tag name="WHOLESPTYPE" val="Shape_Line"/>
  <p:tag name="KSO_WM_UNIT_LINE_FORE_SCHEMECOLOR_INDEX_BRIGHTNESS" val="0"/>
  <p:tag name="KSO_WM_UNIT_LINE_FORE_SCHEMECOLOR_INDEX" val="6"/>
  <p:tag name="KSO_WM_UNIT_LINE_FILL_TYPE" val="2"/>
</p:tagLst>
</file>

<file path=ppt/tags/tag13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3"/>
  <p:tag name="KSO_WM_UNIT_LINE_FILL_TYPE" val="2"/>
</p:tagLst>
</file>

<file path=ppt/tags/tag13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13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3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3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3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13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3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3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3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6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3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8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13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3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3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3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9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9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4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4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4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4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4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4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40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4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4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41.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4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4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4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1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41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3"/>
  <p:tag name="KSO_WM_UNIT_LINE_FILL_TYPE" val="2"/>
</p:tagLst>
</file>

<file path=ppt/tags/tag14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83"/>
  <p:tag name="KSO_WM_SLIDE_ID" val="diagram2021708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20&quot;,&quot;maxSize&quot;:{&quot;size1&quot;:62.6},&quot;minSize&quot;:{&quot;size1&quot;:37.5},&quot;normalSize&quot;:{&quot;size1&quot;:59.1625},&quot;subLayout&quot;:[{&quot;id&quot;:&quot;2021-04-01T16:16:20&quot;,&quot;margin&quot;:{&quot;bottom&quot;:0,&quot;left&quot;:0,&quot;right&quot;:0.02600000612437725,&quot;top&quot;:0},&quot;type&quot;:0},{&quot;id&quot;:&quot;2021-04-01T16:16:20&quot;,&quot;maxSize&quot;:{&quot;size1&quot;:47.60897216796875},&quot;minSize&quot;:{&quot;size1&quot;:12.00897216796875},&quot;normalSize&quot;:{&quot;size1&quot;:35.242305501302084},&quot;subLayout&quot;:[{&quot;id&quot;:&quot;2021-04-01T16:16:20&quot;,&quot;margin&quot;:{&quot;bottom&quot;:0.02600000612437725,&quot;left&quot;:1.6670000553131104,&quot;right&quot;:2.5399999618530273,&quot;top&quot;:1.6929999589920044},&quot;type&quot;:0},{&quot;id&quot;:&quot;2021-04-01T16:16:20&quot;,&quot;margin&quot;:{&quot;bottom&quot;:1.6929999589920044,&quot;left&quot;:1.6670000553131104,&quot;right&quot;:2.5399999618530273,&quot;top&quot;:0.8199999928474426},&quot;type&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8d8998712faa657abe0"/>
  <p:tag name="KSO_WM_CHIP_FILLPROP" val="[[{&quot;text_align&quot;:&quot;cm&quot;,&quot;text_direction&quot;:&quot;horizontal&quot;,&quot;support_features&quot;:[&quot;creativepic&quot;],&quot;support_big_font&quot;:false,&quot;picture_toward&quot;:1,&quot;picture_dockside&quot;:[&quot;ct&quot;,&quot;lm&quot;,&quot;cb&quot;],&quot;fill_id&quot;:&quot;183eaf374f714a84b2c54a128e6c3011&quot;,&quot;fill_align&quot;:&quot;cm&quot;,&quot;chip_types&quot;:[&quot;picture&quot;]},{&quot;text_align&quot;:&quot;lb&quot;,&quot;text_direction&quot;:&quot;horizontal&quot;,&quot;support_big_font&quot;:false,&quot;picture_toward&quot;:0,&quot;picture_dockside&quot;:[],&quot;fill_id&quot;:&quot;80f4446c8ea64aa2a1ac5860ca22fbd5&quot;,&quot;fill_align&quot;:&quot;lb&quot;,&quot;chip_types&quot;:[&quot;text&quot;,&quot;header&quot;]},{&quot;text_align&quot;:&quot;lt&quot;,&quot;text_direction&quot;:&quot;horizontal&quot;,&quot;support_big_font&quot;:false,&quot;picture_toward&quot;:0,&quot;picture_dockside&quot;:[],&quot;fill_id&quot;:&quot;1385868f4354430e9671fb4142dbf48b&quot;,&quot;fill_align&quot;:&quot;lt&quot;,&quot;chip_types&quot;:[&quot;text&quot;]}]]"/>
  <p:tag name="KSO_WM_CHIP_DECFILLPROP" val="[]"/>
  <p:tag name="KSO_WM_SLIDE_TYPE" val="text"/>
  <p:tag name="KSO_WM_SLIDE_SIZE" val="888*540"/>
  <p:tag name="KSO_WM_SLIDE_POSITION" val="0*0"/>
  <p:tag name="KSO_WM_CHIP_GROUPID" val="5fadf8d8998712faa657abdf"/>
  <p:tag name="KSO_WM_SLIDE_BK_DARK_LIGHT" val="2"/>
  <p:tag name="KSO_WM_SLIDE_BACKGROUND_TYPE" val="general"/>
  <p:tag name="KSO_WM_SLIDE_SUPPORT_FEATURE_TYPE" val="8"/>
  <p:tag name="KSO_WM_SLIDE_SUBTYPE" val="picTxt"/>
  <p:tag name="KSO_WM_TEMPLATE_ASSEMBLE_XID" val="6065705a4054ed1e2fb814d5"/>
  <p:tag name="KSO_WM_TEMPLATE_ASSEMBLE_GROUPID" val="6065705a4054ed1e2fb814d5"/>
</p:tagLst>
</file>

<file path=ppt/tags/tag1418.xml><?xml version="1.0" encoding="utf-8"?>
<p:tagLst xmlns:a="http://schemas.openxmlformats.org/drawingml/2006/main" xmlns:r="http://schemas.openxmlformats.org/officeDocument/2006/relationships" xmlns:p="http://schemas.openxmlformats.org/presentationml/2006/main">
  <p:tag name="KSO_WM_UNIT_VALUE" val="1685*1788"/>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469_1*ζ_h_d*1_1_1"/>
  <p:tag name="KSO_WM_TEMPLATE_CATEGORY" val="diagram"/>
  <p:tag name="KSO_WM_TEMPLATE_INDEX" val="20215469"/>
  <p:tag name="KSO_WM_UNIT_LAYERLEVEL" val="1_1_1"/>
  <p:tag name="KSO_WM_TAG_VERSION" val="1.0"/>
  <p:tag name="KSO_WM_BEAUTIFY_FLAG" val="#wm#"/>
  <p:tag name="KSO_WM_UNIT_PICTURE_TOWARD" val="1"/>
  <p:tag name="KSO_WM_UNIT_PICTURE_DOCKSIDE" val="cb,lm,ct"/>
  <p:tag name="KSO_WM_UNIT_DIAGRAM_MODELTYPE" val="creativePicture"/>
  <p:tag name="KSO_WM_UNIT_USESOURCEFORMAT_APPLY" val="1"/>
</p:tagLst>
</file>

<file path=ppt/tags/tag1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469_1*ζ_h_i*1_1_1"/>
  <p:tag name="KSO_WM_TEMPLATE_CATEGORY" val="diagram"/>
  <p:tag name="KSO_WM_TEMPLATE_INDEX" val="20215469"/>
  <p:tag name="KSO_WM_UNIT_LAYERLEVEL" val="1_1_1"/>
  <p:tag name="KSO_WM_TAG_VERSION" val="1.0"/>
  <p:tag name="KSO_WM_BEAUTIFY_FLAG" val="#wm#"/>
  <p:tag name="KSO_WM_UNIT_PICTURE_TOWARD" val="1"/>
  <p:tag name="KSO_WM_UNIT_PICTURE_DOCKSIDE" val="cb,lm,ct"/>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5469_1*ζ_h_i*1_1_2"/>
  <p:tag name="KSO_WM_TEMPLATE_CATEGORY" val="diagram"/>
  <p:tag name="KSO_WM_TEMPLATE_INDEX" val="20215469"/>
  <p:tag name="KSO_WM_UNIT_LAYERLEVEL" val="1_1_1"/>
  <p:tag name="KSO_WM_TAG_VERSION" val="1.0"/>
  <p:tag name="KSO_WM_BEAUTIFY_FLAG" val="#wm#"/>
  <p:tag name="KSO_WM_UNIT_PICTURE_TOWARD" val="1"/>
  <p:tag name="KSO_WM_UNIT_PICTURE_DOCKSIDE" val="cb,lm,ct"/>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5469_1*ζ_h_i*1_1_3"/>
  <p:tag name="KSO_WM_TEMPLATE_CATEGORY" val="diagram"/>
  <p:tag name="KSO_WM_TEMPLATE_INDEX" val="20215469"/>
  <p:tag name="KSO_WM_UNIT_LAYERLEVEL" val="1_1_1"/>
  <p:tag name="KSO_WM_TAG_VERSION" val="1.0"/>
  <p:tag name="KSO_WM_BEAUTIFY_FLAG" val="#wm#"/>
  <p:tag name="KSO_WM_UNIT_PICTURE_TOWARD" val="1"/>
  <p:tag name="KSO_WM_UNIT_PICTURE_DOCKSIDE" val="cb,lm,ct"/>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4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23.xml><?xml version="1.0" encoding="utf-8"?>
<p:tagLst xmlns:a="http://schemas.openxmlformats.org/drawingml/2006/main" xmlns:r="http://schemas.openxmlformats.org/officeDocument/2006/relationships" xmlns:p="http://schemas.openxmlformats.org/presentationml/2006/main">
  <p:tag name="PA" val="v5.2.11"/>
  <p:tag name="WHOLESPTYPE" val="Shape_Line"/>
  <p:tag name="KSO_WM_UNIT_LINE_FORE_SCHEMECOLOR_INDEX_BRIGHTNESS" val="0"/>
  <p:tag name="KSO_WM_UNIT_LINE_FORE_SCHEMECOLOR_INDEX" val="6"/>
  <p:tag name="KSO_WM_UNIT_LINE_FILL_TYPE" val="2"/>
</p:tagLst>
</file>

<file path=ppt/tags/tag14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2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4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40"/>
  <p:tag name="KSO_WM_SLIDE_ID" val="diagram20217040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8&quot;,&quot;maxSize&quot;:{&quot;size1&quot;:67.4},&quot;minSize&quot;:{&quot;size1&quot;:42.5},&quot;normalSize&quot;:{&quot;size1&quot;:43.337500000000006},&quot;subLayout&quot;:[{&quot;id&quot;:&quot;2021-04-01T16:15:38&quot;,&quot;margin&quot;:{&quot;bottom&quot;:0,&quot;left&quot;:0,&quot;right&quot;:1.6670000553131104,&quot;top&quot;:0},&quot;type&quot;:0},{&quot;id&quot;:&quot;2021-04-01T16:15:38&quot;,&quot;margin&quot;:{&quot;bottom&quot;:1.6929999589920044,&quot;left&quot;:0.02600000612437725,&quot;right&quot;:2.115999937057495,&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626998712faa657abca"/>
  <p:tag name="KSO_WM_CHIP_FILLPROP" val="[[{&quot;text_align&quot;:&quot;cm&quot;,&quot;text_direction&quot;:&quot;horizontal&quot;,&quot;support_features&quot;:[&quot;creativepic&quot;],&quot;support_big_font&quot;:false,&quot;picture_toward&quot;:1,&quot;picture_dockside&quot;:[&quot;cb&quot;,&quot;lm&quot;,&quot;ct&quot;],&quot;fill_id&quot;:&quot;8b44e3081e7a4041b0905ce91d997165&quot;,&quot;fill_align&quot;:&quot;cm&quot;,&quot;chip_types&quot;:[&quot;picture&quot;]},{&quot;text_align&quot;:&quot;lb&quot;,&quot;text_direction&quot;:&quot;horizontal&quot;,&quot;support_big_font&quot;:true,&quot;picture_toward&quot;:0,&quot;picture_dockside&quot;:[],&quot;fill_id&quot;:&quot;455cd78771d1446ca08855cac7623a64&quot;,&quot;fill_align&quot;:&quot;lb&quot;,&quot;chip_types&quot;:[&quot;text&quot;]}]]"/>
  <p:tag name="KSO_WM_CHIP_DECFILLPROP" val="[]"/>
  <p:tag name="KSO_WM_SLIDE_TYPE" val="text"/>
  <p:tag name="KSO_WM_SLIDE_SIZE" val="959*540"/>
  <p:tag name="KSO_WM_SLIDE_POSITION" val="0*0"/>
  <p:tag name="KSO_WM_CHIP_GROUPID" val="5fadf626998712faa657abc9"/>
  <p:tag name="KSO_WM_SLIDE_BK_DARK_LIGHT" val="2"/>
  <p:tag name="KSO_WM_SLIDE_BACKGROUND_TYPE" val="general"/>
  <p:tag name="KSO_WM_SLIDE_SUPPORT_FEATURE_TYPE" val="8"/>
  <p:tag name="KSO_WM_SLIDE_SUBTYPE" val="picTxt"/>
  <p:tag name="KSO_WM_TEMPLATE_ASSEMBLE_XID" val="6065703f4054ed1e2fb8149b"/>
  <p:tag name="KSO_WM_TEMPLATE_ASSEMBLE_GROUPID" val="6065703f4054ed1e2fb8149b"/>
</p:tagLst>
</file>

<file path=ppt/tags/tag1429.xml><?xml version="1.0" encoding="utf-8"?>
<p:tagLst xmlns:a="http://schemas.openxmlformats.org/drawingml/2006/main" xmlns:r="http://schemas.openxmlformats.org/officeDocument/2006/relationships" xmlns:p="http://schemas.openxmlformats.org/presentationml/2006/main">
  <p:tag name="KSO_WM_UNIT_PICTURE_TOWARD" val="1"/>
  <p:tag name="KSO_WM_UNIT_PICTURE_DOCKSIDE" val="cb,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6648_1*ζ_h_i*1_1_1"/>
  <p:tag name="KSO_WM_TEMPLATE_CATEGORY" val="diagram"/>
  <p:tag name="KSO_WM_TEMPLATE_INDEX" val="20216648"/>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430.xml><?xml version="1.0" encoding="utf-8"?>
<p:tagLst xmlns:a="http://schemas.openxmlformats.org/drawingml/2006/main" xmlns:r="http://schemas.openxmlformats.org/officeDocument/2006/relationships" xmlns:p="http://schemas.openxmlformats.org/presentationml/2006/main">
  <p:tag name="KSO_WM_UNIT_PICTURE_TOWARD" val="1"/>
  <p:tag name="KSO_WM_UNIT_PICTURE_DOCKSIDE" val="cb,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6648_1*ζ_h_i*1_1_2"/>
  <p:tag name="KSO_WM_TEMPLATE_CATEGORY" val="diagram"/>
  <p:tag name="KSO_WM_TEMPLATE_INDEX" val="20216648"/>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431.xml><?xml version="1.0" encoding="utf-8"?>
<p:tagLst xmlns:a="http://schemas.openxmlformats.org/drawingml/2006/main" xmlns:r="http://schemas.openxmlformats.org/officeDocument/2006/relationships" xmlns:p="http://schemas.openxmlformats.org/presentationml/2006/main">
  <p:tag name="KSO_WM_UNIT_PICTURE_TOWARD" val="1"/>
  <p:tag name="KSO_WM_UNIT_PICTURE_DOCKSIDE" val="cb,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6648_1*ζ_h_i*1_1_3"/>
  <p:tag name="KSO_WM_TEMPLATE_CATEGORY" val="diagram"/>
  <p:tag name="KSO_WM_TEMPLATE_INDEX" val="20216648"/>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432.xml><?xml version="1.0" encoding="utf-8"?>
<p:tagLst xmlns:a="http://schemas.openxmlformats.org/drawingml/2006/main" xmlns:r="http://schemas.openxmlformats.org/officeDocument/2006/relationships" xmlns:p="http://schemas.openxmlformats.org/presentationml/2006/main">
  <p:tag name="KSO_WM_UNIT_PICTURE_TOWARD" val="1"/>
  <p:tag name="KSO_WM_UNIT_PICTURE_DOCKSIDE" val="cb,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4"/>
  <p:tag name="KSO_WM_UNIT_ID" val="diagram20216648_1*ζ_h_i*1_1_4"/>
  <p:tag name="KSO_WM_TEMPLATE_CATEGORY" val="diagram"/>
  <p:tag name="KSO_WM_TEMPLATE_INDEX" val="20216648"/>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43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40_1*f*1"/>
  <p:tag name="KSO_WM_TEMPLATE_CATEGORY" val="diagram"/>
  <p:tag name="KSO_WM_TEMPLATE_INDEX" val="20217040"/>
  <p:tag name="KSO_WM_UNIT_LAYERLEVEL" val="1"/>
  <p:tag name="KSO_WM_TAG_VERSION" val="1.0"/>
  <p:tag name="KSO_WM_BEAUTIFY_FLAG" val="#wm#"/>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6496ad1abd0b4f9281a141251c8adad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23c2cd00607441149203805c7dd802e9"/>
  <p:tag name="KSO_WM_UNIT_SUPPORT_BIG_FONT" val="1"/>
  <p:tag name="KSO_WM_UNIT_TEXT_FILL_FORE_SCHEMECOLOR_INDEX_BRIGHTNESS" val="0.25"/>
  <p:tag name="KSO_WM_UNIT_TEXT_FILL_FORE_SCHEMECOLOR_INDEX" val="13"/>
  <p:tag name="KSO_WM_UNIT_TEXT_FILL_TYPE" val="1"/>
  <p:tag name="KSO_WM_TEMPLATE_ASSEMBLE_XID" val="6065703f4054ed1e2fb8149b"/>
  <p:tag name="KSO_WM_TEMPLATE_ASSEMBLE_GROUPID" val="6065703f4054ed1e2fb8149b"/>
</p:tagLst>
</file>

<file path=ppt/tags/tag14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040_1*i*1"/>
  <p:tag name="KSO_WM_TEMPLATE_CATEGORY" val="diagram"/>
  <p:tag name="KSO_WM_TEMPLATE_INDEX" val="20217040"/>
  <p:tag name="KSO_WM_UNIT_LAYERLEVEL" val="1"/>
  <p:tag name="KSO_WM_TAG_VERSION" val="1.0"/>
  <p:tag name="KSO_WM_BEAUTIFY_FLAG" val="#wm#"/>
  <p:tag name="KSO_WM_UNIT_BLOCK" val="0"/>
  <p:tag name="KSO_WM_UNIT_SM_LIMIT_TYPE" val="1"/>
  <p:tag name="KSO_WM_UNIT_DEC_AREA_ID" val="99662325a62548c9aacdda4022b581a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adf626998712faa657abc9"/>
  <p:tag name="KSO_WM_CHIP_XID" val="5fadf626998712faa657abca"/>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703f4054ed1e2fb8149b"/>
  <p:tag name="KSO_WM_TEMPLATE_ASSEMBLE_GROUPID" val="6065703f4054ed1e2fb8149b"/>
</p:tagLst>
</file>

<file path=ppt/tags/tag14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50"/>
  <p:tag name="KSO_WM_SLIDE_LAYOUT_INFO" val="{&quot;direction&quot;:1,&quot;id&quot;:&quot;2021-04-01T16:15:46&quot;,&quot;maxSize&quot;:{&quot;size1&quot;:62.84029677708944},&quot;minSize&quot;:{&quot;size1&quot;:42.940296777089436},&quot;normalSize&quot;:{&quot;size1&quot;:57.05904677708945},&quot;subLayout&quot;:[{&quot;id&quot;:&quot;2021-04-01T16:15:46&quot;,&quot;maxSize&quot;:{&quot;size1&quot;:60.90313297554299},&quot;minSize&quot;:{&quot;size1&quot;:25.303132975542987},&quot;normalSize&quot;:{&quot;size1&quot;:27.20313297554298},&quot;subLayout&quot;:[{&quot;id&quot;:&quot;2021-04-01T16:15:46&quot;,&quot;margin&quot;:{&quot;bottom&quot;:0.02600000612437725,&quot;left&quot;:2.5399999618530273,&quot;right&quot;:1.6670000553131104,&quot;top&quot;:1.6929999589920044},&quot;type&quot;:0},{&quot;id&quot;:&quot;2021-04-01T16:15:46&quot;,&quot;margin&quot;:{&quot;bottom&quot;:1.6929999589920044,&quot;left&quot;:2.5399999618530273,&quot;right&quot;:1.6670000553131104,&quot;top&quot;:0.8199999928474426},&quot;type&quot;:0}],&quot;type&quot;:0},{&quot;id&quot;:&quot;2021-04-01T16:15:46&quot;,&quot;margin&quot;:{&quot;bottom&quot;:1.6929999589920044,&quot;left&quot;:0.02600000612437725,&quot;right&quot;:1.6929999589920044,&quot;top&quot;:1.6929999589920044},&quot;type&quot;:0}],&quot;type&quot;:0}"/>
  <p:tag name="KSO_WM_SLIDE_ID" val="diagram20217050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cfe54998712faa657a885"/>
  <p:tag name="KSO_WM_CHIP_FILLPROP" val="[[{&quot;text_align&quot;:&quot;cm&quot;,&quot;text_direction&quot;:&quot;horizontal&quot;,&quot;support_features&quot;:[&quot;creativepic&quot;],&quot;support_big_font&quot;:false,&quot;picture_toward&quot;:1,&quot;picture_dockside&quot;:[],&quot;fill_id&quot;:&quot;ea24516ef22941bda3c0fadbdb233f5f&quot;,&quot;fill_align&quot;:&quot;cm&quot;,&quot;chip_types&quot;:[&quot;picture&quot;]},{&quot;text_align&quot;:&quot;lb&quot;,&quot;text_direction&quot;:&quot;horizontal&quot;,&quot;support_big_font&quot;:false,&quot;picture_toward&quot;:0,&quot;picture_dockside&quot;:[],&quot;fill_id&quot;:&quot;e64d6b39dbcb4f5e8b45c2814b499727&quot;,&quot;fill_align&quot;:&quot;lb&quot;,&quot;chip_types&quot;:[&quot;text&quot;,&quot;header&quot;]},{&quot;text_align&quot;:&quot;lt&quot;,&quot;text_direction&quot;:&quot;horizontal&quot;,&quot;support_big_font&quot;:false,&quot;picture_toward&quot;:0,&quot;picture_dockside&quot;:[],&quot;fill_id&quot;:&quot;4cac0ce68cb84566b51d233488c6b209&quot;,&quot;fill_align&quot;:&quot;lt&quot;,&quot;chip_types&quot;:[&quot;text&quot;]}]]"/>
  <p:tag name="KSO_WM_CHIP_DECFILLPROP" val="[]"/>
  <p:tag name="KSO_WM_SLIDE_RATIO" val="1.777778"/>
  <p:tag name="KSO_WM_SLIDE_TYPE" val="text"/>
  <p:tag name="KSO_WM_SLIDE_SIZE" val="816*348"/>
  <p:tag name="KSO_WM_SLIDE_POSITION" val="72*95"/>
  <p:tag name="KSO_WM_CHIP_GROUPID" val="5facfe54998712faa657a884"/>
  <p:tag name="KSO_WM_SLIDE_BK_DARK_LIGHT" val="2"/>
  <p:tag name="KSO_WM_SLIDE_BACKGROUND_TYPE" val="general"/>
  <p:tag name="KSO_WM_SLIDE_SUPPORT_FEATURE_TYPE" val="8"/>
  <p:tag name="KSO_WM_SLIDE_SUBTYPE" val="picTxt"/>
  <p:tag name="KSO_WM_TEMPLATE_ASSEMBLE_XID" val="606570444054ed1e2fb814a6"/>
  <p:tag name="KSO_WM_TEMPLATE_ASSEMBLE_GROUPID" val="606570444054ed1e2fb814a6"/>
</p:tagLst>
</file>

<file path=ppt/tags/tag1436.xml><?xml version="1.0" encoding="utf-8"?>
<p:tagLst xmlns:a="http://schemas.openxmlformats.org/drawingml/2006/main" xmlns:r="http://schemas.openxmlformats.org/officeDocument/2006/relationships"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222_1*ζ_h_i*1_1_1"/>
  <p:tag name="KSO_WM_TEMPLATE_CATEGORY" val="diagram"/>
  <p:tag name="KSO_WM_TEMPLATE_INDEX" val="20215222"/>
  <p:tag name="KSO_WM_UNIT_LAYERLEVEL" val="1_1_1"/>
  <p:tag name="KSO_WM_TAG_VERSION" val="1.0"/>
  <p:tag name="KSO_WM_BEAUTIFY_FLAG" val="#wm#"/>
  <p:tag name="KSO_WM_UNIT_DIAGRAM_MODELTYPE" val="creativePicture"/>
  <p:tag name="KSO_WM_UNIT_USESOURCEFORMAT_APPLY"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437.xml><?xml version="1.0" encoding="utf-8"?>
<p:tagLst xmlns:a="http://schemas.openxmlformats.org/drawingml/2006/main" xmlns:r="http://schemas.openxmlformats.org/officeDocument/2006/relationships"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5222_1*ζ_h_i*1_1_2"/>
  <p:tag name="KSO_WM_TEMPLATE_CATEGORY" val="diagram"/>
  <p:tag name="KSO_WM_TEMPLATE_INDEX" val="20215222"/>
  <p:tag name="KSO_WM_UNIT_LAYERLEVEL" val="1_1_1"/>
  <p:tag name="KSO_WM_TAG_VERSION" val="1.0"/>
  <p:tag name="KSO_WM_BEAUTIFY_FLAG" val="#wm#"/>
  <p:tag name="KSO_WM_UNIT_DIAGRAM_MODELTYPE" val="creativePicture"/>
  <p:tag name="KSO_WM_UNIT_USESOURCEFORMAT_APPLY"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438.xml><?xml version="1.0" encoding="utf-8"?>
<p:tagLst xmlns:a="http://schemas.openxmlformats.org/drawingml/2006/main" xmlns:r="http://schemas.openxmlformats.org/officeDocument/2006/relationships"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5222_1*ζ_h_i*1_1_3"/>
  <p:tag name="KSO_WM_TEMPLATE_CATEGORY" val="diagram"/>
  <p:tag name="KSO_WM_TEMPLATE_INDEX" val="20215222"/>
  <p:tag name="KSO_WM_UNIT_LAYERLEVEL" val="1_1_1"/>
  <p:tag name="KSO_WM_TAG_VERSION" val="1.0"/>
  <p:tag name="KSO_WM_BEAUTIFY_FLAG" val="#wm#"/>
  <p:tag name="KSO_WM_UNIT_DIAGRAM_MODELTYPE" val="creativePicture"/>
  <p:tag name="KSO_WM_UNIT_USESOURCEFORMAT_APPLY"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4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50_1*a*1"/>
  <p:tag name="KSO_WM_TEMPLATE_CATEGORY" val="diagram"/>
  <p:tag name="KSO_WM_TEMPLATE_INDEX" val="20217050"/>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4365f2790914a939acada6e6471ff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d6b9a4b34a014d75a9a0a81d1e3edcc7"/>
  <p:tag name="KSO_WM_UNIT_TEXT_FILL_FORE_SCHEMECOLOR_INDEX_BRIGHTNESS" val="0"/>
  <p:tag name="KSO_WM_UNIT_TEXT_FILL_FORE_SCHEMECOLOR_INDEX" val="13"/>
  <p:tag name="KSO_WM_UNIT_TEXT_FILL_TYPE" val="1"/>
  <p:tag name="KSO_WM_TEMPLATE_ASSEMBLE_XID" val="606570444054ed1e2fb814a6"/>
  <p:tag name="KSO_WM_TEMPLATE_ASSEMBLE_GROUPID" val="606570444054ed1e2fb814a6"/>
</p:tagLst>
</file>

<file path=ppt/tags/tag1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1440.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50_1*f*1"/>
  <p:tag name="KSO_WM_TEMPLATE_CATEGORY" val="diagram"/>
  <p:tag name="KSO_WM_TEMPLATE_INDEX" val="20217050"/>
  <p:tag name="KSO_WM_UNIT_LAYERLEVEL" val="1"/>
  <p:tag name="KSO_WM_TAG_VERSION" val="1.0"/>
  <p:tag name="KSO_WM_BEAUTIFY_FLAG" val="#wm#"/>
  <p:tag name="KSO_WM_UNIT_DEFAULT_FONT" val="14;20;2"/>
  <p:tag name="KSO_WM_UNIT_BLOCK" val="0"/>
  <p:tag name="KSO_WM_UNIT_VALUE" val="126"/>
  <p:tag name="KSO_WM_UNIT_SHOW_EDIT_AREA_INDICATION" val="1"/>
  <p:tag name="KSO_WM_CHIP_GROUPID" val="5e6b05596848fb12bee65ac8"/>
  <p:tag name="KSO_WM_CHIP_XID" val="5e6b05596848fb12bee65aca"/>
  <p:tag name="KSO_WM_UNIT_DEC_AREA_ID" val="9fac0f58e4e84449b138ef9b8595077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9febf74a8ce04196ac33616c5e44fc1b"/>
  <p:tag name="KSO_WM_UNIT_TEXT_FILL_FORE_SCHEMECOLOR_INDEX_BRIGHTNESS" val="0.25"/>
  <p:tag name="KSO_WM_UNIT_TEXT_FILL_FORE_SCHEMECOLOR_INDEX" val="13"/>
  <p:tag name="KSO_WM_UNIT_TEXT_FILL_TYPE" val="1"/>
  <p:tag name="KSO_WM_TEMPLATE_ASSEMBLE_XID" val="606570444054ed1e2fb814a6"/>
  <p:tag name="KSO_WM_TEMPLATE_ASSEMBLE_GROUPID" val="606570444054ed1e2fb814a6"/>
</p:tagLst>
</file>

<file path=ppt/tags/tag1441.xml><?xml version="1.0" encoding="utf-8"?>
<p:tagLst xmlns:a="http://schemas.openxmlformats.org/drawingml/2006/main" xmlns:r="http://schemas.openxmlformats.org/officeDocument/2006/relationships" xmlns:p="http://schemas.openxmlformats.org/presentationml/2006/main">
  <p:tag name="ISLIDE.ICON" val="#44241;#383185;"/>
</p:tagLst>
</file>

<file path=ppt/tags/tag1442.xml><?xml version="1.0" encoding="utf-8"?>
<p:tagLst xmlns:a="http://schemas.openxmlformats.org/drawingml/2006/main" xmlns:r="http://schemas.openxmlformats.org/officeDocument/2006/relationships" xmlns:p="http://schemas.openxmlformats.org/presentationml/2006/main">
  <p:tag name="ISLIDE.ICON" val="#81014;#147853;"/>
</p:tagLst>
</file>

<file path=ppt/tags/tag1443.xml><?xml version="1.0" encoding="utf-8"?>
<p:tagLst xmlns:a="http://schemas.openxmlformats.org/drawingml/2006/main" xmlns:r="http://schemas.openxmlformats.org/officeDocument/2006/relationships" xmlns:p="http://schemas.openxmlformats.org/presentationml/2006/main">
  <p:tag name="ISLIDE.ICON" val="#383468;"/>
</p:tagLst>
</file>

<file path=ppt/tags/tag1444.xml><?xml version="1.0" encoding="utf-8"?>
<p:tagLst xmlns:a="http://schemas.openxmlformats.org/drawingml/2006/main" xmlns:r="http://schemas.openxmlformats.org/officeDocument/2006/relationships" xmlns:p="http://schemas.openxmlformats.org/presentationml/2006/main">
  <p:tag name="ISLIDE.ICON" val="#391919;#73055;"/>
</p:tagLst>
</file>

<file path=ppt/tags/tag144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328.099212598425,&quot;width&quot;:4978.001574803149}"/>
</p:tagLst>
</file>

<file path=ppt/tags/tag1446.xml><?xml version="1.0" encoding="utf-8"?>
<p:tagLst xmlns:a="http://schemas.openxmlformats.org/drawingml/2006/main" xmlns:r="http://schemas.openxmlformats.org/officeDocument/2006/relationships" xmlns:p="http://schemas.openxmlformats.org/presentationml/2006/main">
  <p:tag name="ISLIDE.ICON" val="#67586;"/>
</p:tagLst>
</file>

<file path=ppt/tags/tag1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1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1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5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8"/>
  <p:tag name="KSO_WM_UNIT_LINE_FORE_SCHEMECOLOR_INDEX" val="10"/>
  <p:tag name="KSO_WM_UNIT_LINE_FILL_TYPE" val="2"/>
</p:tagLst>
</file>

<file path=ppt/tags/tag1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1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1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73.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1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1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1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8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Lst>
</file>

<file path=ppt/tags/tag1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Lst>
</file>

<file path=ppt/tags/tag1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Lst>
</file>

<file path=ppt/tags/tag1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Lst>
</file>

<file path=ppt/tags/tag1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Lst>
</file>

<file path=ppt/tags/tag1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Lst>
</file>

<file path=ppt/tags/tag1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Lst>
</file>

<file path=ppt/tags/tag19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Lst>
</file>

<file path=ppt/tags/tag19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95.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1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1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2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2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2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2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20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2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2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21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21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21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
  <p:tag name="KSO_WM_UNIT_FILL_FORE_SCHEMECOLOR_INDEX_1_POS" val="0"/>
  <p:tag name="KSO_WM_UNIT_FILL_FORE_SCHEMECOLOR_INDEX_1_TRANS" val="0"/>
  <p:tag name="KSO_WM_UNIT_FILL_FORE_SCHEMECOLOR_INDEX_2_BRIGHTNESS" val="0"/>
  <p:tag name="KSO_WM_UNIT_FILL_FORE_SCHEMECOLOR_INDEX_2" val="1"/>
  <p:tag name="KSO_WM_UNIT_FILL_FORE_SCHEMECOLOR_INDEX_2_POS" val="0.35"/>
  <p:tag name="KSO_WM_UNIT_FILL_FORE_SCHEMECOLOR_INDEX_2_TRANS" val="0"/>
  <p:tag name="KSO_WM_UNIT_FILL_FORE_SCHEMECOLOR_INDEX_3_BRIGHTNESS" val="0"/>
  <p:tag name="KSO_WM_UNIT_FILL_FORE_SCHEMECOLOR_INDEX_3" val="1"/>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
  <p:tag name="KSO_WM_UNIT_LINE_FILL_TYPE" val="2"/>
</p:tagLst>
</file>

<file path=ppt/tags/tag2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
  <p:tag name="KSO_WM_UNIT_FILL_FORE_SCHEMECOLOR_INDEX_1_POS" val="0"/>
  <p:tag name="KSO_WM_UNIT_FILL_FORE_SCHEMECOLOR_INDEX_1_TRANS" val="0"/>
  <p:tag name="KSO_WM_UNIT_FILL_FORE_SCHEMECOLOR_INDEX_2_BRIGHTNESS" val="0"/>
  <p:tag name="KSO_WM_UNIT_FILL_FORE_SCHEMECOLOR_INDEX_2" val="1"/>
  <p:tag name="KSO_WM_UNIT_FILL_FORE_SCHEMECOLOR_INDEX_2_POS" val="0.35"/>
  <p:tag name="KSO_WM_UNIT_FILL_FORE_SCHEMECOLOR_INDEX_2_TRANS" val="0"/>
  <p:tag name="KSO_WM_UNIT_FILL_FORE_SCHEMECOLOR_INDEX_3_BRIGHTNESS" val="0"/>
  <p:tag name="KSO_WM_UNIT_FILL_FORE_SCHEMECOLOR_INDEX_3" val="1"/>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
  <p:tag name="KSO_WM_UNIT_LINE_FILL_TYPE" val="2"/>
</p:tagLst>
</file>

<file path=ppt/tags/tag21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
  <p:tag name="KSO_WM_UNIT_FILL_FORE_SCHEMECOLOR_INDEX_1_POS" val="0"/>
  <p:tag name="KSO_WM_UNIT_FILL_FORE_SCHEMECOLOR_INDEX_1_TRANS" val="0"/>
  <p:tag name="KSO_WM_UNIT_FILL_FORE_SCHEMECOLOR_INDEX_2_BRIGHTNESS" val="0"/>
  <p:tag name="KSO_WM_UNIT_FILL_FORE_SCHEMECOLOR_INDEX_2" val="1"/>
  <p:tag name="KSO_WM_UNIT_FILL_FORE_SCHEMECOLOR_INDEX_2_POS" val="0.35"/>
  <p:tag name="KSO_WM_UNIT_FILL_FORE_SCHEMECOLOR_INDEX_2_TRANS" val="0"/>
  <p:tag name="KSO_WM_UNIT_FILL_FORE_SCHEMECOLOR_INDEX_3_BRIGHTNESS" val="0"/>
  <p:tag name="KSO_WM_UNIT_FILL_FORE_SCHEMECOLOR_INDEX_3" val="1"/>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
  <p:tag name="KSO_WM_UNIT_LINE_FILL_TYPE" val="2"/>
</p:tagLst>
</file>

<file path=ppt/tags/tag2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9"/>
  <p:tag name="KSO_WM_UNIT_LINE_FILL_TYPE" val="2"/>
</p:tagLst>
</file>

<file path=ppt/tags/tag2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9"/>
  <p:tag name="KSO_WM_UNIT_LINE_FILL_TYPE" val="2"/>
</p:tagLst>
</file>

<file path=ppt/tags/tag2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0.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2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2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2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2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2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2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
  <p:tag name="KSO_WM_UNIT_FILL_FORE_SCHEMECOLOR_INDEX_1_POS" val="0"/>
  <p:tag name="KSO_WM_UNIT_FILL_FORE_SCHEMECOLOR_INDEX_1_TRANS" val="0"/>
  <p:tag name="KSO_WM_UNIT_FILL_FORE_SCHEMECOLOR_INDEX_2_BRIGHTNESS" val="0"/>
  <p:tag name="KSO_WM_UNIT_FILL_FORE_SCHEMECOLOR_INDEX_2" val="1"/>
  <p:tag name="KSO_WM_UNIT_FILL_FORE_SCHEMECOLOR_INDEX_2_POS" val="0.35"/>
  <p:tag name="KSO_WM_UNIT_FILL_FORE_SCHEMECOLOR_INDEX_2_TRANS" val="0"/>
  <p:tag name="KSO_WM_UNIT_FILL_FORE_SCHEMECOLOR_INDEX_3_BRIGHTNESS" val="0"/>
  <p:tag name="KSO_WM_UNIT_FILL_FORE_SCHEMECOLOR_INDEX_3" val="1"/>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
  <p:tag name="KSO_WM_UNIT_LINE_FILL_TYPE" val="2"/>
</p:tagLst>
</file>

<file path=ppt/tags/tag2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
  <p:tag name="KSO_WM_UNIT_FILL_FORE_SCHEMECOLOR_INDEX_1_POS" val="0"/>
  <p:tag name="KSO_WM_UNIT_FILL_FORE_SCHEMECOLOR_INDEX_1_TRANS" val="0"/>
  <p:tag name="KSO_WM_UNIT_FILL_FORE_SCHEMECOLOR_INDEX_2_BRIGHTNESS" val="0"/>
  <p:tag name="KSO_WM_UNIT_FILL_FORE_SCHEMECOLOR_INDEX_2" val="1"/>
  <p:tag name="KSO_WM_UNIT_FILL_FORE_SCHEMECOLOR_INDEX_2_POS" val="0.35"/>
  <p:tag name="KSO_WM_UNIT_FILL_FORE_SCHEMECOLOR_INDEX_2_TRANS" val="0"/>
  <p:tag name="KSO_WM_UNIT_FILL_FORE_SCHEMECOLOR_INDEX_3_BRIGHTNESS" val="0"/>
  <p:tag name="KSO_WM_UNIT_FILL_FORE_SCHEMECOLOR_INDEX_3" val="1"/>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
  <p:tag name="KSO_WM_UNIT_LINE_FILL_TYPE" val="2"/>
</p:tagLst>
</file>

<file path=ppt/tags/tag2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
  <p:tag name="KSO_WM_UNIT_FILL_FORE_SCHEMECOLOR_INDEX_1_POS" val="0"/>
  <p:tag name="KSO_WM_UNIT_FILL_FORE_SCHEMECOLOR_INDEX_1_TRANS" val="0"/>
  <p:tag name="KSO_WM_UNIT_FILL_FORE_SCHEMECOLOR_INDEX_2_BRIGHTNESS" val="0"/>
  <p:tag name="KSO_WM_UNIT_FILL_FORE_SCHEMECOLOR_INDEX_2" val="1"/>
  <p:tag name="KSO_WM_UNIT_FILL_FORE_SCHEMECOLOR_INDEX_2_POS" val="0.35"/>
  <p:tag name="KSO_WM_UNIT_FILL_FORE_SCHEMECOLOR_INDEX_2_TRANS" val="0"/>
  <p:tag name="KSO_WM_UNIT_FILL_FORE_SCHEMECOLOR_INDEX_3_BRIGHTNESS" val="0"/>
  <p:tag name="KSO_WM_UNIT_FILL_FORE_SCHEMECOLOR_INDEX_3" val="1"/>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
  <p:tag name="KSO_WM_UNIT_LINE_FILL_TYPE" val="2"/>
</p:tagLst>
</file>

<file path=ppt/tags/tag2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9"/>
  <p:tag name="KSO_WM_UNIT_LINE_FILL_TYPE" val="2"/>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9"/>
  <p:tag name="KSO_WM_UNIT_LINE_FILL_TYPE" val="2"/>
</p:tagLst>
</file>

<file path=ppt/tags/tag2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3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2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3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2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
  <p:tag name="KSO_WM_UNIT_FILL_FORE_SCHEMECOLOR_INDEX_1_POS" val="0"/>
  <p:tag name="KSO_WM_UNIT_FILL_FORE_SCHEMECOLOR_INDEX_1_TRANS" val="0"/>
  <p:tag name="KSO_WM_UNIT_FILL_FORE_SCHEMECOLOR_INDEX_2_BRIGHTNESS" val="0"/>
  <p:tag name="KSO_WM_UNIT_FILL_FORE_SCHEMECOLOR_INDEX_2" val="1"/>
  <p:tag name="KSO_WM_UNIT_FILL_FORE_SCHEMECOLOR_INDEX_2_POS" val="0.8"/>
  <p:tag name="KSO_WM_UNIT_FILL_FORE_SCHEMECOLOR_INDEX_2_TRANS" val="0"/>
  <p:tag name="KSO_WM_UNIT_FILL_FORE_SCHEMECOLOR_INDEX_3_BRIGHTNESS" val="0"/>
  <p:tag name="KSO_WM_UNIT_FILL_FORE_SCHEMECOLOR_INDEX_3" val="1"/>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
  <p:tag name="KSO_WM_UNIT_LINE_FILL_TYPE" val="2"/>
</p:tagLst>
</file>

<file path=ppt/tags/tag23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
  <p:tag name="KSO_WM_UNIT_TEXT_FILL_TYPE" val="1"/>
</p:tagLst>
</file>

<file path=ppt/tags/tag23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
  <p:tag name="KSO_WM_UNIT_TEXT_FILL_TYPE" val="1"/>
</p:tagLst>
</file>

<file path=ppt/tags/tag2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2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2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2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2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24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2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25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25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4"/>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4"/>
  <p:tag name="KSO_WM_UNIT_TEXT_FILL_TYPE" val="1"/>
</p:tagLst>
</file>

<file path=ppt/tags/tag2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2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5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4"/>
  <p:tag name="KSO_WM_UNIT_TEXT_FILL_TYPE" val="1"/>
</p:tagLst>
</file>

<file path=ppt/tags/tag25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2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260.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261.xml><?xml version="1.0" encoding="utf-8"?>
<p:tagLst xmlns:a="http://schemas.openxmlformats.org/drawingml/2006/main" xmlns:r="http://schemas.openxmlformats.org/officeDocument/2006/relationships" xmlns:p="http://schemas.openxmlformats.org/presentationml/2006/main">
  <p:tag name="RAINPROBLEM" val="MultipleChoice"/>
  <p:tag name="PROBLEMSCORE" val="20.0"/>
  <p:tag name="PROBLEMHASREMARK" val="True"/>
  <p:tag name="PROBLEMREMARK" val="在顺序表中插入一个结点的时间复杂度都是O(n2)，排序的时间复杂度为O(n2)或O(nlog2n)。顺序表是一种随机存取结构，访问第i个结点和求第i个结点的直接前驱都可以直接通过数组的下标直接定位，时间复杂度是O(1)。"/>
</p:tagLst>
</file>

<file path=ppt/tags/tag262.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26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6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6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27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4.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275.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7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7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7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7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28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4"/>
  <p:tag name="KSO_WM_UNIT_TEXT_FILL_TYPE" val="1"/>
</p:tagLst>
</file>

<file path=ppt/tags/tag286.xml><?xml version="1.0" encoding="utf-8"?>
<p:tagLst xmlns:a="http://schemas.openxmlformats.org/drawingml/2006/main" xmlns:r="http://schemas.openxmlformats.org/officeDocument/2006/relationships" xmlns:p="http://schemas.openxmlformats.org/presentationml/2006/main">
  <p:tag name="PA" val="v5.2.11"/>
  <p:tag name="WHOLESPTYPE" val="Shape_Other"/>
  <p:tag name="KSO_WM_UNIT_FILL_FORE_SCHEMECOLOR_INDEX_BRIGHTNESS" val="0"/>
  <p:tag name="KSO_WM_UNIT_FILL_FORE_SCHEMECOLOR_INDEX" val="6"/>
  <p:tag name="KSO_WM_UNIT_FILL_TYPE" val="1"/>
</p:tagLst>
</file>

<file path=ppt/tags/tag2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2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2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2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2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3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0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1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38.xml><?xml version="1.0" encoding="utf-8"?>
<p:tagLst xmlns:a="http://schemas.openxmlformats.org/drawingml/2006/main" xmlns:r="http://schemas.openxmlformats.org/officeDocument/2006/relationships" xmlns:p="http://schemas.openxmlformats.org/presentationml/2006/main">
  <p:tag name="PA" val="v5.2.11"/>
  <p:tag name="WHOLESPTYPE" val="Shape_Other"/>
  <p:tag name="KSO_WM_UNIT_FILL_FORE_SCHEMECOLOR_INDEX_BRIGHTNESS" val="0"/>
  <p:tag name="KSO_WM_UNIT_FILL_FORE_SCHEMECOLOR_INDEX" val="6"/>
  <p:tag name="KSO_WM_UNIT_FILL_TYPE" val="1"/>
</p:tagLst>
</file>

<file path=ppt/tags/tag3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4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6"/>
  <p:tag name="KSO_WM_UNIT_LINE_FILL_TYPE" val="2"/>
</p:tagLst>
</file>

<file path=ppt/tags/tag3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6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6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6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363.xml><?xml version="1.0" encoding="utf-8"?>
<p:tagLst xmlns:a="http://schemas.openxmlformats.org/drawingml/2006/main" xmlns:r="http://schemas.openxmlformats.org/officeDocument/2006/relationships" xmlns:p="http://schemas.openxmlformats.org/presentationml/2006/main">
  <p:tag name="PA" val="v5.2.11"/>
  <p:tag name="WHOLESPTYPE" val="Shape_Other"/>
  <p:tag name="KSO_WM_UNIT_FILL_FORE_SCHEMECOLOR_INDEX_BRIGHTNESS" val="0"/>
  <p:tag name="KSO_WM_UNIT_FILL_FORE_SCHEMECOLOR_INDEX" val="6"/>
  <p:tag name="KSO_WM_UNIT_FILL_TYPE" val="1"/>
</p:tagLst>
</file>

<file path=ppt/tags/tag3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3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3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3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3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3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9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9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9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4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0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0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0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0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4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1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1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2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2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2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58.xml><?xml version="1.0" encoding="utf-8"?>
<p:tagLst xmlns:a="http://schemas.openxmlformats.org/drawingml/2006/main" xmlns:r="http://schemas.openxmlformats.org/officeDocument/2006/relationships" xmlns:p="http://schemas.openxmlformats.org/presentationml/2006/main">
  <p:tag name="PA" val="v5.2.11"/>
  <p:tag name="WHOLESPTYPE" val="Shape_Line"/>
  <p:tag name="KSO_WM_UNIT_LINE_FORE_SCHEMECOLOR_INDEX_BRIGHTNESS" val="0"/>
  <p:tag name="KSO_WM_UNIT_LINE_FORE_SCHEMECOLOR_INDEX" val="6"/>
  <p:tag name="KSO_WM_UNIT_LINE_FILL_TYPE" val="2"/>
</p:tagLst>
</file>

<file path=ppt/tags/tag4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4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4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4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4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4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7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7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4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4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4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4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4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4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9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9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3"/>
  <p:tag name="KSO_WM_UNIT_LINE_FILL_TYPE" val="2"/>
</p:tagLst>
</file>

<file path=ppt/tags/tag494.xml><?xml version="1.0" encoding="utf-8"?>
<p:tagLst xmlns:a="http://schemas.openxmlformats.org/drawingml/2006/main" xmlns:r="http://schemas.openxmlformats.org/officeDocument/2006/relationships" xmlns:p="http://schemas.openxmlformats.org/presentationml/2006/main">
  <p:tag name="PA" val="v5.2.11"/>
  <p:tag name="WHOLESPTYPE" val="Shape_Line"/>
  <p:tag name="KSO_WM_UNIT_LINE_FORE_SCHEMECOLOR_INDEX_BRIGHTNESS" val="0"/>
  <p:tag name="KSO_WM_UNIT_LINE_FORE_SCHEMECOLOR_INDEX" val="6"/>
  <p:tag name="KSO_WM_UNIT_LINE_FILL_TYPE" val="2"/>
</p:tagLst>
</file>

<file path=ppt/tags/tag49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3"/>
  <p:tag name="KSO_WM_UNIT_LINE_FILL_TYPE" val="2"/>
</p:tagLst>
</file>

<file path=ppt/tags/tag4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4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5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0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5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5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1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5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5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5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2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3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3"/>
  <p:tag name="KSO_WM_UNIT_LINE_FILL_TYPE" val="2"/>
</p:tagLst>
</file>

<file path=ppt/tags/tag5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5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5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5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5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55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5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5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5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7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3"/>
  <p:tag name="KSO_WM_UNIT_LINE_FILL_TYPE" val="2"/>
</p:tagLst>
</file>

<file path=ppt/tags/tag5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5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5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5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5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9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5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5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5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9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6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6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1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6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15.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15"/>
  <p:tag name="KSO_WM_UNIT_LINE_FORE_SCHEMECOLOR_INDEX_2" val="14"/>
  <p:tag name="KSO_WM_UNIT_LINE_FORE_SCHEMECOLOR_INDEX_2_POS" val="0.89"/>
  <p:tag name="KSO_WM_UNIT_LINE_FORE_SCHEMECOLOR_INDEX_2_TRANS" val="0"/>
  <p:tag name="KSO_WM_UNIT_LINE_GRADIENT_TYPE" val="0"/>
  <p:tag name="KSO_WM_UNIT_LINE_GRADIENT_ANGLE" val="70"/>
  <p:tag name="KSO_WM_UNIT_LINE_GRADIENT_DIRECTION" val="-2"/>
  <p:tag name="KSO_WM_UNIT_LINE_FILL_TYPE" val="5"/>
  <p:tag name="KSO_WM_UNIT_TEXT_FILL_FORE_SCHEMECOLOR_INDEX_BRIGHTNESS" val="0"/>
  <p:tag name="KSO_WM_UNIT_TEXT_FILL_FORE_SCHEMECOLOR_INDEX" val="2"/>
  <p:tag name="KSO_WM_UNIT_TEXT_FILL_TYPE" val="1"/>
</p:tagLst>
</file>

<file path=ppt/tags/tag61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6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6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6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624.xml><?xml version="1.0" encoding="utf-8"?>
<p:tagLst xmlns:a="http://schemas.openxmlformats.org/drawingml/2006/main" xmlns:r="http://schemas.openxmlformats.org/officeDocument/2006/relationships" xmlns:p="http://schemas.openxmlformats.org/presentationml/2006/main">
  <p:tag name="PA" val="v5.2.11"/>
  <p:tag name="WHOLESPTYPE" val="Shape_Line"/>
  <p:tag name="KSO_WM_UNIT_LINE_FORE_SCHEMECOLOR_INDEX_BRIGHTNESS" val="0"/>
  <p:tag name="KSO_WM_UNIT_LINE_FORE_SCHEMECOLOR_INDEX" val="6"/>
  <p:tag name="KSO_WM_UNIT_LINE_FILL_TYPE" val="2"/>
</p:tagLst>
</file>

<file path=ppt/tags/tag6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6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6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6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4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6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6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6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6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6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016.129133858268,&quot;width&quot;:3855.7527559055115}"/>
</p:tagLst>
</file>

<file path=ppt/tags/tag669.xml><?xml version="1.0" encoding="utf-8"?>
<p:tagLst xmlns:a="http://schemas.openxmlformats.org/drawingml/2006/main" xmlns:r="http://schemas.openxmlformats.org/officeDocument/2006/relationships" xmlns:p="http://schemas.openxmlformats.org/presentationml/2006/main">
  <p:tag name="PA" val="v5.2.11"/>
  <p:tag name="WHOLESPTYPE" val="Shape_Line"/>
  <p:tag name="KSO_WM_UNIT_LINE_FORE_SCHEMECOLOR_INDEX_BRIGHTNESS" val="0"/>
  <p:tag name="KSO_WM_UNIT_LINE_FORE_SCHEMECOLOR_INDEX" val="6"/>
  <p:tag name="KSO_WM_UNIT_LINE_FILL_TYPE" val="2"/>
</p:tagLst>
</file>

<file path=ppt/tags/tag67.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8.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6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6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8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69.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6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91.xml><?xml version="1.0" encoding="utf-8"?>
<p:tagLst xmlns:a="http://schemas.openxmlformats.org/drawingml/2006/main" xmlns:r="http://schemas.openxmlformats.org/officeDocument/2006/relationships" xmlns:p="http://schemas.openxmlformats.org/presentationml/2006/main">
  <p:tag name="KSO_WM_SLIDE_ID" val="diagram20217327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7"/>
  <p:tag name="KSO_WM_SLIDE_LAYOUT" val="a_h"/>
  <p:tag name="KSO_WM_SLIDE_LAYOUT_CNT" val="1_1"/>
  <p:tag name="KSO_WM_TEMPLATE_THUMBS_INDEX" val="1、4、7、12、13、14、15、16、17、18、20、24、25、28、33、36、40、43、44"/>
  <p:tag name="KSO_WM_SLIDE_SIZE" val="503.949*144.7"/>
  <p:tag name="KSO_WM_SLIDE_POSITION" val="228*263.3"/>
  <p:tag name="KSO_WM_SLIDE_LAYOUT_INFO" val="{&quot;backgroundInfo&quot;:[{&quot;bottom&quot;:0,&quot;bottomAbs&quot;:false,&quot;left&quot;:0,&quot;leftAbs&quot;:false,&quot;right&quot;:0,&quot;rightAbs&quot;:false,&quot;top&quot;:0,&quot;topAbs&quot;:false,&quot;type&quot;:&quot;general&quot;}],&quot;id&quot;:&quot;2021-04-01T16:20:02&quot;,&quot;maxSize&quot;:{&quot;size1&quot;:52.50993586662743},&quot;minSize&quot;:{&quot;size1&quot;:33.30993586662743},&quot;normalSize&quot;:{&quot;size1&quot;:34.13234327403484},&quot;subLayout&quot;:[{&quot;id&quot;:&quot;2021-04-01T16:20:02&quot;,&quot;margin&quot;:{&quot;bottom&quot;:0.8479999303817749,&quot;left&quot;:5.502999782562256,&quot;right&quot;:5.502999782562256,&quot;top&quot;:3.38700008392334},&quot;type&quot;:0},{&quot;id&quot;:&quot;2021-04-01T16:20:02&quot;,&quot;margin&quot;:{&quot;bottom&quot;:3.38700008392334,&quot;left&quot;:5.502999782562256,&quot;right&quot;:5.502999782562256,&quot;top&quot;:0.02600000612437725},&quot;maxSize&quot;:{&quot;size1&quot;:29.355736513133298},&quot;minSize&quot;:{&quot;size1&quot;:13.455736513133289},&quot;normalSize&quot;:{&quot;size1&quot;:21.047159159179383},&quot;subLayout&quot;:[{&quot;id&quot;:&quot;2021-04-01T16:20:02&quot;,&quot;margin&quot;:{&quot;bottom&quot;:0.0469297356903553,&quot;left&quot;:5.502999782562256,&quot;right&quot;:5.502999782562256,&quot;top&quot;:0.02600000612437725},&quot;type&quot;:0},{&quot;id&quot;:&quot;2021-04-01T16:20:02&quot;,&quot;margin&quot;:{&quot;bottom&quot;:3.38700008392334,&quot;left&quot;:5.502999782562256,&quot;right&quot;:5.502999782562256,&quot;top&quot;:0.14886149764060974},&quot;type&quot;:0}],&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c4054ed1e2fb81636"/>
  <p:tag name="KSO_WM_TEMPLATE_ASSEMBLE_GROUPID" val="6065707c4054ed1e2fb81636"/>
</p:tagLst>
</file>

<file path=ppt/tags/tag69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7327_1*a*1"/>
  <p:tag name="KSO_WM_TEMPLATE_CATEGORY" val="diagram"/>
  <p:tag name="KSO_WM_TEMPLATE_INDEX" val="20217327"/>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71b1787d186d4db6a34181a20f548cb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43af8bdc4fb644cdaf0b138da1633c5d"/>
  <p:tag name="KSO_WM_UNIT_TEXT_FILL_FORE_SCHEMECOLOR_INDEX_BRIGHTNESS" val="0"/>
  <p:tag name="KSO_WM_UNIT_TEXT_FILL_FORE_SCHEMECOLOR_INDEX" val="13"/>
  <p:tag name="KSO_WM_UNIT_TEXT_FILL_TYPE" val="1"/>
  <p:tag name="KSO_WM_TEMPLATE_ASSEMBLE_XID" val="6065707c4054ed1e2fb81636"/>
  <p:tag name="KSO_WM_TEMPLATE_ASSEMBLE_GROUPID" val="6065707c4054ed1e2fb81636"/>
</p:tagLst>
</file>

<file path=ppt/tags/tag6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327_1*i*1"/>
  <p:tag name="KSO_WM_TEMPLATE_CATEGORY" val="diagram"/>
  <p:tag name="KSO_WM_TEMPLATE_INDEX" val="20217327"/>
  <p:tag name="KSO_WM_UNIT_LAYERLEVEL" val="1"/>
  <p:tag name="KSO_WM_TAG_VERSION" val="1.0"/>
  <p:tag name="KSO_WM_BEAUTIFY_FLAG" val="#wm#"/>
  <p:tag name="KSO_WM_UNIT_BLOCK" val="0"/>
  <p:tag name="KSO_WM_UNIT_SM_LIMIT_TYPE" val="2"/>
  <p:tag name="KSO_WM_UNIT_DEC_AREA_ID" val="89366aef16d547de8b4d9212421a9d06"/>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fd06e271fa9d42129da2b1f"/>
  <p:tag name="KSO_WM_CHIP_XID" val="5fd06e271fa9d42129da2b2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6065707c4054ed1e2fb81636"/>
  <p:tag name="KSO_WM_TEMPLATE_ASSEMBLE_GROUPID" val="6065707c4054ed1e2fb81636"/>
</p:tagLst>
</file>

<file path=ppt/tags/tag6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327_1*i*2"/>
  <p:tag name="KSO_WM_TEMPLATE_CATEGORY" val="diagram"/>
  <p:tag name="KSO_WM_TEMPLATE_INDEX" val="20217327"/>
  <p:tag name="KSO_WM_UNIT_LAYERLEVEL" val="1"/>
  <p:tag name="KSO_WM_TAG_VERSION" val="1.0"/>
  <p:tag name="KSO_WM_BEAUTIFY_FLAG" val="#wm#"/>
  <p:tag name="KSO_WM_UNIT_BLOCK" val="0"/>
  <p:tag name="KSO_WM_UNIT_SM_LIMIT_TYPE" val="2"/>
  <p:tag name="KSO_WM_UNIT_DEC_AREA_ID" val="0362168c89e44694b8ca25d6f7288891"/>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fd06e271fa9d42129da2b1f"/>
  <p:tag name="KSO_WM_CHIP_XID" val="5fd06e271fa9d42129da2b20"/>
  <p:tag name="KSO_WM_TEMPLATE_ASSEMBLE_XID" val="6065707c4054ed1e2fb81636"/>
  <p:tag name="KSO_WM_TEMPLATE_ASSEMBLE_GROUPID" val="6065707c4054ed1e2fb81636"/>
</p:tagLst>
</file>

<file path=ppt/tags/tag6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7327_1*i*5"/>
  <p:tag name="KSO_WM_TEMPLATE_CATEGORY" val="diagram"/>
  <p:tag name="KSO_WM_TEMPLATE_INDEX" val="20217327"/>
  <p:tag name="KSO_WM_UNIT_LAYERLEVEL" val="1"/>
  <p:tag name="KSO_WM_TAG_VERSION" val="1.0"/>
  <p:tag name="KSO_WM_BEAUTIFY_FLAG" val="#wm#"/>
  <p:tag name="KSO_WM_UNIT_BLOCK" val="0"/>
  <p:tag name="KSO_WM_UNIT_SM_LIMIT_TYPE" val="2"/>
  <p:tag name="KSO_WM_UNIT_DEC_AREA_ID" val="dd0457fd0af0429ab9fc253a7f863e7e"/>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fd06e271fa9d42129da2b1f"/>
  <p:tag name="KSO_WM_CHIP_XID" val="5fd06e271fa9d42129da2b20"/>
  <p:tag name="KSO_WM_UNIT_LINE_FORE_SCHEMECOLOR_INDEX_BRIGHTNESS" val="0"/>
  <p:tag name="KSO_WM_UNIT_LINE_FORE_SCHEMECOLOR_INDEX" val="5"/>
  <p:tag name="KSO_WM_UNIT_LINE_FILL_TYPE" val="2"/>
  <p:tag name="KSO_WM_TEMPLATE_ASSEMBLE_XID" val="6065707c4054ed1e2fb81636"/>
  <p:tag name="KSO_WM_TEMPLATE_ASSEMBLE_GROUPID" val="6065707c4054ed1e2fb81636"/>
</p:tagLst>
</file>

<file path=ppt/tags/tag6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7327_1*i*6"/>
  <p:tag name="KSO_WM_TEMPLATE_CATEGORY" val="diagram"/>
  <p:tag name="KSO_WM_TEMPLATE_INDEX" val="20217327"/>
  <p:tag name="KSO_WM_UNIT_LAYERLEVEL" val="1"/>
  <p:tag name="KSO_WM_TAG_VERSION" val="1.0"/>
  <p:tag name="KSO_WM_BEAUTIFY_FLAG" val="#wm#"/>
  <p:tag name="KSO_WM_UNIT_BLOCK" val="0"/>
  <p:tag name="KSO_WM_UNIT_SM_LIMIT_TYPE" val="2"/>
  <p:tag name="KSO_WM_UNIT_DEC_AREA_ID" val="3f045e53b8f541539a14e554e230811b"/>
  <p:tag name="KSO_WM_UNIT_DECORATE_INFO" val="{&quot;DecorateInfoH&quot;:{&quot;IsAbs&quot;:true},&quot;DecorateInfoW&quot;:{&quot;IsAbs&quot;:true},&quot;DecorateInfoX&quot;:{&quot;IsAbs&quot;:true,&quot;Pos&quot;:1},&quot;DecorateInfoY&quot;:{&quot;IsAbs&quot;:true,&quot;Pos&quot;:0},&quot;ReferentInfo&quot;:{&quot;Id&quot;:&quot;71b1787d186d4db6a34181a20f548cb6&quot;,&quot;X&quot;:{&quot;Pos&quot;:1},&quot;Y&quot;:{&quot;Pos&quot;:2}},&quot;whChangeMode&quot;:0}"/>
  <p:tag name="KSO_WM_CHIP_GROUPID" val="5fd06e271fa9d42129da2b1f"/>
  <p:tag name="KSO_WM_CHIP_XID" val="5fd06e271fa9d42129da2b20"/>
  <p:tag name="KSO_WM_UNIT_LINE_FORE_SCHEMECOLOR_INDEX_BRIGHTNESS" val="0"/>
  <p:tag name="KSO_WM_UNIT_LINE_FORE_SCHEMECOLOR_INDEX" val="13"/>
  <p:tag name="KSO_WM_UNIT_LINE_FILL_TYPE" val="2"/>
  <p:tag name="KSO_WM_TEMPLATE_ASSEMBLE_XID" val="6065707c4054ed1e2fb81636"/>
  <p:tag name="KSO_WM_TEMPLATE_ASSEMBLE_GROUPID" val="6065707c4054ed1e2fb81636"/>
</p:tagLst>
</file>

<file path=ppt/tags/tag69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3"/>
  <p:tag name="KSO_WM_UNIT_LINE_FILL_TYPE" val="2"/>
</p:tagLst>
</file>

<file path=ppt/tags/tag6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327_1*i*3"/>
  <p:tag name="KSO_WM_TEMPLATE_CATEGORY" val="diagram"/>
  <p:tag name="KSO_WM_TEMPLATE_INDEX" val="20217327"/>
  <p:tag name="KSO_WM_UNIT_LAYERLEVEL" val="1"/>
  <p:tag name="KSO_WM_TAG_VERSION" val="1.0"/>
  <p:tag name="KSO_WM_BEAUTIFY_FLAG" val="#wm#"/>
  <p:tag name="KSO_WM_UNIT_SM_LIMIT_TYPE" val="2"/>
  <p:tag name="KSO_WM_CHIP_GROUPID" val="5fd06e271fa9d42129da2b1f"/>
  <p:tag name="KSO_WM_CHIP_XID" val="5fd06e271fa9d42129da2b20"/>
  <p:tag name="KSO_WM_UNIT_LINE_FORE_SCHEMECOLOR_INDEX_BRIGHTNESS" val="0"/>
  <p:tag name="KSO_WM_UNIT_LINE_FORE_SCHEMECOLOR_INDEX" val="5"/>
  <p:tag name="KSO_WM_UNIT_LINE_FILL_TYPE" val="2"/>
  <p:tag name="KSO_WM_TEMPLATE_ASSEMBLE_XID" val="6065707c4054ed1e2fb81636"/>
  <p:tag name="KSO_WM_TEMPLATE_ASSEMBLE_GROUPID" val="6065707c4054ed1e2fb81636"/>
</p:tagLst>
</file>

<file path=ppt/tags/tag6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327_1*i*4"/>
  <p:tag name="KSO_WM_TEMPLATE_CATEGORY" val="diagram"/>
  <p:tag name="KSO_WM_TEMPLATE_INDEX" val="20217327"/>
  <p:tag name="KSO_WM_UNIT_LAYERLEVEL" val="1"/>
  <p:tag name="KSO_WM_TAG_VERSION" val="1.0"/>
  <p:tag name="KSO_WM_BEAUTIFY_FLAG" val="#wm#"/>
  <p:tag name="KSO_WM_UNIT_SM_LIMIT_TYPE" val="2"/>
  <p:tag name="KSO_WM_CHIP_GROUPID" val="5fd06e271fa9d42129da2b1f"/>
  <p:tag name="KSO_WM_CHIP_XID" val="5fd06e271fa9d42129da2b20"/>
  <p:tag name="KSO_WM_UNIT_LINE_FORE_SCHEMECOLOR_INDEX_BRIGHTNESS" val="0"/>
  <p:tag name="KSO_WM_UNIT_LINE_FORE_SCHEMECOLOR_INDEX" val="5"/>
  <p:tag name="KSO_WM_UNIT_LINE_FILL_TYPE" val="2"/>
  <p:tag name="KSO_WM_TEMPLATE_ASSEMBLE_XID" val="6065707c4054ed1e2fb81636"/>
  <p:tag name="KSO_WM_TEMPLATE_ASSEMBLE_GROUPID" val="6065707c4054ed1e2fb81636"/>
</p:tagLst>
</file>

<file path=ppt/tags/tag7.xml><?xml version="1.0" encoding="utf-8"?>
<p:tagLst xmlns:a="http://schemas.openxmlformats.org/drawingml/2006/main" xmlns:r="http://schemas.openxmlformats.org/officeDocument/2006/relationships" xmlns:p="http://schemas.openxmlformats.org/presentationml/2006/main">
  <p:tag name="RAINPROBLEM" val="MultipleChoice"/>
  <p:tag name="PROBLEMSCORE" val="20.0"/>
</p:tagLst>
</file>

<file path=ppt/tags/tag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00.xml><?xml version="1.0" encoding="utf-8"?>
<p:tagLst xmlns:a="http://schemas.openxmlformats.org/drawingml/2006/main" xmlns:r="http://schemas.openxmlformats.org/officeDocument/2006/relationships" xmlns:p="http://schemas.openxmlformats.org/presentationml/2006/main">
  <p:tag name="RAINPROBLEM" val="MultipleChoice"/>
  <p:tag name="PROBLEMSCORE" val="20.0"/>
</p:tagLst>
</file>

<file path=ppt/tags/tag70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0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0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0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0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1.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Lst>
</file>

<file path=ppt/tags/tag71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7.xml><?xml version="1.0" encoding="utf-8"?>
<p:tagLst xmlns:a="http://schemas.openxmlformats.org/drawingml/2006/main" xmlns:r="http://schemas.openxmlformats.org/officeDocument/2006/relationships" xmlns:p="http://schemas.openxmlformats.org/presentationml/2006/main">
  <p:tag name="RAINPROBLEM" val="MultipleChoice"/>
  <p:tag name="PROBLEMSCORE" val="20.0"/>
</p:tagLst>
</file>

<file path=ppt/tags/tag71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1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7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2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2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7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73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73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3"/>
  <p:tag name="KSO_WM_UNIT_LINE_FILL_TYPE" val="2"/>
</p:tagLst>
</file>

<file path=ppt/tags/tag73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3"/>
  <p:tag name="KSO_WM_UNIT_LINE_FILL_TYPE" val="2"/>
</p:tagLst>
</file>

<file path=ppt/tags/tag73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3"/>
  <p:tag name="KSO_WM_UNIT_LINE_FILL_TYPE" val="2"/>
</p:tagLst>
</file>

<file path=ppt/tags/tag73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3"/>
  <p:tag name="KSO_WM_UNIT_LINE_FILL_TYPE" val="2"/>
</p:tagLst>
</file>

<file path=ppt/tags/tag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74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7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7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7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7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7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7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7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7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35"/>
  <p:tag name="KSO_WM_UNIT_FILL_FORE_SCHEMECOLOR_INDEX_2_TRANS" val="0"/>
  <p:tag name="KSO_WM_UNIT_FILL_FORE_SCHEMECOLOR_INDEX_3_BRIGHTNESS" val="0"/>
  <p:tag name="KSO_WM_UNIT_FILL_FORE_SCHEMECOLOR_INDEX_3" val="10"/>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7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7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7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7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7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7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7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7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7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76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7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7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7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7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7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7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7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7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7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7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7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7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7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7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7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7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7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7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7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7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7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7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78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7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7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7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7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7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7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7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9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7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7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7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7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79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6"/>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0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8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8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8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8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8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8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81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81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8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8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81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8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8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82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824.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825.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8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8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3"/>
  <p:tag name="KSO_WM_UNIT_LINE_FILL_TYPE" val="2"/>
</p:tagLst>
</file>

<file path=ppt/tags/tag8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8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3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3"/>
  <p:tag name="KSO_WM_UNIT_LINE_FILL_TYPE" val="2"/>
</p:tagLst>
</file>

<file path=ppt/tags/tag8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832.xml><?xml version="1.0" encoding="utf-8"?>
<p:tagLst xmlns:a="http://schemas.openxmlformats.org/drawingml/2006/main" xmlns:r="http://schemas.openxmlformats.org/officeDocument/2006/relationships" xmlns:p="http://schemas.openxmlformats.org/presentationml/2006/main">
  <p:tag name="PA" val="v5.2.11"/>
  <p:tag name="WHOLESPTYPE" val="Shape_Line"/>
  <p:tag name="KSO_WM_UNIT_LINE_FORE_SCHEMECOLOR_INDEX_BRIGHTNESS" val="0"/>
  <p:tag name="KSO_WM_UNIT_LINE_FORE_SCHEMECOLOR_INDEX" val="6"/>
  <p:tag name="KSO_WM_UNIT_LINE_FILL_TYPE" val="2"/>
</p:tagLst>
</file>

<file path=ppt/tags/tag8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83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13"/>
  <p:tag name="KSO_WM_UNIT_TEXT_FILL_TYPE" val="1"/>
</p:tagLst>
</file>

<file path=ppt/tags/tag83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13"/>
  <p:tag name="KSO_WM_UNIT_TEXT_FILL_TYPE" val="1"/>
</p:tagLst>
</file>

<file path=ppt/tags/tag83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8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8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840.xml><?xml version="1.0" encoding="utf-8"?>
<p:tagLst xmlns:a="http://schemas.openxmlformats.org/drawingml/2006/main" xmlns:r="http://schemas.openxmlformats.org/officeDocument/2006/relationships" xmlns:p="http://schemas.openxmlformats.org/presentationml/2006/main">
  <p:tag name="RAINPROBLEM" val="MultipleChoice"/>
  <p:tag name="PROBLEMSCORE" val="20.0"/>
</p:tagLst>
</file>

<file path=ppt/tags/tag84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4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85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8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8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
  <p:tag name="KSO_WM_UNIT_FILL_FORE_SCHEMECOLOR_INDEX_1_POS" val="0"/>
  <p:tag name="KSO_WM_UNIT_FILL_FORE_SCHEMECOLOR_INDEX_1_TRANS" val="0"/>
  <p:tag name="KSO_WM_UNIT_FILL_FORE_SCHEMECOLOR_INDEX_2_BRIGHTNESS" val="0"/>
  <p:tag name="KSO_WM_UNIT_FILL_FORE_SCHEMECOLOR_INDEX_2" val="1"/>
  <p:tag name="KSO_WM_UNIT_FILL_FORE_SCHEMECOLOR_INDEX_2_POS" val="0.35"/>
  <p:tag name="KSO_WM_UNIT_FILL_FORE_SCHEMECOLOR_INDEX_2_TRANS" val="0"/>
  <p:tag name="KSO_WM_UNIT_FILL_FORE_SCHEMECOLOR_INDEX_3_BRIGHTNESS" val="0"/>
  <p:tag name="KSO_WM_UNIT_FILL_FORE_SCHEMECOLOR_INDEX_3" val="1"/>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8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8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35"/>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8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35"/>
  <p:tag name="KSO_WM_UNIT_FILL_FORE_SCHEMECOLOR_INDEX_2_TRANS" val="0"/>
  <p:tag name="KSO_WM_UNIT_FILL_FORE_SCHEMECOLOR_INDEX_3_BRIGHTNESS" val="0"/>
  <p:tag name="KSO_WM_UNIT_FILL_FORE_SCHEMECOLOR_INDEX_3" val="10"/>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870.xml><?xml version="1.0" encoding="utf-8"?>
<p:tagLst xmlns:a="http://schemas.openxmlformats.org/drawingml/2006/main" xmlns:r="http://schemas.openxmlformats.org/officeDocument/2006/relationships" xmlns:p="http://schemas.openxmlformats.org/presentationml/2006/main">
  <p:tag name="KSO_WM_UNIT_LINE_FORE_SCHEMECOLOR_INDEX_BRIGHTNESS" val="0.8"/>
  <p:tag name="KSO_WM_UNIT_LINE_FORE_SCHEMECOLOR_INDEX" val="10"/>
  <p:tag name="KSO_WM_UNIT_LINE_FILL_TYPE" val="2"/>
  <p:tag name="KSO_WM_UNIT_TEXT_FILL_FORE_SCHEMECOLOR_INDEX_BRIGHTNESS" val="0"/>
  <p:tag name="KSO_WM_UNIT_TEXT_FILL_FORE_SCHEMECOLOR_INDEX" val="14"/>
  <p:tag name="KSO_WM_UNIT_TEXT_FILL_TYPE" val="1"/>
</p:tagLst>
</file>

<file path=ppt/tags/tag8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
  <p:tag name="KSO_WM_UNIT_FILL_FORE_SCHEMECOLOR_INDEX_1_POS" val="0"/>
  <p:tag name="KSO_WM_UNIT_FILL_FORE_SCHEMECOLOR_INDEX_1_TRANS" val="0"/>
  <p:tag name="KSO_WM_UNIT_FILL_FORE_SCHEMECOLOR_INDEX_2_BRIGHTNESS" val="0"/>
  <p:tag name="KSO_WM_UNIT_FILL_FORE_SCHEMECOLOR_INDEX_2" val="1"/>
  <p:tag name="KSO_WM_UNIT_FILL_FORE_SCHEMECOLOR_INDEX_2_POS" val="0.35"/>
  <p:tag name="KSO_WM_UNIT_FILL_FORE_SCHEMECOLOR_INDEX_2_TRANS" val="0"/>
  <p:tag name="KSO_WM_UNIT_FILL_FORE_SCHEMECOLOR_INDEX_3_BRIGHTNESS" val="0"/>
  <p:tag name="KSO_WM_UNIT_FILL_FORE_SCHEMECOLOR_INDEX_3" val="1"/>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8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
  <p:tag name="KSO_WM_UNIT_FILL_FORE_SCHEMECOLOR_INDEX_1_POS" val="0"/>
  <p:tag name="KSO_WM_UNIT_FILL_FORE_SCHEMECOLOR_INDEX_1_TRANS" val="0"/>
  <p:tag name="KSO_WM_UNIT_FILL_FORE_SCHEMECOLOR_INDEX_2_BRIGHTNESS" val="0"/>
  <p:tag name="KSO_WM_UNIT_FILL_FORE_SCHEMECOLOR_INDEX_2" val="1"/>
  <p:tag name="KSO_WM_UNIT_FILL_FORE_SCHEMECOLOR_INDEX_2_POS" val="0.35"/>
  <p:tag name="KSO_WM_UNIT_FILL_FORE_SCHEMECOLOR_INDEX_2_TRANS" val="0"/>
  <p:tag name="KSO_WM_UNIT_FILL_FORE_SCHEMECOLOR_INDEX_3_BRIGHTNESS" val="0"/>
  <p:tag name="KSO_WM_UNIT_FILL_FORE_SCHEMECOLOR_INDEX_3" val="1"/>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8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8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Lst>
</file>

<file path=ppt/tags/tag8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880.xml><?xml version="1.0" encoding="utf-8"?>
<p:tagLst xmlns:a="http://schemas.openxmlformats.org/drawingml/2006/main" xmlns:r="http://schemas.openxmlformats.org/officeDocument/2006/relationships" xmlns:p="http://schemas.openxmlformats.org/presentationml/2006/main">
  <p:tag name="PA" val="v5.2.11"/>
  <p:tag name="WHOLESPTYPE" val="Shape_Line"/>
  <p:tag name="KSO_WM_UNIT_LINE_FORE_SCHEMECOLOR_INDEX_BRIGHTNESS" val="0"/>
  <p:tag name="KSO_WM_UNIT_LINE_FORE_SCHEMECOLOR_INDEX" val="6"/>
  <p:tag name="KSO_WM_UNIT_LINE_FILL_TYPE" val="2"/>
</p:tagLst>
</file>

<file path=ppt/tags/tag8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8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8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8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8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8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8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8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8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8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8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89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9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9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9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9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9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91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91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9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9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9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9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9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9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9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9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9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9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9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9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9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9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9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9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9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9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9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9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9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9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9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9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9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9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9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9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9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9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96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9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9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9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9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9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9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9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9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35"/>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35"/>
  <p:tag name="KSO_WM_UNIT_FILL_FORE_SCHEMECOLOR_INDEX_2_TRANS" val="0"/>
  <p:tag name="KSO_WM_UNIT_FILL_FORE_SCHEMECOLOR_INDEX_3_BRIGHTNESS" val="0"/>
  <p:tag name="KSO_WM_UNIT_FILL_FORE_SCHEMECOLOR_INDEX_3" val="6"/>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6"/>
  <p:tag name="KSO_WM_UNIT_LINE_FILL_TYPE" val="2"/>
</p:tagLst>
</file>

<file path=ppt/tags/tag9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9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9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9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9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9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Lst>
</file>

<file path=ppt/tags/tag9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9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9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35"/>
  <p:tag name="KSO_WM_UNIT_FILL_FORE_SCHEMECOLOR_INDEX_2_TRANS" val="0"/>
  <p:tag name="KSO_WM_UNIT_FILL_FORE_SCHEMECOLOR_INDEX_3_BRIGHTNESS" val="0"/>
  <p:tag name="KSO_WM_UNIT_FILL_FORE_SCHEMECOLOR_INDEX_3" val="7"/>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9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9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9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98.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15"/>
  <p:tag name="KSO_WM_UNIT_LINE_FORE_SCHEMECOLOR_INDEX_2" val="14"/>
  <p:tag name="KSO_WM_UNIT_LINE_FORE_SCHEMECOLOR_INDEX_2_POS" val="0.89"/>
  <p:tag name="KSO_WM_UNIT_LINE_FORE_SCHEMECOLOR_INDEX_2_TRANS" val="0"/>
  <p:tag name="KSO_WM_UNIT_LINE_GRADIENT_TYPE" val="0"/>
  <p:tag name="KSO_WM_UNIT_LINE_GRADIENT_ANGLE" val="70"/>
  <p:tag name="KSO_WM_UNIT_LINE_GRADIENT_DIRECTION" val="-2"/>
  <p:tag name="KSO_WM_UNIT_LINE_FILL_TYPE" val="5"/>
  <p:tag name="KSO_WM_UNIT_TEXT_FILL_FORE_SCHEMECOLOR_INDEX_BRIGHTNESS" val="0"/>
  <p:tag name="KSO_WM_UNIT_TEXT_FILL_FORE_SCHEMECOLOR_INDEX" val="13"/>
  <p:tag name="KSO_WM_UNIT_TEXT_FILL_TYPE" val="1"/>
</p:tagLst>
</file>

<file path=ppt/tags/tag99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3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3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3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4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4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4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4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4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4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3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2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2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2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2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2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2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2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2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2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2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3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3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3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3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defRPr sz="2000" smtClean="0">
            <a:solidFill>
              <a:srgbClr val="0000FF"/>
            </a:solidFill>
            <a:latin typeface="Consolas" panose="020B0609020204030204" pitchFamily="49" charset="0"/>
            <a:ea typeface="仿宋" panose="02010609060101010101" pitchFamily="49" charset="-122"/>
            <a:cs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TotalTime>
  <Words>9144</Words>
  <Application>Microsoft Office PowerPoint</Application>
  <PresentationFormat>宽屏</PresentationFormat>
  <Paragraphs>1867</Paragraphs>
  <Slides>161</Slides>
  <Notes>54</Notes>
  <HiddenSlides>0</HiddenSlides>
  <MMClips>0</MMClips>
  <ScaleCrop>false</ScaleCrop>
  <HeadingPairs>
    <vt:vector size="6" baseType="variant">
      <vt:variant>
        <vt:lpstr>已用的字体</vt:lpstr>
      </vt:variant>
      <vt:variant>
        <vt:i4>26</vt:i4>
      </vt:variant>
      <vt:variant>
        <vt:lpstr>主题</vt:lpstr>
      </vt:variant>
      <vt:variant>
        <vt:i4>45</vt:i4>
      </vt:variant>
      <vt:variant>
        <vt:lpstr>幻灯片标题</vt:lpstr>
      </vt:variant>
      <vt:variant>
        <vt:i4>161</vt:i4>
      </vt:variant>
    </vt:vector>
  </HeadingPairs>
  <TitlesOfParts>
    <vt:vector size="232" baseType="lpstr">
      <vt:lpstr>Arial Unicode MS</vt:lpstr>
      <vt:lpstr>Microsoft Yahei</vt:lpstr>
      <vt:lpstr>等线</vt:lpstr>
      <vt:lpstr>方正启体简体</vt:lpstr>
      <vt:lpstr>方正书宋简体</vt:lpstr>
      <vt:lpstr>仿宋</vt:lpstr>
      <vt:lpstr>仿宋_GB2312</vt:lpstr>
      <vt:lpstr>黑体</vt:lpstr>
      <vt:lpstr>华文楷体</vt:lpstr>
      <vt:lpstr>华文行楷</vt:lpstr>
      <vt:lpstr>楷体</vt:lpstr>
      <vt:lpstr>楷体_GB2312</vt:lpstr>
      <vt:lpstr>思源黑体 CN Heavy</vt:lpstr>
      <vt:lpstr>思源黑体 CN Medium</vt:lpstr>
      <vt:lpstr>思源黑体 CN Regular</vt:lpstr>
      <vt:lpstr>宋体</vt:lpstr>
      <vt:lpstr>微软雅黑</vt:lpstr>
      <vt:lpstr>幼圆</vt:lpstr>
      <vt:lpstr>Arial</vt:lpstr>
      <vt:lpstr>Arial Black</vt:lpstr>
      <vt:lpstr>Calibri</vt:lpstr>
      <vt:lpstr>Consolas</vt:lpstr>
      <vt:lpstr>Symbol</vt:lpstr>
      <vt:lpstr>Times New Roman</vt:lpstr>
      <vt:lpstr>Wingdings</vt:lpstr>
      <vt:lpstr>Wingdings 2</vt:lpstr>
      <vt:lpstr>Office 主题</vt:lpstr>
      <vt:lpstr>18_Office 主题</vt:lpstr>
      <vt:lpstr>19_Office 主题</vt:lpstr>
      <vt:lpstr>17_Office 主题</vt:lpstr>
      <vt:lpstr>14_Office 主题</vt:lpstr>
      <vt:lpstr>15_Office 主题</vt:lpstr>
      <vt:lpstr>16_Office 主题</vt:lpstr>
      <vt:lpstr>8_Office 主题</vt:lpstr>
      <vt:lpstr>9_Office 主题</vt:lpstr>
      <vt:lpstr>10_Office 主题</vt:lpstr>
      <vt:lpstr>4_Office 主题</vt:lpstr>
      <vt:lpstr>3_Office 主题</vt:lpstr>
      <vt:lpstr>11_Office 主题</vt:lpstr>
      <vt:lpstr>12_Office 主题</vt:lpstr>
      <vt:lpstr>13_Office 主题</vt:lpstr>
      <vt:lpstr>7_Office 主题</vt:lpstr>
      <vt:lpstr>2_Office 主题</vt:lpstr>
      <vt:lpstr>6_Office 主题</vt:lpstr>
      <vt:lpstr>5_Office 主题</vt:lpstr>
      <vt:lpstr>1_Office 主题</vt:lpstr>
      <vt:lpstr>37_Office 主题</vt:lpstr>
      <vt:lpstr>38_Office 主题</vt:lpstr>
      <vt:lpstr>39_Office 主题</vt:lpstr>
      <vt:lpstr>40_Office 主题</vt:lpstr>
      <vt:lpstr>41_Office 主题</vt:lpstr>
      <vt:lpstr>42_Office 主题</vt:lpstr>
      <vt:lpstr>43_Office 主题</vt:lpstr>
      <vt:lpstr>44_Office 主题</vt:lpstr>
      <vt:lpstr>45_Office 主题</vt:lpstr>
      <vt:lpstr>35_Office 主题</vt:lpstr>
      <vt:lpstr>36_Office 主题</vt:lpstr>
      <vt:lpstr>20_Office 主题</vt:lpstr>
      <vt:lpstr>21_Office 主题</vt:lpstr>
      <vt:lpstr>22_Office 主题</vt:lpstr>
      <vt:lpstr>23_Office 主题</vt:lpstr>
      <vt:lpstr>24_Office 主题</vt:lpstr>
      <vt:lpstr>25_Office 主题</vt:lpstr>
      <vt:lpstr>27_Office 主题</vt:lpstr>
      <vt:lpstr>26_Office 主题</vt:lpstr>
      <vt:lpstr>28_Office 主题</vt:lpstr>
      <vt:lpstr>29_Office 主题</vt:lpstr>
      <vt:lpstr>30_Office 主题</vt:lpstr>
      <vt:lpstr>31_Office 主题</vt:lpstr>
      <vt:lpstr>32_Office 主题</vt:lpstr>
      <vt:lpstr>33_Office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lcb;wbh</dc:creator>
  <cp:lastModifiedBy>Windows User</cp:lastModifiedBy>
  <cp:revision>1205</cp:revision>
  <dcterms:created xsi:type="dcterms:W3CDTF">2004-03-31T23:50:00Z</dcterms:created>
  <dcterms:modified xsi:type="dcterms:W3CDTF">2024-09-18T23:59:57Z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7FA89467BA6F46FBB3DE95C4428048B9</vt:lpwstr>
  </property>
  <property fmtid="{D5CDD505-2E9C-101B-9397-08002B2CF9AE}" pid="3" name="KSOProductBuildVer">
    <vt:lpwstr>2052-11.1.0.12302</vt:lpwstr>
  </property>
</Properties>
</file>